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4"/>
    <p:sldMasterId id="2147483992" r:id="rId5"/>
  </p:sldMasterIdLst>
  <p:notesMasterIdLst>
    <p:notesMasterId r:id="rId56"/>
  </p:notesMasterIdLst>
  <p:handoutMasterIdLst>
    <p:handoutMasterId r:id="rId57"/>
  </p:handoutMasterIdLst>
  <p:sldIdLst>
    <p:sldId id="2147376745" r:id="rId6"/>
    <p:sldId id="2147376772" r:id="rId7"/>
    <p:sldId id="2147376746" r:id="rId8"/>
    <p:sldId id="2147376748" r:id="rId9"/>
    <p:sldId id="2147376777" r:id="rId10"/>
    <p:sldId id="2147376771" r:id="rId11"/>
    <p:sldId id="2147376773" r:id="rId12"/>
    <p:sldId id="2147376774" r:id="rId13"/>
    <p:sldId id="2147479701" r:id="rId14"/>
    <p:sldId id="2147376778" r:id="rId15"/>
    <p:sldId id="2147376779" r:id="rId16"/>
    <p:sldId id="2147376780" r:id="rId17"/>
    <p:sldId id="2147479655" r:id="rId18"/>
    <p:sldId id="336" r:id="rId19"/>
    <p:sldId id="264" r:id="rId20"/>
    <p:sldId id="2147479677" r:id="rId21"/>
    <p:sldId id="2147479678" r:id="rId22"/>
    <p:sldId id="2147479679" r:id="rId23"/>
    <p:sldId id="289" r:id="rId24"/>
    <p:sldId id="2147479656" r:id="rId25"/>
    <p:sldId id="2147479680" r:id="rId26"/>
    <p:sldId id="2147479681" r:id="rId27"/>
    <p:sldId id="2147479682" r:id="rId28"/>
    <p:sldId id="2147479667" r:id="rId29"/>
    <p:sldId id="2147479683" r:id="rId30"/>
    <p:sldId id="2147479687" r:id="rId31"/>
    <p:sldId id="2147479684" r:id="rId32"/>
    <p:sldId id="2147479688" r:id="rId33"/>
    <p:sldId id="2147479685" r:id="rId34"/>
    <p:sldId id="2147479689" r:id="rId35"/>
    <p:sldId id="2147479668" r:id="rId36"/>
    <p:sldId id="2147479702" r:id="rId37"/>
    <p:sldId id="2147479669" r:id="rId38"/>
    <p:sldId id="2147479690" r:id="rId39"/>
    <p:sldId id="2147479671" r:id="rId40"/>
    <p:sldId id="2147479691" r:id="rId41"/>
    <p:sldId id="2147479692" r:id="rId42"/>
    <p:sldId id="2147479693" r:id="rId43"/>
    <p:sldId id="2147479694" r:id="rId44"/>
    <p:sldId id="2146847082" r:id="rId45"/>
    <p:sldId id="2147479657" r:id="rId46"/>
    <p:sldId id="2147479658" r:id="rId47"/>
    <p:sldId id="298" r:id="rId48"/>
    <p:sldId id="2147479666" r:id="rId49"/>
    <p:sldId id="301" r:id="rId50"/>
    <p:sldId id="2147479659" r:id="rId51"/>
    <p:sldId id="316" r:id="rId52"/>
    <p:sldId id="2147479695" r:id="rId53"/>
    <p:sldId id="2147479697" r:id="rId54"/>
    <p:sldId id="2147479696" r:id="rId5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1E93001-657B-4BB0-B375-CF3EC2D3CADE}">
          <p14:sldIdLst>
            <p14:sldId id="2147376745"/>
            <p14:sldId id="2147376772"/>
            <p14:sldId id="2147376746"/>
            <p14:sldId id="2147376748"/>
            <p14:sldId id="2147376777"/>
            <p14:sldId id="2147376771"/>
            <p14:sldId id="2147376773"/>
            <p14:sldId id="2147376774"/>
            <p14:sldId id="2147479701"/>
            <p14:sldId id="2147376778"/>
            <p14:sldId id="2147376779"/>
            <p14:sldId id="2147376780"/>
            <p14:sldId id="2147479655"/>
            <p14:sldId id="336"/>
            <p14:sldId id="264"/>
            <p14:sldId id="2147479677"/>
            <p14:sldId id="2147479678"/>
            <p14:sldId id="2147479679"/>
            <p14:sldId id="289"/>
            <p14:sldId id="2147479656"/>
            <p14:sldId id="2147479680"/>
            <p14:sldId id="2147479681"/>
            <p14:sldId id="2147479682"/>
            <p14:sldId id="2147479667"/>
            <p14:sldId id="2147479683"/>
            <p14:sldId id="2147479687"/>
            <p14:sldId id="2147479684"/>
            <p14:sldId id="2147479688"/>
            <p14:sldId id="2147479685"/>
            <p14:sldId id="2147479689"/>
            <p14:sldId id="2147479668"/>
            <p14:sldId id="2147479702"/>
            <p14:sldId id="2147479669"/>
            <p14:sldId id="2147479690"/>
            <p14:sldId id="2147479671"/>
            <p14:sldId id="2147479691"/>
            <p14:sldId id="2147479692"/>
            <p14:sldId id="2147479693"/>
            <p14:sldId id="2147479694"/>
            <p14:sldId id="2146847082"/>
            <p14:sldId id="2147479657"/>
            <p14:sldId id="2147479658"/>
            <p14:sldId id="298"/>
            <p14:sldId id="2147479666"/>
            <p14:sldId id="301"/>
            <p14:sldId id="2147479659"/>
            <p14:sldId id="316"/>
            <p14:sldId id="2147479695"/>
            <p14:sldId id="2147479697"/>
            <p14:sldId id="2147479696"/>
          </p14:sldIdLst>
        </p14:section>
        <p14:section name="Default Section" id="{99E2D9CD-4DC1-4BD9-8D97-B97DA31E056A}">
          <p14:sldIdLst/>
        </p14:section>
      </p14:sectionLst>
    </p:ext>
    <p:ext uri="{EFAFB233-063F-42B5-8137-9DF3F51BA10A}">
      <p15:sldGuideLst xmlns:p15="http://schemas.microsoft.com/office/powerpoint/2012/main">
        <p15:guide id="3" pos="2976" userDrawn="1">
          <p15:clr>
            <a:srgbClr val="A4A3A4"/>
          </p15:clr>
        </p15:guide>
        <p15:guide id="4" orient="horz" pos="1620">
          <p15:clr>
            <a:srgbClr val="A4A3A4"/>
          </p15:clr>
        </p15:guide>
        <p15:guide id="5" pos="984" userDrawn="1">
          <p15:clr>
            <a:srgbClr val="A4A3A4"/>
          </p15:clr>
        </p15:guide>
        <p15:guide id="6" orient="horz" pos="636" userDrawn="1">
          <p15:clr>
            <a:srgbClr val="A4A3A4"/>
          </p15:clr>
        </p15:guide>
        <p15:guide id="7"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FBE064-E4C4-0130-5042-CEE8A6188B1A}" name="Bardia, Avinash /IN" initials="BA/" userId="S::Avinash.Bardia@sanofi.com::460e8d00-4a15-4d36-9598-fa871fffbce9" providerId="AD"/>
  <p188:author id="{45E3B0D0-E329-156D-02F4-CE94756F9458}" name="x y" initials="xy" userId="524086ee511b6ad3" providerId="Windows Live"/>
  <p188:author id="{594C2EDC-98ED-E295-A412-AFC3B636A057}" name="Asthana, Yamini /IN" initials="AY/" userId="S::Yamini.Asthana@sanofi.com::2d59b188-7407-40ad-abb9-33331d84415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Neil Betteridge" initials="NB" lastIdx="5" clrIdx="6">
    <p:extLst>
      <p:ext uri="{19B8F6BF-5375-455C-9EA6-DF929625EA0E}">
        <p15:presenceInfo xmlns:p15="http://schemas.microsoft.com/office/powerpoint/2012/main" userId="S::neil_neilbetteridge.me.uk#ext#@sanofi.onmicrosoft.com::9e6bb3e3-fa4b-4df3-84d2-b246dfc50c14" providerId="AD"/>
      </p:ext>
    </p:extLst>
  </p:cmAuthor>
  <p:cmAuthor id="1" name="Reddy, Ashwitha /IN" initials="RA/" lastIdx="35" clrIdx="0">
    <p:extLst>
      <p:ext uri="{19B8F6BF-5375-455C-9EA6-DF929625EA0E}">
        <p15:presenceInfo xmlns:p15="http://schemas.microsoft.com/office/powerpoint/2012/main" userId="S::Ashwitha.Reddy@sanofi.com::e70e13d0-96b9-4617-9781-74a55b2a6d78" providerId="AD"/>
      </p:ext>
    </p:extLst>
  </p:cmAuthor>
  <p:cmAuthor id="2" name="Painwise" initials="Pa" lastIdx="9" clrIdx="1">
    <p:extLst>
      <p:ext uri="{19B8F6BF-5375-455C-9EA6-DF929625EA0E}">
        <p15:presenceInfo xmlns:p15="http://schemas.microsoft.com/office/powerpoint/2012/main" userId="S::info_painwise.com.au#ext#@sanofi.onmicrosoft.com::e80f409f-2bc6-4b39-bb52-61a0393fcb0a" providerId="AD"/>
      </p:ext>
    </p:extLst>
  </p:cmAuthor>
  <p:cmAuthor id="3" name="Giannakopoulos, Bill /GR" initials="GB/" lastIdx="39" clrIdx="2">
    <p:extLst>
      <p:ext uri="{19B8F6BF-5375-455C-9EA6-DF929625EA0E}">
        <p15:presenceInfo xmlns:p15="http://schemas.microsoft.com/office/powerpoint/2012/main" userId="S::Bill.Giannakopoulos@sanofi.com::a00d020e-a716-45ce-b44e-41a99ab35097" providerId="AD"/>
      </p:ext>
    </p:extLst>
  </p:cmAuthor>
  <p:cmAuthor id="4" name="Ali Mobasheri" initials="AM" lastIdx="1" clrIdx="3">
    <p:extLst>
      <p:ext uri="{19B8F6BF-5375-455C-9EA6-DF929625EA0E}">
        <p15:presenceInfo xmlns:p15="http://schemas.microsoft.com/office/powerpoint/2012/main" userId="S::ali.mobasheri_oulu.fi#ext#@sanofi.onmicrosoft.com::5a212957-5ed0-4506-aa74-fd962dcd25dc" providerId="AD"/>
      </p:ext>
    </p:extLst>
  </p:cmAuthor>
  <p:cmAuthor id="5" name="Bardia, Avinash /IN" initials="BA/" lastIdx="2" clrIdx="4">
    <p:extLst>
      <p:ext uri="{19B8F6BF-5375-455C-9EA6-DF929625EA0E}">
        <p15:presenceInfo xmlns:p15="http://schemas.microsoft.com/office/powerpoint/2012/main" userId="S::Avinash.Bardia@sanofi.com::460e8d00-4a15-4d36-9598-fa871fffbce9" providerId="AD"/>
      </p:ext>
    </p:extLst>
  </p:cmAuthor>
  <p:cmAuthor id="6" name="Kolati, Sambasiva /IN" initials="KS/" lastIdx="8" clrIdx="5">
    <p:extLst>
      <p:ext uri="{19B8F6BF-5375-455C-9EA6-DF929625EA0E}">
        <p15:presenceInfo xmlns:p15="http://schemas.microsoft.com/office/powerpoint/2012/main" userId="S::Sambasiva.Kolati@sanofi.com::002165ab-8243-4b7b-8d7a-aac2b4ba19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B6C6"/>
    <a:srgbClr val="1F3561"/>
    <a:srgbClr val="1A4E7C"/>
    <a:srgbClr val="7A00E6"/>
    <a:srgbClr val="525CA3"/>
    <a:srgbClr val="F6CBA0"/>
    <a:srgbClr val="1F497D"/>
    <a:srgbClr val="F7941E"/>
    <a:srgbClr val="4292D2"/>
    <a:srgbClr val="1A4F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250423-2F9C-214D-88BD-E37DF23F02A1}" v="53" dt="2024-09-30T08:16:51.624"/>
  </p1510:revLst>
</p1510:revInfo>
</file>

<file path=ppt/tableStyles.xml><?xml version="1.0" encoding="utf-8"?>
<a:tblStyleLst xmlns:a="http://schemas.openxmlformats.org/drawingml/2006/main" def="{F800B559-55DF-4324-A70D-7A5FB1BD5379}">
  <a:tblStyle styleId="{F800B559-55DF-4324-A70D-7A5FB1BD5379}" styleName="Sanofi">
    <a:wholeTbl>
      <a:tcTxStyle>
        <a:fontRef idx="minor">
          <a:schemeClr val="dk1"/>
        </a:fontRef>
        <a:schemeClr val="dk1"/>
      </a:tcTxStyle>
      <a:tcStyle>
        <a:tcBdr>
          <a:left>
            <a:ln w="2500" cmpd="sng">
              <a:solidFill>
                <a:schemeClr val="lt2"/>
              </a:solidFill>
            </a:ln>
          </a:left>
          <a:right>
            <a:ln w="2500" cmpd="sng">
              <a:solidFill>
                <a:schemeClr val="lt2"/>
              </a:solidFill>
            </a:ln>
          </a:right>
          <a:top>
            <a:ln w="2500" cmpd="sng">
              <a:solidFill>
                <a:schemeClr val="lt2"/>
              </a:solidFill>
            </a:ln>
          </a:top>
          <a:bottom>
            <a:ln w="2500" cmpd="sng">
              <a:solidFill>
                <a:schemeClr val="lt2"/>
              </a:solidFill>
            </a:ln>
          </a:bottom>
          <a:insideH>
            <a:ln w="2500" cmpd="sng">
              <a:solidFill>
                <a:schemeClr val="lt2"/>
              </a:solidFill>
            </a:ln>
          </a:insideH>
          <a:insideV>
            <a:ln w="2500" cmpd="sng">
              <a:solidFill>
                <a:schemeClr val="lt2"/>
              </a:solidFill>
            </a:ln>
          </a:insideV>
        </a:tcBdr>
        <a:fill>
          <a:solidFill>
            <a:schemeClr val="lt1"/>
          </a:solidFill>
        </a:fill>
      </a:tcStyle>
    </a:wholeTbl>
    <a:band1H>
      <a:tcStyle>
        <a:tcBdr>
          <a:left>
            <a:ln w="2500" cmpd="sng">
              <a:solidFill>
                <a:schemeClr val="lt1"/>
              </a:solidFill>
            </a:ln>
          </a:left>
          <a:right>
            <a:ln w="2500" cmpd="sng">
              <a:solidFill>
                <a:schemeClr val="lt1"/>
              </a:solidFill>
            </a:ln>
          </a:right>
          <a:top>
            <a:ln w="2500" cmpd="sng">
              <a:solidFill>
                <a:schemeClr val="lt1"/>
              </a:solidFill>
            </a:ln>
          </a:top>
          <a:bottom>
            <a:ln w="2500" cmpd="sng">
              <a:solidFill>
                <a:schemeClr val="lt1"/>
              </a:solidFill>
            </a:ln>
          </a:bottom>
          <a:insideH>
            <a:ln w="2500" cmpd="sng">
              <a:solidFill>
                <a:schemeClr val="lt1"/>
              </a:solidFill>
            </a:ln>
          </a:insideH>
          <a:insideV>
            <a:ln w="2500" cmpd="sng">
              <a:solidFill>
                <a:schemeClr val="lt1"/>
              </a:solidFill>
            </a:ln>
          </a:insideV>
        </a:tcBdr>
        <a:fill>
          <a:solidFill>
            <a:schemeClr val="dk2"/>
          </a:solidFill>
        </a:fill>
      </a:tcStyle>
    </a:band1H>
    <a:band2H>
      <a:tcStyle>
        <a:tcBdr/>
      </a:tcStyle>
    </a:band2H>
    <a:band1V>
      <a:tcStyle>
        <a:tcBdr>
          <a:left>
            <a:ln w="2500" cmpd="sng">
              <a:solidFill>
                <a:schemeClr val="lt1"/>
              </a:solidFill>
            </a:ln>
          </a:left>
          <a:right>
            <a:ln w="2500" cmpd="sng">
              <a:solidFill>
                <a:schemeClr val="lt1"/>
              </a:solidFill>
            </a:ln>
          </a:right>
          <a:top>
            <a:ln w="2500" cmpd="sng">
              <a:solidFill>
                <a:schemeClr val="lt1"/>
              </a:solidFill>
            </a:ln>
          </a:top>
          <a:bottom>
            <a:ln w="2500" cmpd="sng">
              <a:solidFill>
                <a:schemeClr val="lt1"/>
              </a:solidFill>
            </a:ln>
          </a:bottom>
          <a:insideH>
            <a:ln w="2500" cmpd="sng">
              <a:solidFill>
                <a:schemeClr val="lt1"/>
              </a:solidFill>
            </a:ln>
          </a:insideH>
          <a:insideV>
            <a:ln w="2500" cmpd="sng">
              <a:solidFill>
                <a:schemeClr val="lt1"/>
              </a:solidFill>
            </a:ln>
          </a:insideV>
        </a:tcBdr>
        <a:fill>
          <a:solidFill>
            <a:schemeClr val="dk2"/>
          </a:solidFill>
        </a:fill>
      </a:tcStyle>
    </a:band1V>
    <a:band2V>
      <a:tcStyle>
        <a:tcBdr/>
      </a:tcStyle>
    </a:band2V>
    <a:lastCol>
      <a:tcTxStyle b="off">
        <a:fontRef idx="minor">
          <a:schemeClr val="dk1"/>
        </a:fontRef>
        <a:schemeClr val="dk1"/>
      </a:tcTxStyle>
      <a:tcStyle>
        <a:tcBdr/>
        <a:fill>
          <a:solidFill>
            <a:schemeClr val="dk2"/>
          </a:solidFill>
        </a:fill>
      </a:tcStyle>
    </a:lastCol>
    <a:firstCol>
      <a:tcTxStyle b="off">
        <a:fontRef idx="minor">
          <a:schemeClr val="dk1"/>
        </a:fontRef>
        <a:schemeClr val="dk1"/>
      </a:tcTxStyle>
      <a:tcStyle>
        <a:tcBdr/>
        <a:fill>
          <a:solidFill>
            <a:schemeClr val="dk2"/>
          </a:solidFill>
        </a:fill>
      </a:tcStyle>
    </a:firstCol>
    <a:lastRow>
      <a:tcTxStyle b="on">
        <a:fontRef idx="major">
          <a:schemeClr val="dk1"/>
        </a:fontRef>
        <a:schemeClr val="dk1"/>
      </a:tcTxStyle>
      <a:tcStyle>
        <a:tcBdr/>
        <a:fill>
          <a:solidFill>
            <a:schemeClr val="dk2"/>
          </a:solidFill>
        </a:fill>
      </a:tcStyle>
    </a:lastRow>
    <a:firstRow>
      <a:tcTxStyle b="off">
        <a:fontRef idx="major">
          <a:schemeClr val="lt2"/>
        </a:fontRef>
        <a:schemeClr val="lt2"/>
      </a:tcTxStyle>
      <a:tcStyle>
        <a:tcBdr>
          <a:bottom>
            <a:ln w="36000" cmpd="sng">
              <a:solidFill>
                <a:schemeClr val="accent2"/>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lt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10"/>
    <p:restoredTop sz="94756"/>
  </p:normalViewPr>
  <p:slideViewPr>
    <p:cSldViewPr snapToGrid="0">
      <p:cViewPr varScale="1">
        <p:scale>
          <a:sx n="152" d="100"/>
          <a:sy n="152" d="100"/>
        </p:scale>
        <p:origin x="888" y="184"/>
      </p:cViewPr>
      <p:guideLst>
        <p:guide pos="2976"/>
        <p:guide orient="horz" pos="1620"/>
        <p:guide pos="984"/>
        <p:guide orient="horz" pos="636"/>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64"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3C5A8E8-CFFD-8244-99C5-C59695B7B5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latin typeface="Arial" panose="020B0604020202020204" pitchFamily="34" charset="0"/>
            </a:endParaRPr>
          </a:p>
        </p:txBody>
      </p:sp>
      <p:sp>
        <p:nvSpPr>
          <p:cNvPr id="3" name="Espace réservé de la date 2">
            <a:extLst>
              <a:ext uri="{FF2B5EF4-FFF2-40B4-BE49-F238E27FC236}">
                <a16:creationId xmlns:a16="http://schemas.microsoft.com/office/drawing/2014/main" id="{242097A3-5546-824A-82FF-3390AD25DF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95986D-8BE5-CF41-BDD9-ABAFDA2F44C7}" type="datetimeFigureOut">
              <a:rPr lang="fr-FR" smtClean="0">
                <a:latin typeface="Arial" panose="020B0604020202020204" pitchFamily="34" charset="0"/>
              </a:rPr>
              <a:t>02/10/2024</a:t>
            </a:fld>
            <a:endParaRPr lang="fr-FR">
              <a:latin typeface="Arial" panose="020B0604020202020204" pitchFamily="34" charset="0"/>
            </a:endParaRPr>
          </a:p>
        </p:txBody>
      </p:sp>
      <p:sp>
        <p:nvSpPr>
          <p:cNvPr id="4" name="Espace réservé du pied de page 3">
            <a:extLst>
              <a:ext uri="{FF2B5EF4-FFF2-40B4-BE49-F238E27FC236}">
                <a16:creationId xmlns:a16="http://schemas.microsoft.com/office/drawing/2014/main" id="{D0FF6B0C-B1BA-F042-9223-AFA5A1E54C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latin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FD5FA54A-F961-0E49-BD8F-3E49E88675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DFDA78-543E-4D49-948C-0112778612F3}" type="slidenum">
              <a:rPr lang="fr-FR" smtClean="0">
                <a:latin typeface="Arial" panose="020B0604020202020204" pitchFamily="34" charset="0"/>
              </a:rPr>
              <a:t>‹N°›</a:t>
            </a:fld>
            <a:endParaRPr lang="fr-FR">
              <a:latin typeface="Arial" panose="020B0604020202020204" pitchFamily="34" charset="0"/>
            </a:endParaRPr>
          </a:p>
        </p:txBody>
      </p:sp>
    </p:spTree>
    <p:extLst>
      <p:ext uri="{BB962C8B-B14F-4D97-AF65-F5344CB8AC3E}">
        <p14:creationId xmlns:p14="http://schemas.microsoft.com/office/powerpoint/2010/main" val="402438112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7ABC6454-8C49-4AFA-8B67-E69B53E09A31}" type="datetimeFigureOut">
              <a:rPr lang="fr-FR" smtClean="0"/>
              <a:pPr/>
              <a:t>02/10/2024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1F576107-2EC1-4836-BBE2-B29C7F5CEAC4}" type="slidenum">
              <a:rPr lang="fr-FR" smtClean="0"/>
              <a:pPr/>
              <a:t>‹N°›</a:t>
            </a:fld>
            <a:endParaRPr lang="fr-FR"/>
          </a:p>
        </p:txBody>
      </p:sp>
    </p:spTree>
    <p:extLst>
      <p:ext uri="{BB962C8B-B14F-4D97-AF65-F5344CB8AC3E}">
        <p14:creationId xmlns:p14="http://schemas.microsoft.com/office/powerpoint/2010/main" val="3477472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576107-2EC1-4836-BBE2-B29C7F5CEAC4}" type="slidenum">
              <a:rPr lang="fr-FR" smtClean="0"/>
              <a:pPr/>
              <a:t>1</a:t>
            </a:fld>
            <a:endParaRPr lang="fr-FR"/>
          </a:p>
        </p:txBody>
      </p:sp>
    </p:spTree>
    <p:extLst>
      <p:ext uri="{BB962C8B-B14F-4D97-AF65-F5344CB8AC3E}">
        <p14:creationId xmlns:p14="http://schemas.microsoft.com/office/powerpoint/2010/main" val="1151312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576107-2EC1-4836-BBE2-B29C7F5CEAC4}" type="slidenum">
              <a:rPr lang="fr-FR" smtClean="0"/>
              <a:pPr/>
              <a:t>21</a:t>
            </a:fld>
            <a:endParaRPr lang="fr-FR"/>
          </a:p>
        </p:txBody>
      </p:sp>
    </p:spTree>
    <p:extLst>
      <p:ext uri="{BB962C8B-B14F-4D97-AF65-F5344CB8AC3E}">
        <p14:creationId xmlns:p14="http://schemas.microsoft.com/office/powerpoint/2010/main" val="1020236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576107-2EC1-4836-BBE2-B29C7F5CEAC4}" type="slidenum">
              <a:rPr lang="fr-FR" smtClean="0"/>
              <a:pPr/>
              <a:t>22</a:t>
            </a:fld>
            <a:endParaRPr lang="fr-FR"/>
          </a:p>
        </p:txBody>
      </p:sp>
    </p:spTree>
    <p:extLst>
      <p:ext uri="{BB962C8B-B14F-4D97-AF65-F5344CB8AC3E}">
        <p14:creationId xmlns:p14="http://schemas.microsoft.com/office/powerpoint/2010/main" val="2603006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576107-2EC1-4836-BBE2-B29C7F5CEAC4}" type="slidenum">
              <a:rPr lang="fr-FR" smtClean="0"/>
              <a:pPr/>
              <a:t>36</a:t>
            </a:fld>
            <a:endParaRPr lang="fr-FR"/>
          </a:p>
        </p:txBody>
      </p:sp>
    </p:spTree>
    <p:extLst>
      <p:ext uri="{BB962C8B-B14F-4D97-AF65-F5344CB8AC3E}">
        <p14:creationId xmlns:p14="http://schemas.microsoft.com/office/powerpoint/2010/main" val="995613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576107-2EC1-4836-BBE2-B29C7F5CEAC4}" type="slidenum">
              <a:rPr lang="fr-FR" smtClean="0"/>
              <a:pPr/>
              <a:t>37</a:t>
            </a:fld>
            <a:endParaRPr lang="fr-FR"/>
          </a:p>
        </p:txBody>
      </p:sp>
    </p:spTree>
    <p:extLst>
      <p:ext uri="{BB962C8B-B14F-4D97-AF65-F5344CB8AC3E}">
        <p14:creationId xmlns:p14="http://schemas.microsoft.com/office/powerpoint/2010/main" val="3458616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effectLst/>
                <a:latin typeface="DGMetaSerifScience"/>
              </a:rPr>
              <a:t>The </a:t>
            </a:r>
            <a:r>
              <a:rPr lang="fr-FR" sz="1800" err="1">
                <a:effectLst/>
                <a:latin typeface="DGMetaSerifScience"/>
              </a:rPr>
              <a:t>boron</a:t>
            </a:r>
            <a:r>
              <a:rPr lang="fr-FR" sz="1800">
                <a:effectLst/>
                <a:latin typeface="DGMetaSerifScience"/>
              </a:rPr>
              <a:t>-silicate </a:t>
            </a:r>
            <a:r>
              <a:rPr lang="fr-FR" sz="1800" err="1">
                <a:effectLst/>
                <a:latin typeface="DGMetaSerifScience"/>
              </a:rPr>
              <a:t>mineral</a:t>
            </a:r>
            <a:r>
              <a:rPr lang="fr-FR" sz="1800">
                <a:effectLst/>
                <a:latin typeface="DGMetaSerifScience"/>
              </a:rPr>
              <a:t>, tourmaline (</a:t>
            </a:r>
            <a:r>
              <a:rPr lang="fr-FR" sz="1800" err="1">
                <a:effectLst/>
                <a:latin typeface="DGMetaSerifScience"/>
              </a:rPr>
              <a:t>known</a:t>
            </a:r>
            <a:r>
              <a:rPr lang="fr-FR" sz="1800">
                <a:effectLst/>
                <a:latin typeface="DGMetaSerifScience"/>
              </a:rPr>
              <a:t> as a </a:t>
            </a:r>
            <a:r>
              <a:rPr lang="fr-FR" sz="1800" err="1">
                <a:effectLst/>
                <a:latin typeface="DGMetaSerifScience"/>
              </a:rPr>
              <a:t>gemstone</a:t>
            </a:r>
            <a:r>
              <a:rPr lang="fr-FR" sz="1800">
                <a:effectLst/>
                <a:latin typeface="DGMetaSerifScience"/>
              </a:rPr>
              <a:t> in </a:t>
            </a:r>
            <a:r>
              <a:rPr lang="fr-FR" sz="1800" err="1">
                <a:effectLst/>
                <a:latin typeface="DGMetaSerifScience"/>
              </a:rPr>
              <a:t>its</a:t>
            </a:r>
            <a:r>
              <a:rPr lang="fr-FR" sz="1800">
                <a:effectLst/>
                <a:latin typeface="DGMetaSerifScience"/>
              </a:rPr>
              <a:t> crystalline </a:t>
            </a:r>
            <a:r>
              <a:rPr lang="fr-FR" sz="1800" err="1">
                <a:effectLst/>
                <a:latin typeface="DGMetaSerifScience"/>
              </a:rPr>
              <a:t>form</a:t>
            </a:r>
            <a:r>
              <a:rPr lang="fr-FR" sz="1800">
                <a:effectLst/>
                <a:latin typeface="DGMetaSerifScience"/>
              </a:rPr>
              <a:t>) </a:t>
            </a:r>
            <a:r>
              <a:rPr lang="fr-FR" sz="1800" err="1">
                <a:effectLst/>
                <a:latin typeface="DGMetaSerifScience"/>
              </a:rPr>
              <a:t>when</a:t>
            </a:r>
            <a:r>
              <a:rPr lang="fr-FR" sz="1800">
                <a:effectLst/>
                <a:latin typeface="DGMetaSerifScience"/>
              </a:rPr>
              <a:t> </a:t>
            </a:r>
            <a:r>
              <a:rPr lang="fr-FR" sz="1800" err="1">
                <a:effectLst/>
                <a:latin typeface="DGMetaSerifScience"/>
              </a:rPr>
              <a:t>milled</a:t>
            </a:r>
            <a:r>
              <a:rPr lang="fr-FR" sz="1800">
                <a:effectLst/>
                <a:latin typeface="DGMetaSerifScience"/>
              </a:rPr>
              <a:t> </a:t>
            </a:r>
            <a:r>
              <a:rPr lang="fr-FR" sz="1800" err="1">
                <a:effectLst/>
                <a:latin typeface="DGMetaSerifScience"/>
              </a:rPr>
              <a:t>into</a:t>
            </a:r>
            <a:r>
              <a:rPr lang="fr-FR" sz="1800">
                <a:effectLst/>
                <a:latin typeface="DGMetaSerifScience"/>
              </a:rPr>
              <a:t> fine </a:t>
            </a:r>
            <a:r>
              <a:rPr lang="fr-FR" sz="1800" err="1">
                <a:effectLst/>
                <a:latin typeface="DGMetaSerifScience"/>
              </a:rPr>
              <a:t>powders</a:t>
            </a:r>
            <a:r>
              <a:rPr lang="fr-FR" sz="1800">
                <a:effectLst/>
                <a:latin typeface="DGMetaSerifScience"/>
              </a:rPr>
              <a:t> </a:t>
            </a:r>
            <a:r>
              <a:rPr lang="fr-FR" sz="1800" err="1">
                <a:effectLst/>
                <a:latin typeface="DGMetaSerifScience"/>
              </a:rPr>
              <a:t>also</a:t>
            </a:r>
            <a:r>
              <a:rPr lang="fr-FR" sz="1800">
                <a:effectLst/>
                <a:latin typeface="DGMetaSerifScience"/>
              </a:rPr>
              <a:t> </a:t>
            </a:r>
            <a:r>
              <a:rPr lang="fr-FR" sz="1800" err="1">
                <a:effectLst/>
                <a:latin typeface="DGMetaSerifScience"/>
              </a:rPr>
              <a:t>emits</a:t>
            </a:r>
            <a:r>
              <a:rPr lang="fr-FR" sz="1800">
                <a:effectLst/>
                <a:latin typeface="DGMetaSerifScience"/>
              </a:rPr>
              <a:t> FIR [12] </a:t>
            </a:r>
            <a:endParaRPr lang="fr-FR"/>
          </a:p>
          <a:p>
            <a:endParaRPr lang="fr-F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4031A-493C-FB44-B4C6-88A338B8BEDC}"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48545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err="1">
                <a:solidFill>
                  <a:srgbClr val="1A1819"/>
                </a:solidFill>
                <a:effectLst/>
                <a:latin typeface="Verdana" panose="020B0604030504040204" pitchFamily="34" charset="0"/>
              </a:rPr>
              <a:t>Primary</a:t>
            </a:r>
            <a:r>
              <a:rPr lang="fr-FR">
                <a:solidFill>
                  <a:srgbClr val="1A1819"/>
                </a:solidFill>
                <a:effectLst/>
                <a:latin typeface="Verdana" panose="020B0604030504040204" pitchFamily="34" charset="0"/>
              </a:rPr>
              <a:t> </a:t>
            </a:r>
            <a:r>
              <a:rPr lang="fr-FR" err="1">
                <a:solidFill>
                  <a:srgbClr val="1A1819"/>
                </a:solidFill>
                <a:effectLst/>
                <a:latin typeface="Verdana" panose="020B0604030504040204" pitchFamily="34" charset="0"/>
              </a:rPr>
              <a:t>endpoint</a:t>
            </a:r>
            <a:r>
              <a:rPr lang="fr-FR">
                <a:solidFill>
                  <a:srgbClr val="1A1819"/>
                </a:solidFill>
                <a:effectLst/>
                <a:latin typeface="Verdana" panose="020B0604030504040204" pitchFamily="34" charset="0"/>
              </a:rPr>
              <a:t> </a:t>
            </a:r>
            <a:r>
              <a:rPr lang="fr-FR" err="1">
                <a:solidFill>
                  <a:srgbClr val="1A1819"/>
                </a:solidFill>
                <a:effectLst/>
                <a:latin typeface="Verdana" panose="020B0604030504040204" pitchFamily="34" charset="0"/>
              </a:rPr>
              <a:t>was</a:t>
            </a:r>
            <a:r>
              <a:rPr lang="fr-FR">
                <a:solidFill>
                  <a:srgbClr val="1A1819"/>
                </a:solidFill>
                <a:effectLst/>
                <a:latin typeface="Verdana" panose="020B0604030504040204" pitchFamily="34" charset="0"/>
              </a:rPr>
              <a:t> NRS-</a:t>
            </a:r>
            <a:r>
              <a:rPr lang="fr-FR" err="1">
                <a:solidFill>
                  <a:srgbClr val="1A1819"/>
                </a:solidFill>
                <a:effectLst/>
                <a:latin typeface="Verdana" panose="020B0604030504040204" pitchFamily="34" charset="0"/>
              </a:rPr>
              <a:t>responder</a:t>
            </a:r>
            <a:r>
              <a:rPr lang="fr-FR">
                <a:solidFill>
                  <a:srgbClr val="1A1819"/>
                </a:solidFill>
                <a:effectLst/>
                <a:latin typeface="Verdana" panose="020B0604030504040204" pitchFamily="34" charset="0"/>
              </a:rPr>
              <a:t> rate at Day 5 (</a:t>
            </a:r>
            <a:r>
              <a:rPr lang="fr-FR" err="1">
                <a:solidFill>
                  <a:srgbClr val="1A1819"/>
                </a:solidFill>
                <a:effectLst/>
                <a:latin typeface="Verdana" panose="020B0604030504040204" pitchFamily="34" charset="0"/>
              </a:rPr>
              <a:t>visit</a:t>
            </a:r>
            <a:r>
              <a:rPr lang="fr-FR">
                <a:solidFill>
                  <a:srgbClr val="1A1819"/>
                </a:solidFill>
                <a:effectLst/>
                <a:latin typeface="Verdana" panose="020B0604030504040204" pitchFamily="34" charset="0"/>
              </a:rPr>
              <a:t> 2; ≥30% </a:t>
            </a:r>
            <a:r>
              <a:rPr lang="fr-FR" err="1">
                <a:solidFill>
                  <a:srgbClr val="1A1819"/>
                </a:solidFill>
                <a:effectLst/>
                <a:latin typeface="Verdana" panose="020B0604030504040204" pitchFamily="34" charset="0"/>
              </a:rPr>
              <a:t>decrease</a:t>
            </a:r>
            <a:r>
              <a:rPr lang="fr-FR">
                <a:solidFill>
                  <a:srgbClr val="1A1819"/>
                </a:solidFill>
                <a:effectLst/>
                <a:latin typeface="Verdana" panose="020B0604030504040204" pitchFamily="34" charset="0"/>
              </a:rPr>
              <a:t> </a:t>
            </a:r>
            <a:r>
              <a:rPr lang="fr-FR" err="1">
                <a:solidFill>
                  <a:srgbClr val="1A1819"/>
                </a:solidFill>
                <a:effectLst/>
                <a:latin typeface="Verdana" panose="020B0604030504040204" pitchFamily="34" charset="0"/>
              </a:rPr>
              <a:t>from</a:t>
            </a:r>
            <a:r>
              <a:rPr lang="fr-FR">
                <a:solidFill>
                  <a:srgbClr val="1A1819"/>
                </a:solidFill>
                <a:effectLst/>
                <a:latin typeface="Verdana" panose="020B0604030504040204" pitchFamily="34" charset="0"/>
              </a:rPr>
              <a:t> </a:t>
            </a:r>
            <a:r>
              <a:rPr lang="fr-FR" err="1">
                <a:solidFill>
                  <a:srgbClr val="1A1819"/>
                </a:solidFill>
                <a:effectLst/>
                <a:latin typeface="Verdana" panose="020B0604030504040204" pitchFamily="34" charset="0"/>
              </a:rPr>
              <a:t>baseline</a:t>
            </a:r>
            <a:r>
              <a:rPr lang="fr-FR">
                <a:solidFill>
                  <a:srgbClr val="1A1819"/>
                </a:solidFill>
                <a:effectLst/>
                <a:latin typeface="Verdana" panose="020B0604030504040204" pitchFamily="34" charset="0"/>
              </a:rPr>
              <a:t> of the</a:t>
            </a:r>
          </a:p>
          <a:p>
            <a:r>
              <a:rPr lang="fr-FR" err="1">
                <a:solidFill>
                  <a:srgbClr val="1A1819"/>
                </a:solidFill>
                <a:effectLst/>
                <a:latin typeface="Verdana" panose="020B0604030504040204" pitchFamily="34" charset="0"/>
              </a:rPr>
              <a:t>instantaneous</a:t>
            </a:r>
            <a:r>
              <a:rPr lang="fr-FR">
                <a:solidFill>
                  <a:srgbClr val="1A1819"/>
                </a:solidFill>
                <a:effectLst/>
                <a:latin typeface="Verdana" panose="020B0604030504040204" pitchFamily="34" charset="0"/>
              </a:rPr>
              <a:t> NRS pain </a:t>
            </a:r>
            <a:r>
              <a:rPr lang="fr-FR" err="1">
                <a:solidFill>
                  <a:srgbClr val="1A1819"/>
                </a:solidFill>
                <a:effectLst/>
                <a:latin typeface="Verdana" panose="020B0604030504040204" pitchFamily="34" charset="0"/>
              </a:rPr>
              <a:t>intensity</a:t>
            </a:r>
            <a:r>
              <a:rPr lang="fr-FR">
                <a:solidFill>
                  <a:srgbClr val="1A1819"/>
                </a:solidFill>
                <a:effectLst/>
                <a:latin typeface="Verdana" panose="020B0604030504040204" pitchFamily="34" charset="0"/>
              </a:rPr>
              <a:t> and no </a:t>
            </a:r>
            <a:r>
              <a:rPr lang="fr-FR" err="1">
                <a:solidFill>
                  <a:srgbClr val="1A1819"/>
                </a:solidFill>
                <a:effectLst/>
                <a:latin typeface="Verdana" panose="020B0604030504040204" pitchFamily="34" charset="0"/>
              </a:rPr>
              <a:t>rescue</a:t>
            </a:r>
            <a:r>
              <a:rPr lang="fr-FR">
                <a:solidFill>
                  <a:srgbClr val="1A1819"/>
                </a:solidFill>
                <a:effectLst/>
                <a:latin typeface="Verdana" panose="020B0604030504040204" pitchFamily="34" charset="0"/>
              </a:rPr>
              <a:t> </a:t>
            </a:r>
            <a:r>
              <a:rPr lang="fr-FR" err="1">
                <a:solidFill>
                  <a:srgbClr val="1A1819"/>
                </a:solidFill>
                <a:effectLst/>
                <a:latin typeface="Verdana" panose="020B0604030504040204" pitchFamily="34" charset="0"/>
              </a:rPr>
              <a:t>medication</a:t>
            </a:r>
            <a:r>
              <a:rPr lang="fr-FR">
                <a:solidFill>
                  <a:srgbClr val="1A1819"/>
                </a:solidFill>
                <a:effectLst/>
                <a:latin typeface="Verdana" panose="020B0604030504040204" pitchFamily="34" charset="0"/>
              </a:rPr>
              <a:t> </a:t>
            </a:r>
            <a:r>
              <a:rPr lang="fr-FR" err="1">
                <a:solidFill>
                  <a:srgbClr val="1A1819"/>
                </a:solidFill>
                <a:effectLst/>
                <a:latin typeface="Verdana" panose="020B0604030504040204" pitchFamily="34" charset="0"/>
              </a:rPr>
              <a:t>needed</a:t>
            </a:r>
            <a:r>
              <a:rPr lang="fr-FR">
                <a:solidFill>
                  <a:srgbClr val="1A1819"/>
                </a:solidFill>
                <a:effectLst/>
                <a:latin typeface="Verdana" panose="020B0604030504040204" pitchFamily="34" charset="0"/>
              </a:rPr>
              <a:t>).</a:t>
            </a:r>
          </a:p>
          <a:p>
            <a:endParaRPr lang="fr-F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4031A-493C-FB44-B4C6-88A338B8BEDC}"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07865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576107-2EC1-4836-BBE2-B29C7F5CEAC4}" type="slidenum">
              <a:rPr lang="fr-FR" smtClean="0"/>
              <a:pPr/>
              <a:t>48</a:t>
            </a:fld>
            <a:endParaRPr lang="fr-FR"/>
          </a:p>
        </p:txBody>
      </p:sp>
    </p:spTree>
    <p:extLst>
      <p:ext uri="{BB962C8B-B14F-4D97-AF65-F5344CB8AC3E}">
        <p14:creationId xmlns:p14="http://schemas.microsoft.com/office/powerpoint/2010/main" val="2163409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576107-2EC1-4836-BBE2-B29C7F5CEAC4}" type="slidenum">
              <a:rPr lang="fr-FR" smtClean="0"/>
              <a:pPr/>
              <a:t>50</a:t>
            </a:fld>
            <a:endParaRPr lang="fr-FR"/>
          </a:p>
        </p:txBody>
      </p:sp>
    </p:spTree>
    <p:extLst>
      <p:ext uri="{BB962C8B-B14F-4D97-AF65-F5344CB8AC3E}">
        <p14:creationId xmlns:p14="http://schemas.microsoft.com/office/powerpoint/2010/main" val="490346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576107-2EC1-4836-BBE2-B29C7F5CEAC4}" type="slidenum">
              <a:rPr lang="fr-FR" smtClean="0"/>
              <a:pPr/>
              <a:t>2</a:t>
            </a:fld>
            <a:endParaRPr lang="fr-FR"/>
          </a:p>
        </p:txBody>
      </p:sp>
    </p:spTree>
    <p:extLst>
      <p:ext uri="{BB962C8B-B14F-4D97-AF65-F5344CB8AC3E}">
        <p14:creationId xmlns:p14="http://schemas.microsoft.com/office/powerpoint/2010/main" val="1049346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576107-2EC1-4836-BBE2-B29C7F5CEAC4}" type="slidenum">
              <a:rPr lang="fr-FR" smtClean="0"/>
              <a:pPr/>
              <a:t>3</a:t>
            </a:fld>
            <a:endParaRPr lang="fr-FR"/>
          </a:p>
        </p:txBody>
      </p:sp>
    </p:spTree>
    <p:extLst>
      <p:ext uri="{BB962C8B-B14F-4D97-AF65-F5344CB8AC3E}">
        <p14:creationId xmlns:p14="http://schemas.microsoft.com/office/powerpoint/2010/main" val="2036653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576107-2EC1-4836-BBE2-B29C7F5CEAC4}" type="slidenum">
              <a:rPr lang="fr-FR" smtClean="0"/>
              <a:pPr/>
              <a:t>4</a:t>
            </a:fld>
            <a:endParaRPr lang="fr-FR"/>
          </a:p>
        </p:txBody>
      </p:sp>
    </p:spTree>
    <p:extLst>
      <p:ext uri="{BB962C8B-B14F-4D97-AF65-F5344CB8AC3E}">
        <p14:creationId xmlns:p14="http://schemas.microsoft.com/office/powerpoint/2010/main" val="101993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8"/>
        <p:cNvGrpSpPr/>
        <p:nvPr/>
      </p:nvGrpSpPr>
      <p:grpSpPr>
        <a:xfrm>
          <a:off x="0" y="0"/>
          <a:ext cx="0" cy="0"/>
          <a:chOff x="0" y="0"/>
          <a:chExt cx="0" cy="0"/>
        </a:xfrm>
      </p:grpSpPr>
      <p:sp>
        <p:nvSpPr>
          <p:cNvPr id="2169" name="Google Shape;216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170" name="Google Shape;2170;p26: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5198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514" name="Google Shape;1514;p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0193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514" name="Google Shape;1514;p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9039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514" name="Google Shape;1514;p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5833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514" name="Google Shape;1514;p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30346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51F2691-C6CC-4EBD-82C7-04C0EBB390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6467285" cy="3852582"/>
          </a:xfrm>
          <a:prstGeom prst="rect">
            <a:avLst/>
          </a:prstGeom>
        </p:spPr>
      </p:pic>
      <p:pic>
        <p:nvPicPr>
          <p:cNvPr id="11" name="Graphic 10">
            <a:extLst>
              <a:ext uri="{FF2B5EF4-FFF2-40B4-BE49-F238E27FC236}">
                <a16:creationId xmlns:a16="http://schemas.microsoft.com/office/drawing/2014/main" id="{7FB78BAB-2A08-4112-8096-39AB36D7FC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75812" y="2316480"/>
            <a:ext cx="3068188" cy="2827020"/>
          </a:xfrm>
          <a:prstGeom prst="rect">
            <a:avLst/>
          </a:prstGeom>
        </p:spPr>
      </p:pic>
      <p:sp>
        <p:nvSpPr>
          <p:cNvPr id="13" name="Text Placeholder 2">
            <a:extLst>
              <a:ext uri="{FF2B5EF4-FFF2-40B4-BE49-F238E27FC236}">
                <a16:creationId xmlns:a16="http://schemas.microsoft.com/office/drawing/2014/main" id="{7C9DC58B-5215-409A-8DE1-DF9DA463B55E}"/>
              </a:ext>
            </a:extLst>
          </p:cNvPr>
          <p:cNvSpPr>
            <a:spLocks noGrp="1"/>
          </p:cNvSpPr>
          <p:nvPr>
            <p:ph type="body" sz="quarter" idx="10" hasCustomPrompt="1"/>
          </p:nvPr>
        </p:nvSpPr>
        <p:spPr>
          <a:xfrm>
            <a:off x="228600" y="1423213"/>
            <a:ext cx="3762829" cy="615553"/>
          </a:xfrm>
          <a:prstGeom prst="rect">
            <a:avLst/>
          </a:prstGeom>
        </p:spPr>
        <p:txBody>
          <a:bodyPr wrap="square" lIns="0" tIns="0" rIns="0" bIns="0" anchor="b" anchorCtr="0">
            <a:spAutoFit/>
          </a:bodyPr>
          <a:lstStyle>
            <a:lvl1pPr marL="0" indent="0" algn="ctr">
              <a:buNone/>
              <a:defRPr sz="4000">
                <a:solidFill>
                  <a:schemeClr val="bg1"/>
                </a:solidFill>
              </a:defRPr>
            </a:lvl1pPr>
            <a:lvl2pPr algn="ctr">
              <a:defRPr/>
            </a:lvl2pPr>
            <a:lvl3pPr algn="ctr">
              <a:defRPr/>
            </a:lvl3pPr>
            <a:lvl4pPr algn="ctr">
              <a:defRPr/>
            </a:lvl4pPr>
            <a:lvl5pPr algn="ctr">
              <a:defRPr/>
            </a:lvl5pPr>
          </a:lstStyle>
          <a:p>
            <a:pPr lvl="0"/>
            <a:r>
              <a:rPr lang="en-US"/>
              <a:t>Insert title here</a:t>
            </a:r>
            <a:endParaRPr lang="en-IN"/>
          </a:p>
        </p:txBody>
      </p:sp>
      <p:sp>
        <p:nvSpPr>
          <p:cNvPr id="14" name="Text Placeholder 4">
            <a:extLst>
              <a:ext uri="{FF2B5EF4-FFF2-40B4-BE49-F238E27FC236}">
                <a16:creationId xmlns:a16="http://schemas.microsoft.com/office/drawing/2014/main" id="{A5867871-2F20-4B4B-9BBC-02BA173F722D}"/>
              </a:ext>
            </a:extLst>
          </p:cNvPr>
          <p:cNvSpPr>
            <a:spLocks noGrp="1"/>
          </p:cNvSpPr>
          <p:nvPr>
            <p:ph type="body" sz="quarter" idx="11" hasCustomPrompt="1"/>
          </p:nvPr>
        </p:nvSpPr>
        <p:spPr>
          <a:xfrm>
            <a:off x="228600" y="2162592"/>
            <a:ext cx="3762829" cy="307777"/>
          </a:xfrm>
          <a:prstGeom prst="rect">
            <a:avLst/>
          </a:prstGeom>
        </p:spPr>
        <p:txBody>
          <a:bodyPr wrap="square" lIns="0" tIns="0" rIns="0" bIns="0">
            <a:spAutoFit/>
          </a:bodyPr>
          <a:lstStyle>
            <a:lvl1pPr marL="0" indent="0" algn="ctr">
              <a:buNone/>
              <a:defRPr sz="2000">
                <a:solidFill>
                  <a:schemeClr val="bg1"/>
                </a:solidFill>
              </a:defRPr>
            </a:lvl1pPr>
          </a:lstStyle>
          <a:p>
            <a:pPr lvl="0"/>
            <a:r>
              <a:rPr lang="en-US"/>
              <a:t>Insert subtitle here</a:t>
            </a:r>
            <a:endParaRPr lang="en-IN"/>
          </a:p>
        </p:txBody>
      </p:sp>
      <p:pic>
        <p:nvPicPr>
          <p:cNvPr id="2" name="Picture 1">
            <a:extLst>
              <a:ext uri="{FF2B5EF4-FFF2-40B4-BE49-F238E27FC236}">
                <a16:creationId xmlns:a16="http://schemas.microsoft.com/office/drawing/2014/main" id="{D10C4E76-FE41-51D6-05E9-5FEFFBEBF46C}"/>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498" t="2863" r="2498" b="2863"/>
          <a:stretch/>
        </p:blipFill>
        <p:spPr>
          <a:xfrm>
            <a:off x="3772070" y="-124051"/>
            <a:ext cx="5391182" cy="5391180"/>
          </a:xfrm>
          <a:prstGeom prst="ellipse">
            <a:avLst/>
          </a:prstGeom>
          <a:noFill/>
        </p:spPr>
      </p:pic>
      <p:sp>
        <p:nvSpPr>
          <p:cNvPr id="9" name="Ellipse 8">
            <a:extLst>
              <a:ext uri="{FF2B5EF4-FFF2-40B4-BE49-F238E27FC236}">
                <a16:creationId xmlns:a16="http://schemas.microsoft.com/office/drawing/2014/main" id="{7BD80835-9135-664D-BF0A-1A6A60B4E4F7}"/>
              </a:ext>
            </a:extLst>
          </p:cNvPr>
          <p:cNvSpPr/>
          <p:nvPr userDrawn="1"/>
        </p:nvSpPr>
        <p:spPr>
          <a:xfrm>
            <a:off x="4191768" y="159799"/>
            <a:ext cx="4687410" cy="4687410"/>
          </a:xfrm>
          <a:prstGeom prst="ellipse">
            <a:avLst/>
          </a:prstGeom>
          <a:noFill/>
          <a:ln w="1047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195F737C-A11B-1CBA-4C39-C91D496B458E}"/>
              </a:ext>
            </a:extLst>
          </p:cNvPr>
          <p:cNvPicPr>
            <a:picLocks noChangeAspect="1"/>
          </p:cNvPicPr>
          <p:nvPr userDrawn="1"/>
        </p:nvPicPr>
        <p:blipFill>
          <a:blip r:embed="rId7">
            <a:extLst>
              <a:ext uri="{28A0092B-C50C-407E-A947-70E740481C1C}">
                <a14:useLocalDpi xmlns:a14="http://schemas.microsoft.com/office/drawing/2010/main" val="0"/>
              </a:ext>
            </a:extLst>
          </a:blip>
          <a:srcRect l="19587" r="14310"/>
          <a:stretch/>
        </p:blipFill>
        <p:spPr>
          <a:xfrm>
            <a:off x="5578083" y="1644312"/>
            <a:ext cx="1956816" cy="1974868"/>
          </a:xfrm>
          <a:prstGeom prst="ellipse">
            <a:avLst/>
          </a:prstGeom>
          <a:ln w="3175">
            <a:solidFill>
              <a:schemeClr val="tx2"/>
            </a:solidFill>
          </a:ln>
        </p:spPr>
      </p:pic>
    </p:spTree>
    <p:extLst>
      <p:ext uri="{BB962C8B-B14F-4D97-AF65-F5344CB8AC3E}">
        <p14:creationId xmlns:p14="http://schemas.microsoft.com/office/powerpoint/2010/main" val="4166535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51F2691-C6CC-4EBD-82C7-04C0EBB390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467285" cy="3852582"/>
          </a:xfrm>
          <a:prstGeom prst="rect">
            <a:avLst/>
          </a:prstGeom>
        </p:spPr>
      </p:pic>
      <p:pic>
        <p:nvPicPr>
          <p:cNvPr id="11" name="Graphic 10">
            <a:extLst>
              <a:ext uri="{FF2B5EF4-FFF2-40B4-BE49-F238E27FC236}">
                <a16:creationId xmlns:a16="http://schemas.microsoft.com/office/drawing/2014/main" id="{7FB78BAB-2A08-4112-8096-39AB36D7FC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75813" y="2316480"/>
            <a:ext cx="3068188" cy="2827020"/>
          </a:xfrm>
          <a:prstGeom prst="rect">
            <a:avLst/>
          </a:prstGeom>
        </p:spPr>
      </p:pic>
      <p:sp>
        <p:nvSpPr>
          <p:cNvPr id="13" name="Text Placeholder 2">
            <a:extLst>
              <a:ext uri="{FF2B5EF4-FFF2-40B4-BE49-F238E27FC236}">
                <a16:creationId xmlns:a16="http://schemas.microsoft.com/office/drawing/2014/main" id="{7C9DC58B-5215-409A-8DE1-DF9DA463B55E}"/>
              </a:ext>
            </a:extLst>
          </p:cNvPr>
          <p:cNvSpPr>
            <a:spLocks noGrp="1"/>
          </p:cNvSpPr>
          <p:nvPr>
            <p:ph type="body" sz="quarter" idx="10" hasCustomPrompt="1"/>
          </p:nvPr>
        </p:nvSpPr>
        <p:spPr>
          <a:xfrm>
            <a:off x="228601" y="1423214"/>
            <a:ext cx="3762829" cy="615553"/>
          </a:xfrm>
          <a:prstGeom prst="rect">
            <a:avLst/>
          </a:prstGeom>
        </p:spPr>
        <p:txBody>
          <a:bodyPr wrap="square" lIns="0" tIns="0" rIns="0" bIns="0" anchor="b" anchorCtr="0">
            <a:spAutoFit/>
          </a:bodyPr>
          <a:lstStyle>
            <a:lvl1pPr marL="0" indent="0" algn="ctr">
              <a:buNone/>
              <a:defRPr sz="4000">
                <a:solidFill>
                  <a:schemeClr val="bg1"/>
                </a:solidFill>
              </a:defRPr>
            </a:lvl1pPr>
            <a:lvl2pPr algn="ctr">
              <a:defRPr/>
            </a:lvl2pPr>
            <a:lvl3pPr algn="ctr">
              <a:defRPr/>
            </a:lvl3pPr>
            <a:lvl4pPr algn="ctr">
              <a:defRPr/>
            </a:lvl4pPr>
            <a:lvl5pPr algn="ctr">
              <a:defRPr/>
            </a:lvl5pPr>
          </a:lstStyle>
          <a:p>
            <a:pPr lvl="0"/>
            <a:r>
              <a:rPr lang="en-US"/>
              <a:t>Insert title here</a:t>
            </a:r>
            <a:endParaRPr lang="en-IN"/>
          </a:p>
        </p:txBody>
      </p:sp>
      <p:sp>
        <p:nvSpPr>
          <p:cNvPr id="14" name="Text Placeholder 4">
            <a:extLst>
              <a:ext uri="{FF2B5EF4-FFF2-40B4-BE49-F238E27FC236}">
                <a16:creationId xmlns:a16="http://schemas.microsoft.com/office/drawing/2014/main" id="{A5867871-2F20-4B4B-9BBC-02BA173F722D}"/>
              </a:ext>
            </a:extLst>
          </p:cNvPr>
          <p:cNvSpPr>
            <a:spLocks noGrp="1"/>
          </p:cNvSpPr>
          <p:nvPr>
            <p:ph type="body" sz="quarter" idx="11" hasCustomPrompt="1"/>
          </p:nvPr>
        </p:nvSpPr>
        <p:spPr>
          <a:xfrm>
            <a:off x="228601" y="2162593"/>
            <a:ext cx="3762829" cy="307777"/>
          </a:xfrm>
          <a:prstGeom prst="rect">
            <a:avLst/>
          </a:prstGeom>
        </p:spPr>
        <p:txBody>
          <a:bodyPr wrap="square" lIns="0" tIns="0" rIns="0" bIns="0">
            <a:spAutoFit/>
          </a:bodyPr>
          <a:lstStyle>
            <a:lvl1pPr marL="0" indent="0" algn="ctr">
              <a:buNone/>
              <a:defRPr sz="2000">
                <a:solidFill>
                  <a:schemeClr val="bg1"/>
                </a:solidFill>
              </a:defRPr>
            </a:lvl1pPr>
          </a:lstStyle>
          <a:p>
            <a:pPr lvl="0"/>
            <a:r>
              <a:rPr lang="en-US"/>
              <a:t>Insert subtitle here</a:t>
            </a:r>
            <a:endParaRPr lang="en-IN"/>
          </a:p>
        </p:txBody>
      </p:sp>
      <p:pic>
        <p:nvPicPr>
          <p:cNvPr id="2" name="Picture 1">
            <a:extLst>
              <a:ext uri="{FF2B5EF4-FFF2-40B4-BE49-F238E27FC236}">
                <a16:creationId xmlns:a16="http://schemas.microsoft.com/office/drawing/2014/main" id="{D10C4E76-FE41-51D6-05E9-5FEFFBEBF46C}"/>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498" t="2863" r="2498" b="2863"/>
          <a:stretch/>
        </p:blipFill>
        <p:spPr>
          <a:xfrm>
            <a:off x="3772071" y="-124051"/>
            <a:ext cx="5391182" cy="5391180"/>
          </a:xfrm>
          <a:prstGeom prst="ellipse">
            <a:avLst/>
          </a:prstGeom>
          <a:noFill/>
        </p:spPr>
      </p:pic>
      <p:sp>
        <p:nvSpPr>
          <p:cNvPr id="9" name="Ellipse 8">
            <a:extLst>
              <a:ext uri="{FF2B5EF4-FFF2-40B4-BE49-F238E27FC236}">
                <a16:creationId xmlns:a16="http://schemas.microsoft.com/office/drawing/2014/main" id="{7BD80835-9135-664D-BF0A-1A6A60B4E4F7}"/>
              </a:ext>
            </a:extLst>
          </p:cNvPr>
          <p:cNvSpPr/>
          <p:nvPr userDrawn="1"/>
        </p:nvSpPr>
        <p:spPr>
          <a:xfrm>
            <a:off x="4191768" y="159799"/>
            <a:ext cx="4687410" cy="4687410"/>
          </a:xfrm>
          <a:prstGeom prst="ellipse">
            <a:avLst/>
          </a:prstGeom>
          <a:noFill/>
          <a:ln w="1047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20" name="Image 19">
            <a:extLst>
              <a:ext uri="{FF2B5EF4-FFF2-40B4-BE49-F238E27FC236}">
                <a16:creationId xmlns:a16="http://schemas.microsoft.com/office/drawing/2014/main" id="{AC72F663-BD85-7936-1DD2-9A4DFD800BD2}"/>
              </a:ext>
            </a:extLst>
          </p:cNvPr>
          <p:cNvPicPr>
            <a:picLocks noChangeAspect="1"/>
          </p:cNvPicPr>
          <p:nvPr userDrawn="1"/>
        </p:nvPicPr>
        <p:blipFill>
          <a:blip r:embed="rId7">
            <a:extLst>
              <a:ext uri="{28A0092B-C50C-407E-A947-70E740481C1C}">
                <a14:useLocalDpi xmlns:a14="http://schemas.microsoft.com/office/drawing/2010/main" val="0"/>
              </a:ext>
            </a:extLst>
          </a:blip>
          <a:srcRect l="6887" t="5124" r="13404" b="23749"/>
          <a:stretch/>
        </p:blipFill>
        <p:spPr>
          <a:xfrm>
            <a:off x="5466263" y="1570415"/>
            <a:ext cx="2042682" cy="2043309"/>
          </a:xfrm>
          <a:prstGeom prst="ellipse">
            <a:avLst/>
          </a:prstGeom>
          <a:ln w="3175">
            <a:solidFill>
              <a:schemeClr val="tx2"/>
            </a:solidFill>
          </a:ln>
        </p:spPr>
      </p:pic>
    </p:spTree>
    <p:extLst>
      <p:ext uri="{BB962C8B-B14F-4D97-AF65-F5344CB8AC3E}">
        <p14:creationId xmlns:p14="http://schemas.microsoft.com/office/powerpoint/2010/main" val="24539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6F21A5-C2D4-1E9F-8C63-AEDE33FD62C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numéro de diapositive 2">
            <a:extLst>
              <a:ext uri="{FF2B5EF4-FFF2-40B4-BE49-F238E27FC236}">
                <a16:creationId xmlns:a16="http://schemas.microsoft.com/office/drawing/2014/main" id="{56F28F66-E18B-6BBC-4E11-5D267EB522D7}"/>
              </a:ext>
            </a:extLst>
          </p:cNvPr>
          <p:cNvSpPr>
            <a:spLocks noGrp="1"/>
          </p:cNvSpPr>
          <p:nvPr>
            <p:ph type="sldNum" sz="quarter" idx="10"/>
          </p:nvPr>
        </p:nvSpPr>
        <p:spPr/>
        <p:txBody>
          <a:bodyPr/>
          <a:lstStyle/>
          <a:p>
            <a:fld id="{48472333-AD7F-47E8-93D9-5C90FF74B431}" type="slidenum">
              <a:rPr lang="en-IN" smtClean="0"/>
              <a:pPr/>
              <a:t>‹N°›</a:t>
            </a:fld>
            <a:endParaRPr lang="en-IN"/>
          </a:p>
        </p:txBody>
      </p:sp>
      <p:sp>
        <p:nvSpPr>
          <p:cNvPr id="5" name="Espace réservé du contenu 4">
            <a:extLst>
              <a:ext uri="{FF2B5EF4-FFF2-40B4-BE49-F238E27FC236}">
                <a16:creationId xmlns:a16="http://schemas.microsoft.com/office/drawing/2014/main" id="{7412621A-7096-1248-186F-823D12C87C41}"/>
              </a:ext>
            </a:extLst>
          </p:cNvPr>
          <p:cNvSpPr>
            <a:spLocks noGrp="1"/>
          </p:cNvSpPr>
          <p:nvPr>
            <p:ph sz="quarter" idx="11"/>
          </p:nvPr>
        </p:nvSpPr>
        <p:spPr>
          <a:xfrm>
            <a:off x="250826" y="828675"/>
            <a:ext cx="8666163" cy="1282402"/>
          </a:xfrm>
        </p:spPr>
        <p:txBody>
          <a:bodyPr/>
          <a:lstStyle>
            <a:lvl1pPr>
              <a:buClr>
                <a:srgbClr val="1CB6C6"/>
              </a:buClr>
              <a:defRPr sz="1400"/>
            </a:lvl1pPr>
            <a:lvl2pPr>
              <a:buClr>
                <a:srgbClr val="1CB6C6"/>
              </a:buClr>
              <a:defRPr sz="1400"/>
            </a:lvl2pPr>
            <a:lvl3pPr>
              <a:buClr>
                <a:srgbClr val="1CB6C6"/>
              </a:buClr>
              <a:defRPr sz="1400"/>
            </a:lvl3pPr>
            <a:lvl4pPr>
              <a:buClr>
                <a:srgbClr val="1CB6C6"/>
              </a:buClr>
              <a:defRPr sz="1400"/>
            </a:lvl4pPr>
            <a:lvl5pPr>
              <a:buClr>
                <a:srgbClr val="1CB6C6"/>
              </a:buCl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grpSp>
        <p:nvGrpSpPr>
          <p:cNvPr id="6" name="Group 1">
            <a:extLst>
              <a:ext uri="{FF2B5EF4-FFF2-40B4-BE49-F238E27FC236}">
                <a16:creationId xmlns:a16="http://schemas.microsoft.com/office/drawing/2014/main" id="{62E15753-6DFE-321A-5570-9251CF6A81CA}"/>
              </a:ext>
            </a:extLst>
          </p:cNvPr>
          <p:cNvGrpSpPr>
            <a:grpSpLocks/>
          </p:cNvGrpSpPr>
          <p:nvPr userDrawn="1"/>
        </p:nvGrpSpPr>
        <p:grpSpPr>
          <a:xfrm flipH="1">
            <a:off x="8007724" y="-51175"/>
            <a:ext cx="1148287" cy="714964"/>
            <a:chOff x="123623" y="79578"/>
            <a:chExt cx="2634356" cy="1640244"/>
          </a:xfrm>
          <a:solidFill>
            <a:srgbClr val="1CB6C6"/>
          </a:solidFill>
        </p:grpSpPr>
        <p:cxnSp>
          <p:nvCxnSpPr>
            <p:cNvPr id="7" name="Straight Connector 3">
              <a:extLst>
                <a:ext uri="{FF2B5EF4-FFF2-40B4-BE49-F238E27FC236}">
                  <a16:creationId xmlns:a16="http://schemas.microsoft.com/office/drawing/2014/main" id="{C4CECC00-4D66-E6B7-DB5D-225B8B6914C9}"/>
                </a:ext>
              </a:extLst>
            </p:cNvPr>
            <p:cNvCxnSpPr>
              <a:cxnSpLocks/>
            </p:cNvCxnSpPr>
            <p:nvPr userDrawn="1"/>
          </p:nvCxnSpPr>
          <p:spPr>
            <a:xfrm rot="9888766" flipV="1">
              <a:off x="1360767" y="726676"/>
              <a:ext cx="600723" cy="59146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8" name="Straight Connector 5">
              <a:extLst>
                <a:ext uri="{FF2B5EF4-FFF2-40B4-BE49-F238E27FC236}">
                  <a16:creationId xmlns:a16="http://schemas.microsoft.com/office/drawing/2014/main" id="{39F36E9A-2674-AF4F-AA27-49DDBCE2789C}"/>
                </a:ext>
              </a:extLst>
            </p:cNvPr>
            <p:cNvCxnSpPr>
              <a:cxnSpLocks/>
            </p:cNvCxnSpPr>
            <p:nvPr userDrawn="1"/>
          </p:nvCxnSpPr>
          <p:spPr>
            <a:xfrm rot="9888766">
              <a:off x="1146231" y="950894"/>
              <a:ext cx="190127" cy="456031"/>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9" name="Straight Connector 6">
              <a:extLst>
                <a:ext uri="{FF2B5EF4-FFF2-40B4-BE49-F238E27FC236}">
                  <a16:creationId xmlns:a16="http://schemas.microsoft.com/office/drawing/2014/main" id="{0CE73240-40BF-7C33-7BB4-C5F7221A7A7E}"/>
                </a:ext>
              </a:extLst>
            </p:cNvPr>
            <p:cNvCxnSpPr>
              <a:cxnSpLocks/>
            </p:cNvCxnSpPr>
            <p:nvPr userDrawn="1"/>
          </p:nvCxnSpPr>
          <p:spPr>
            <a:xfrm>
              <a:off x="509383" y="518634"/>
              <a:ext cx="472728" cy="197356"/>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0" name="Straight Connector 7">
              <a:extLst>
                <a:ext uri="{FF2B5EF4-FFF2-40B4-BE49-F238E27FC236}">
                  <a16:creationId xmlns:a16="http://schemas.microsoft.com/office/drawing/2014/main" id="{96206544-9B7F-424C-D8C3-5BD13AD490EF}"/>
                </a:ext>
              </a:extLst>
            </p:cNvPr>
            <p:cNvCxnSpPr>
              <a:cxnSpLocks/>
            </p:cNvCxnSpPr>
            <p:nvPr userDrawn="1"/>
          </p:nvCxnSpPr>
          <p:spPr>
            <a:xfrm flipH="1" flipV="1">
              <a:off x="505222" y="551064"/>
              <a:ext cx="537699" cy="405826"/>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1" name="Straight Connector 8">
              <a:extLst>
                <a:ext uri="{FF2B5EF4-FFF2-40B4-BE49-F238E27FC236}">
                  <a16:creationId xmlns:a16="http://schemas.microsoft.com/office/drawing/2014/main" id="{5FF023A2-F659-FD9B-0BD0-F3E1415DF26F}"/>
                </a:ext>
              </a:extLst>
            </p:cNvPr>
            <p:cNvCxnSpPr>
              <a:cxnSpLocks/>
            </p:cNvCxnSpPr>
            <p:nvPr userDrawn="1"/>
          </p:nvCxnSpPr>
          <p:spPr>
            <a:xfrm rot="9888766">
              <a:off x="778173" y="1018210"/>
              <a:ext cx="545961" cy="460811"/>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2" name="Straight Connector 9">
              <a:extLst>
                <a:ext uri="{FF2B5EF4-FFF2-40B4-BE49-F238E27FC236}">
                  <a16:creationId xmlns:a16="http://schemas.microsoft.com/office/drawing/2014/main" id="{358E9C5E-50FB-2D2E-6BDE-B3CA41A0F83E}"/>
                </a:ext>
              </a:extLst>
            </p:cNvPr>
            <p:cNvCxnSpPr>
              <a:cxnSpLocks/>
            </p:cNvCxnSpPr>
            <p:nvPr userDrawn="1"/>
          </p:nvCxnSpPr>
          <p:spPr>
            <a:xfrm>
              <a:off x="479346" y="571053"/>
              <a:ext cx="217472" cy="487202"/>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3" name="Straight Connector 10">
              <a:extLst>
                <a:ext uri="{FF2B5EF4-FFF2-40B4-BE49-F238E27FC236}">
                  <a16:creationId xmlns:a16="http://schemas.microsoft.com/office/drawing/2014/main" id="{83409F56-593E-64C2-B6A8-9805ACB1EA37}"/>
                </a:ext>
              </a:extLst>
            </p:cNvPr>
            <p:cNvCxnSpPr>
              <a:cxnSpLocks/>
            </p:cNvCxnSpPr>
            <p:nvPr userDrawn="1"/>
          </p:nvCxnSpPr>
          <p:spPr>
            <a:xfrm rot="9888766" flipH="1">
              <a:off x="1052457" y="741744"/>
              <a:ext cx="6741" cy="207882"/>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4" name="Straight Connector 11">
              <a:extLst>
                <a:ext uri="{FF2B5EF4-FFF2-40B4-BE49-F238E27FC236}">
                  <a16:creationId xmlns:a16="http://schemas.microsoft.com/office/drawing/2014/main" id="{FD1FCB4B-B405-8C92-3494-1E08DEC9D813}"/>
                </a:ext>
              </a:extLst>
            </p:cNvPr>
            <p:cNvCxnSpPr>
              <a:cxnSpLocks/>
            </p:cNvCxnSpPr>
            <p:nvPr userDrawn="1"/>
          </p:nvCxnSpPr>
          <p:spPr>
            <a:xfrm flipH="1" flipV="1">
              <a:off x="847363" y="1366021"/>
              <a:ext cx="532965" cy="63996"/>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5" name="Straight Connector 12">
              <a:extLst>
                <a:ext uri="{FF2B5EF4-FFF2-40B4-BE49-F238E27FC236}">
                  <a16:creationId xmlns:a16="http://schemas.microsoft.com/office/drawing/2014/main" id="{6D40DDE1-4F25-9B6F-F224-B2151FAF6B52}"/>
                </a:ext>
              </a:extLst>
            </p:cNvPr>
            <p:cNvCxnSpPr>
              <a:cxnSpLocks/>
            </p:cNvCxnSpPr>
            <p:nvPr userDrawn="1"/>
          </p:nvCxnSpPr>
          <p:spPr>
            <a:xfrm flipH="1">
              <a:off x="351971" y="566892"/>
              <a:ext cx="94946" cy="71437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6" name="Straight Connector 13">
              <a:extLst>
                <a:ext uri="{FF2B5EF4-FFF2-40B4-BE49-F238E27FC236}">
                  <a16:creationId xmlns:a16="http://schemas.microsoft.com/office/drawing/2014/main" id="{5995C5B8-2896-B5CF-4592-0B0210CC30CC}"/>
                </a:ext>
              </a:extLst>
            </p:cNvPr>
            <p:cNvCxnSpPr>
              <a:cxnSpLocks/>
            </p:cNvCxnSpPr>
            <p:nvPr userDrawn="1"/>
          </p:nvCxnSpPr>
          <p:spPr>
            <a:xfrm rot="9888766" flipV="1">
              <a:off x="722319" y="1019796"/>
              <a:ext cx="325630" cy="15069"/>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7" name="Straight Connector 14">
              <a:extLst>
                <a:ext uri="{FF2B5EF4-FFF2-40B4-BE49-F238E27FC236}">
                  <a16:creationId xmlns:a16="http://schemas.microsoft.com/office/drawing/2014/main" id="{8CB64F02-C54F-66D8-C169-56468BE83291}"/>
                </a:ext>
              </a:extLst>
            </p:cNvPr>
            <p:cNvCxnSpPr>
              <a:cxnSpLocks/>
            </p:cNvCxnSpPr>
            <p:nvPr userDrawn="1"/>
          </p:nvCxnSpPr>
          <p:spPr>
            <a:xfrm>
              <a:off x="961665" y="239203"/>
              <a:ext cx="48947" cy="42704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8" name="Straight Connector 15">
              <a:extLst>
                <a:ext uri="{FF2B5EF4-FFF2-40B4-BE49-F238E27FC236}">
                  <a16:creationId xmlns:a16="http://schemas.microsoft.com/office/drawing/2014/main" id="{FA68BE6E-2A79-BBCD-17DD-437B36D1651F}"/>
                </a:ext>
              </a:extLst>
            </p:cNvPr>
            <p:cNvCxnSpPr>
              <a:cxnSpLocks/>
            </p:cNvCxnSpPr>
            <p:nvPr userDrawn="1"/>
          </p:nvCxnSpPr>
          <p:spPr>
            <a:xfrm rot="9888766" flipV="1">
              <a:off x="348212" y="1135356"/>
              <a:ext cx="352331" cy="126523"/>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9" name="Straight Connector 16">
              <a:extLst>
                <a:ext uri="{FF2B5EF4-FFF2-40B4-BE49-F238E27FC236}">
                  <a16:creationId xmlns:a16="http://schemas.microsoft.com/office/drawing/2014/main" id="{565A23A5-A6F9-5692-7F38-981238431144}"/>
                </a:ext>
              </a:extLst>
            </p:cNvPr>
            <p:cNvCxnSpPr>
              <a:cxnSpLocks/>
            </p:cNvCxnSpPr>
            <p:nvPr userDrawn="1"/>
          </p:nvCxnSpPr>
          <p:spPr>
            <a:xfrm>
              <a:off x="171475" y="885570"/>
              <a:ext cx="149723" cy="39175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0" name="Straight Connector 17">
              <a:extLst>
                <a:ext uri="{FF2B5EF4-FFF2-40B4-BE49-F238E27FC236}">
                  <a16:creationId xmlns:a16="http://schemas.microsoft.com/office/drawing/2014/main" id="{C6AF9D5E-DB38-1C9A-D47A-0AB02B1FE21B}"/>
                </a:ext>
              </a:extLst>
            </p:cNvPr>
            <p:cNvCxnSpPr>
              <a:cxnSpLocks/>
            </p:cNvCxnSpPr>
            <p:nvPr userDrawn="1"/>
          </p:nvCxnSpPr>
          <p:spPr>
            <a:xfrm flipH="1" flipV="1">
              <a:off x="296646" y="1296287"/>
              <a:ext cx="548085" cy="9025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1" name="Straight Connector 18">
              <a:extLst>
                <a:ext uri="{FF2B5EF4-FFF2-40B4-BE49-F238E27FC236}">
                  <a16:creationId xmlns:a16="http://schemas.microsoft.com/office/drawing/2014/main" id="{51A05722-0253-0E90-D93E-24C8C84ACA1C}"/>
                </a:ext>
              </a:extLst>
            </p:cNvPr>
            <p:cNvCxnSpPr>
              <a:cxnSpLocks/>
            </p:cNvCxnSpPr>
            <p:nvPr userDrawn="1"/>
          </p:nvCxnSpPr>
          <p:spPr>
            <a:xfrm flipH="1">
              <a:off x="560879" y="1396549"/>
              <a:ext cx="246968" cy="247565"/>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2" name="Straight Connector 19">
              <a:extLst>
                <a:ext uri="{FF2B5EF4-FFF2-40B4-BE49-F238E27FC236}">
                  <a16:creationId xmlns:a16="http://schemas.microsoft.com/office/drawing/2014/main" id="{AD81F86B-4466-F7CA-88FA-1BE8276C8F63}"/>
                </a:ext>
              </a:extLst>
            </p:cNvPr>
            <p:cNvCxnSpPr>
              <a:cxnSpLocks/>
            </p:cNvCxnSpPr>
            <p:nvPr userDrawn="1"/>
          </p:nvCxnSpPr>
          <p:spPr>
            <a:xfrm flipH="1" flipV="1">
              <a:off x="366989" y="1336594"/>
              <a:ext cx="138565" cy="322538"/>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3" name="Straight Connector 20">
              <a:extLst>
                <a:ext uri="{FF2B5EF4-FFF2-40B4-BE49-F238E27FC236}">
                  <a16:creationId xmlns:a16="http://schemas.microsoft.com/office/drawing/2014/main" id="{E31E0493-FE07-38BE-53B8-162418FCB645}"/>
                </a:ext>
              </a:extLst>
            </p:cNvPr>
            <p:cNvCxnSpPr>
              <a:cxnSpLocks/>
            </p:cNvCxnSpPr>
            <p:nvPr userDrawn="1"/>
          </p:nvCxnSpPr>
          <p:spPr>
            <a:xfrm flipH="1" flipV="1">
              <a:off x="130833" y="1636034"/>
              <a:ext cx="370772" cy="53871"/>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4" name="Straight Connector 21">
              <a:extLst>
                <a:ext uri="{FF2B5EF4-FFF2-40B4-BE49-F238E27FC236}">
                  <a16:creationId xmlns:a16="http://schemas.microsoft.com/office/drawing/2014/main" id="{BF7EB462-17C5-38CE-E95B-26680A2FDF30}"/>
                </a:ext>
              </a:extLst>
            </p:cNvPr>
            <p:cNvCxnSpPr>
              <a:cxnSpLocks/>
            </p:cNvCxnSpPr>
            <p:nvPr userDrawn="1"/>
          </p:nvCxnSpPr>
          <p:spPr>
            <a:xfrm rot="9888766" flipV="1">
              <a:off x="1338671" y="733666"/>
              <a:ext cx="157054" cy="625373"/>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5" name="Straight Connector 22">
              <a:extLst>
                <a:ext uri="{FF2B5EF4-FFF2-40B4-BE49-F238E27FC236}">
                  <a16:creationId xmlns:a16="http://schemas.microsoft.com/office/drawing/2014/main" id="{362C13A3-C56A-9450-F770-1AB6A832FDA7}"/>
                </a:ext>
              </a:extLst>
            </p:cNvPr>
            <p:cNvCxnSpPr>
              <a:cxnSpLocks/>
            </p:cNvCxnSpPr>
            <p:nvPr userDrawn="1"/>
          </p:nvCxnSpPr>
          <p:spPr>
            <a:xfrm rot="9888766" flipH="1" flipV="1">
              <a:off x="1065460" y="655664"/>
              <a:ext cx="288080" cy="7740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6" name="Straight Connector 23">
              <a:extLst>
                <a:ext uri="{FF2B5EF4-FFF2-40B4-BE49-F238E27FC236}">
                  <a16:creationId xmlns:a16="http://schemas.microsoft.com/office/drawing/2014/main" id="{E9FAAAC4-B979-7788-E2C2-9EFCF14CA321}"/>
                </a:ext>
              </a:extLst>
            </p:cNvPr>
            <p:cNvCxnSpPr>
              <a:cxnSpLocks/>
            </p:cNvCxnSpPr>
            <p:nvPr userDrawn="1"/>
          </p:nvCxnSpPr>
          <p:spPr>
            <a:xfrm>
              <a:off x="986217" y="220236"/>
              <a:ext cx="376592" cy="441312"/>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7" name="Straight Connector 24">
              <a:extLst>
                <a:ext uri="{FF2B5EF4-FFF2-40B4-BE49-F238E27FC236}">
                  <a16:creationId xmlns:a16="http://schemas.microsoft.com/office/drawing/2014/main" id="{B81BCF99-70EC-5EFF-D1FB-EEF8E82A83C9}"/>
                </a:ext>
              </a:extLst>
            </p:cNvPr>
            <p:cNvCxnSpPr>
              <a:cxnSpLocks/>
            </p:cNvCxnSpPr>
            <p:nvPr userDrawn="1"/>
          </p:nvCxnSpPr>
          <p:spPr>
            <a:xfrm flipH="1">
              <a:off x="1421114" y="130050"/>
              <a:ext cx="275423" cy="51567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8" name="Straight Connector 25">
              <a:extLst>
                <a:ext uri="{FF2B5EF4-FFF2-40B4-BE49-F238E27FC236}">
                  <a16:creationId xmlns:a16="http://schemas.microsoft.com/office/drawing/2014/main" id="{BB2F30F7-969A-94DB-10E3-99E79DBB60A1}"/>
                </a:ext>
              </a:extLst>
            </p:cNvPr>
            <p:cNvCxnSpPr>
              <a:cxnSpLocks/>
            </p:cNvCxnSpPr>
            <p:nvPr userDrawn="1"/>
          </p:nvCxnSpPr>
          <p:spPr>
            <a:xfrm rot="9888766">
              <a:off x="1443367" y="616777"/>
              <a:ext cx="408926" cy="7180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9" name="Straight Connector 26">
              <a:extLst>
                <a:ext uri="{FF2B5EF4-FFF2-40B4-BE49-F238E27FC236}">
                  <a16:creationId xmlns:a16="http://schemas.microsoft.com/office/drawing/2014/main" id="{4330A06F-6B7B-1794-97C7-6EBDE386CE13}"/>
                </a:ext>
              </a:extLst>
            </p:cNvPr>
            <p:cNvCxnSpPr>
              <a:cxnSpLocks/>
            </p:cNvCxnSpPr>
            <p:nvPr userDrawn="1"/>
          </p:nvCxnSpPr>
          <p:spPr>
            <a:xfrm flipH="1">
              <a:off x="1913833" y="242402"/>
              <a:ext cx="398513" cy="345573"/>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0" name="Straight Connector 27">
              <a:extLst>
                <a:ext uri="{FF2B5EF4-FFF2-40B4-BE49-F238E27FC236}">
                  <a16:creationId xmlns:a16="http://schemas.microsoft.com/office/drawing/2014/main" id="{C2AD2F9F-4590-D284-6E64-DB1D36A2733E}"/>
                </a:ext>
              </a:extLst>
            </p:cNvPr>
            <p:cNvCxnSpPr>
              <a:cxnSpLocks/>
            </p:cNvCxnSpPr>
            <p:nvPr userDrawn="1"/>
          </p:nvCxnSpPr>
          <p:spPr>
            <a:xfrm flipH="1" flipV="1">
              <a:off x="1736053" y="99522"/>
              <a:ext cx="563649" cy="126512"/>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1" name="Straight Connector 28">
              <a:extLst>
                <a:ext uri="{FF2B5EF4-FFF2-40B4-BE49-F238E27FC236}">
                  <a16:creationId xmlns:a16="http://schemas.microsoft.com/office/drawing/2014/main" id="{8CE4FFD9-BBFD-81FD-8F8D-DECD48DA05C4}"/>
                </a:ext>
              </a:extLst>
            </p:cNvPr>
            <p:cNvCxnSpPr>
              <a:cxnSpLocks/>
            </p:cNvCxnSpPr>
            <p:nvPr userDrawn="1"/>
          </p:nvCxnSpPr>
          <p:spPr>
            <a:xfrm flipH="1" flipV="1">
              <a:off x="2274426" y="143290"/>
              <a:ext cx="44276" cy="49584"/>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2" name="Straight Connector 29">
              <a:extLst>
                <a:ext uri="{FF2B5EF4-FFF2-40B4-BE49-F238E27FC236}">
                  <a16:creationId xmlns:a16="http://schemas.microsoft.com/office/drawing/2014/main" id="{BC9864B2-20E0-40AB-0BD0-87593B7919AF}"/>
                </a:ext>
              </a:extLst>
            </p:cNvPr>
            <p:cNvCxnSpPr>
              <a:cxnSpLocks/>
            </p:cNvCxnSpPr>
            <p:nvPr userDrawn="1"/>
          </p:nvCxnSpPr>
          <p:spPr>
            <a:xfrm flipH="1">
              <a:off x="990166" y="113682"/>
              <a:ext cx="693727" cy="75781"/>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3" name="Straight Connector 30">
              <a:extLst>
                <a:ext uri="{FF2B5EF4-FFF2-40B4-BE49-F238E27FC236}">
                  <a16:creationId xmlns:a16="http://schemas.microsoft.com/office/drawing/2014/main" id="{A1A2F1C2-5D63-CAA9-E925-2EC22BBA8AA4}"/>
                </a:ext>
              </a:extLst>
            </p:cNvPr>
            <p:cNvCxnSpPr>
              <a:cxnSpLocks/>
            </p:cNvCxnSpPr>
            <p:nvPr userDrawn="1"/>
          </p:nvCxnSpPr>
          <p:spPr>
            <a:xfrm flipH="1">
              <a:off x="489394" y="210702"/>
              <a:ext cx="422531" cy="28205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4" name="Straight Connector 31">
              <a:extLst>
                <a:ext uri="{FF2B5EF4-FFF2-40B4-BE49-F238E27FC236}">
                  <a16:creationId xmlns:a16="http://schemas.microsoft.com/office/drawing/2014/main" id="{23D4CBC1-6000-FB0A-827A-4DDEDB194C73}"/>
                </a:ext>
              </a:extLst>
            </p:cNvPr>
            <p:cNvCxnSpPr>
              <a:cxnSpLocks/>
            </p:cNvCxnSpPr>
            <p:nvPr userDrawn="1"/>
          </p:nvCxnSpPr>
          <p:spPr>
            <a:xfrm flipV="1">
              <a:off x="190475" y="541016"/>
              <a:ext cx="236453" cy="311394"/>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5" name="Straight Connector 32">
              <a:extLst>
                <a:ext uri="{FF2B5EF4-FFF2-40B4-BE49-F238E27FC236}">
                  <a16:creationId xmlns:a16="http://schemas.microsoft.com/office/drawing/2014/main" id="{358C3413-E51B-D361-03E9-1B5A0D467C1E}"/>
                </a:ext>
              </a:extLst>
            </p:cNvPr>
            <p:cNvCxnSpPr>
              <a:cxnSpLocks/>
            </p:cNvCxnSpPr>
            <p:nvPr userDrawn="1"/>
          </p:nvCxnSpPr>
          <p:spPr>
            <a:xfrm>
              <a:off x="146310" y="434327"/>
              <a:ext cx="284779" cy="7426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6" name="Straight Connector 33">
              <a:extLst>
                <a:ext uri="{FF2B5EF4-FFF2-40B4-BE49-F238E27FC236}">
                  <a16:creationId xmlns:a16="http://schemas.microsoft.com/office/drawing/2014/main" id="{4C13B49A-6750-9361-ADB1-E36B337A1927}"/>
                </a:ext>
              </a:extLst>
            </p:cNvPr>
            <p:cNvCxnSpPr>
              <a:cxnSpLocks/>
            </p:cNvCxnSpPr>
            <p:nvPr userDrawn="1"/>
          </p:nvCxnSpPr>
          <p:spPr>
            <a:xfrm flipH="1">
              <a:off x="489394" y="129056"/>
              <a:ext cx="68920" cy="363703"/>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7" name="Straight Connector 34">
              <a:extLst>
                <a:ext uri="{FF2B5EF4-FFF2-40B4-BE49-F238E27FC236}">
                  <a16:creationId xmlns:a16="http://schemas.microsoft.com/office/drawing/2014/main" id="{AE6E049B-B5A8-D657-527C-9A62295306A6}"/>
                </a:ext>
              </a:extLst>
            </p:cNvPr>
            <p:cNvCxnSpPr>
              <a:cxnSpLocks/>
            </p:cNvCxnSpPr>
            <p:nvPr userDrawn="1"/>
          </p:nvCxnSpPr>
          <p:spPr>
            <a:xfrm flipH="1" flipV="1">
              <a:off x="710978" y="1110415"/>
              <a:ext cx="103225" cy="236606"/>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8" name="Straight Connector 35">
              <a:extLst>
                <a:ext uri="{FF2B5EF4-FFF2-40B4-BE49-F238E27FC236}">
                  <a16:creationId xmlns:a16="http://schemas.microsoft.com/office/drawing/2014/main" id="{2915C6D3-5EDC-DE79-64DA-006275CE7098}"/>
                </a:ext>
              </a:extLst>
            </p:cNvPr>
            <p:cNvCxnSpPr>
              <a:cxnSpLocks/>
            </p:cNvCxnSpPr>
            <p:nvPr userDrawn="1"/>
          </p:nvCxnSpPr>
          <p:spPr>
            <a:xfrm>
              <a:off x="135460" y="1298559"/>
              <a:ext cx="157237" cy="28501"/>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9" name="Straight Connector 36">
              <a:extLst>
                <a:ext uri="{FF2B5EF4-FFF2-40B4-BE49-F238E27FC236}">
                  <a16:creationId xmlns:a16="http://schemas.microsoft.com/office/drawing/2014/main" id="{FE1A36E9-8500-4BD4-2D1D-AC99EF80F130}"/>
                </a:ext>
              </a:extLst>
            </p:cNvPr>
            <p:cNvCxnSpPr>
              <a:cxnSpLocks/>
            </p:cNvCxnSpPr>
            <p:nvPr userDrawn="1"/>
          </p:nvCxnSpPr>
          <p:spPr>
            <a:xfrm flipH="1">
              <a:off x="123623" y="1351612"/>
              <a:ext cx="188041" cy="21202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sp>
          <p:nvSpPr>
            <p:cNvPr id="40" name="Oval 37">
              <a:extLst>
                <a:ext uri="{FF2B5EF4-FFF2-40B4-BE49-F238E27FC236}">
                  <a16:creationId xmlns:a16="http://schemas.microsoft.com/office/drawing/2014/main" id="{2C6B12B0-878B-8AE3-B5AC-2F9FDD37DBB7}"/>
                </a:ext>
              </a:extLst>
            </p:cNvPr>
            <p:cNvSpPr/>
            <p:nvPr userDrawn="1"/>
          </p:nvSpPr>
          <p:spPr>
            <a:xfrm rot="8852236">
              <a:off x="1373994" y="1367723"/>
              <a:ext cx="81073" cy="81073"/>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 name="Oval 38">
              <a:extLst>
                <a:ext uri="{FF2B5EF4-FFF2-40B4-BE49-F238E27FC236}">
                  <a16:creationId xmlns:a16="http://schemas.microsoft.com/office/drawing/2014/main" id="{5F45CAE5-37CA-6F62-520E-AFF964ACE45A}"/>
                </a:ext>
              </a:extLst>
            </p:cNvPr>
            <p:cNvSpPr/>
            <p:nvPr userDrawn="1"/>
          </p:nvSpPr>
          <p:spPr>
            <a:xfrm rot="9888766">
              <a:off x="1357156" y="640067"/>
              <a:ext cx="85439" cy="85439"/>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2" name="Oval 39">
              <a:extLst>
                <a:ext uri="{FF2B5EF4-FFF2-40B4-BE49-F238E27FC236}">
                  <a16:creationId xmlns:a16="http://schemas.microsoft.com/office/drawing/2014/main" id="{30814C3B-8402-F7B7-D0AD-A8B0DB636005}"/>
                </a:ext>
              </a:extLst>
            </p:cNvPr>
            <p:cNvSpPr/>
            <p:nvPr userDrawn="1"/>
          </p:nvSpPr>
          <p:spPr>
            <a:xfrm rot="9888766">
              <a:off x="1853143" y="582610"/>
              <a:ext cx="81073" cy="81073"/>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3" name="Oval 40">
              <a:extLst>
                <a:ext uri="{FF2B5EF4-FFF2-40B4-BE49-F238E27FC236}">
                  <a16:creationId xmlns:a16="http://schemas.microsoft.com/office/drawing/2014/main" id="{8DF1E902-2CAA-974E-EB14-C4A2F6B6F168}"/>
                </a:ext>
              </a:extLst>
            </p:cNvPr>
            <p:cNvSpPr>
              <a:spLocks noChangeAspect="1"/>
            </p:cNvSpPr>
            <p:nvPr userDrawn="1"/>
          </p:nvSpPr>
          <p:spPr>
            <a:xfrm rot="9888766">
              <a:off x="1682949" y="79578"/>
              <a:ext cx="54048" cy="54048"/>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4" name="Oval 41">
              <a:extLst>
                <a:ext uri="{FF2B5EF4-FFF2-40B4-BE49-F238E27FC236}">
                  <a16:creationId xmlns:a16="http://schemas.microsoft.com/office/drawing/2014/main" id="{5FD8D0CC-BB21-42FF-A500-46B3EBC621BB}"/>
                </a:ext>
              </a:extLst>
            </p:cNvPr>
            <p:cNvSpPr>
              <a:spLocks noChangeAspect="1"/>
            </p:cNvSpPr>
            <p:nvPr userDrawn="1"/>
          </p:nvSpPr>
          <p:spPr>
            <a:xfrm rot="9888766">
              <a:off x="910509" y="159546"/>
              <a:ext cx="81073" cy="81073"/>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5" name="Oval 42">
              <a:extLst>
                <a:ext uri="{FF2B5EF4-FFF2-40B4-BE49-F238E27FC236}">
                  <a16:creationId xmlns:a16="http://schemas.microsoft.com/office/drawing/2014/main" id="{F3589F2F-65D0-5B3E-FF55-B5C82571C0B5}"/>
                </a:ext>
              </a:extLst>
            </p:cNvPr>
            <p:cNvSpPr/>
            <p:nvPr userDrawn="1"/>
          </p:nvSpPr>
          <p:spPr>
            <a:xfrm rot="9888766">
              <a:off x="425436" y="487106"/>
              <a:ext cx="85439" cy="85439"/>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 name="Oval 43">
              <a:extLst>
                <a:ext uri="{FF2B5EF4-FFF2-40B4-BE49-F238E27FC236}">
                  <a16:creationId xmlns:a16="http://schemas.microsoft.com/office/drawing/2014/main" id="{1A84EEF3-F335-5026-68C8-9FAB16173652}"/>
                </a:ext>
              </a:extLst>
            </p:cNvPr>
            <p:cNvSpPr>
              <a:spLocks noChangeAspect="1"/>
            </p:cNvSpPr>
            <p:nvPr userDrawn="1"/>
          </p:nvSpPr>
          <p:spPr>
            <a:xfrm rot="9888766">
              <a:off x="137371" y="832466"/>
              <a:ext cx="54048" cy="54048"/>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7" name="Oval 44">
              <a:extLst>
                <a:ext uri="{FF2B5EF4-FFF2-40B4-BE49-F238E27FC236}">
                  <a16:creationId xmlns:a16="http://schemas.microsoft.com/office/drawing/2014/main" id="{8F15EF7A-2165-8B75-0928-ABAA2B4440E2}"/>
                </a:ext>
              </a:extLst>
            </p:cNvPr>
            <p:cNvSpPr/>
            <p:nvPr userDrawn="1"/>
          </p:nvSpPr>
          <p:spPr>
            <a:xfrm rot="9888766">
              <a:off x="291281" y="1275904"/>
              <a:ext cx="81073" cy="81073"/>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8" name="Oval 45">
              <a:extLst>
                <a:ext uri="{FF2B5EF4-FFF2-40B4-BE49-F238E27FC236}">
                  <a16:creationId xmlns:a16="http://schemas.microsoft.com/office/drawing/2014/main" id="{2D4F1AC3-E33F-A3F2-B992-1A3C7429CEFF}"/>
                </a:ext>
              </a:extLst>
            </p:cNvPr>
            <p:cNvSpPr/>
            <p:nvPr userDrawn="1"/>
          </p:nvSpPr>
          <p:spPr>
            <a:xfrm rot="9888766">
              <a:off x="500189" y="1638749"/>
              <a:ext cx="81073" cy="81073"/>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9" name="Oval 46">
              <a:extLst>
                <a:ext uri="{FF2B5EF4-FFF2-40B4-BE49-F238E27FC236}">
                  <a16:creationId xmlns:a16="http://schemas.microsoft.com/office/drawing/2014/main" id="{762E574B-22AF-55AD-79C8-900E6BED5E02}"/>
                </a:ext>
              </a:extLst>
            </p:cNvPr>
            <p:cNvSpPr>
              <a:spLocks noChangeAspect="1"/>
            </p:cNvSpPr>
            <p:nvPr userDrawn="1"/>
          </p:nvSpPr>
          <p:spPr>
            <a:xfrm rot="9888766">
              <a:off x="794259" y="1346077"/>
              <a:ext cx="54048" cy="54048"/>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0" name="Oval 47">
              <a:extLst>
                <a:ext uri="{FF2B5EF4-FFF2-40B4-BE49-F238E27FC236}">
                  <a16:creationId xmlns:a16="http://schemas.microsoft.com/office/drawing/2014/main" id="{0E50872C-2F7B-D5AE-9414-94C5581F9155}"/>
                </a:ext>
              </a:extLst>
            </p:cNvPr>
            <p:cNvSpPr>
              <a:spLocks noChangeAspect="1"/>
            </p:cNvSpPr>
            <p:nvPr userDrawn="1"/>
          </p:nvSpPr>
          <p:spPr>
            <a:xfrm rot="9888766">
              <a:off x="980695" y="664834"/>
              <a:ext cx="81073" cy="81073"/>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1" name="Oval 48">
              <a:extLst>
                <a:ext uri="{FF2B5EF4-FFF2-40B4-BE49-F238E27FC236}">
                  <a16:creationId xmlns:a16="http://schemas.microsoft.com/office/drawing/2014/main" id="{2FBE601D-B1E4-EF6F-DDFF-5EDB0C621725}"/>
                </a:ext>
              </a:extLst>
            </p:cNvPr>
            <p:cNvSpPr>
              <a:spLocks noChangeAspect="1"/>
            </p:cNvSpPr>
            <p:nvPr userDrawn="1"/>
          </p:nvSpPr>
          <p:spPr>
            <a:xfrm rot="9888766">
              <a:off x="676874" y="1057311"/>
              <a:ext cx="54048" cy="54048"/>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2" name="Oval 49">
              <a:extLst>
                <a:ext uri="{FF2B5EF4-FFF2-40B4-BE49-F238E27FC236}">
                  <a16:creationId xmlns:a16="http://schemas.microsoft.com/office/drawing/2014/main" id="{2CB00B96-3D45-CFA5-B7DC-9E76A058365C}"/>
                </a:ext>
              </a:extLst>
            </p:cNvPr>
            <p:cNvSpPr>
              <a:spLocks noChangeAspect="1"/>
            </p:cNvSpPr>
            <p:nvPr userDrawn="1"/>
          </p:nvSpPr>
          <p:spPr>
            <a:xfrm rot="9888766">
              <a:off x="1039345" y="943302"/>
              <a:ext cx="54048" cy="54048"/>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53" name="Straight Connector 50">
              <a:extLst>
                <a:ext uri="{FF2B5EF4-FFF2-40B4-BE49-F238E27FC236}">
                  <a16:creationId xmlns:a16="http://schemas.microsoft.com/office/drawing/2014/main" id="{F8646A19-B900-D016-3690-94BEC6E70D08}"/>
                </a:ext>
              </a:extLst>
            </p:cNvPr>
            <p:cNvCxnSpPr>
              <a:cxnSpLocks/>
            </p:cNvCxnSpPr>
            <p:nvPr userDrawn="1"/>
          </p:nvCxnSpPr>
          <p:spPr>
            <a:xfrm rot="9888766" flipH="1">
              <a:off x="1065565" y="761590"/>
              <a:ext cx="339955" cy="15992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54" name="Straight Connector 51">
              <a:extLst>
                <a:ext uri="{FF2B5EF4-FFF2-40B4-BE49-F238E27FC236}">
                  <a16:creationId xmlns:a16="http://schemas.microsoft.com/office/drawing/2014/main" id="{D952118A-5F28-EEA3-3A77-E09C86E3C416}"/>
                </a:ext>
              </a:extLst>
            </p:cNvPr>
            <p:cNvCxnSpPr>
              <a:cxnSpLocks/>
            </p:cNvCxnSpPr>
            <p:nvPr userDrawn="1"/>
          </p:nvCxnSpPr>
          <p:spPr>
            <a:xfrm flipH="1" flipV="1">
              <a:off x="1733421" y="120038"/>
              <a:ext cx="149639" cy="463988"/>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sp>
          <p:nvSpPr>
            <p:cNvPr id="55" name="Oval 52">
              <a:extLst>
                <a:ext uri="{FF2B5EF4-FFF2-40B4-BE49-F238E27FC236}">
                  <a16:creationId xmlns:a16="http://schemas.microsoft.com/office/drawing/2014/main" id="{0D74818C-20BC-2C4B-9A74-5D17640422FD}"/>
                </a:ext>
              </a:extLst>
            </p:cNvPr>
            <p:cNvSpPr>
              <a:spLocks noChangeAspect="1"/>
            </p:cNvSpPr>
            <p:nvPr userDrawn="1"/>
          </p:nvSpPr>
          <p:spPr>
            <a:xfrm rot="9888766">
              <a:off x="2298758" y="191930"/>
              <a:ext cx="54048" cy="54048"/>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56" name="Straight Connector 53">
              <a:extLst>
                <a:ext uri="{FF2B5EF4-FFF2-40B4-BE49-F238E27FC236}">
                  <a16:creationId xmlns:a16="http://schemas.microsoft.com/office/drawing/2014/main" id="{7A26D498-41D2-2C39-D261-9C48684A2330}"/>
                </a:ext>
              </a:extLst>
            </p:cNvPr>
            <p:cNvCxnSpPr>
              <a:cxnSpLocks/>
            </p:cNvCxnSpPr>
            <p:nvPr userDrawn="1"/>
          </p:nvCxnSpPr>
          <p:spPr>
            <a:xfrm rot="9888766" flipH="1">
              <a:off x="2326747" y="101958"/>
              <a:ext cx="62078" cy="86935"/>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57" name="Straight Connector 54">
              <a:extLst>
                <a:ext uri="{FF2B5EF4-FFF2-40B4-BE49-F238E27FC236}">
                  <a16:creationId xmlns:a16="http://schemas.microsoft.com/office/drawing/2014/main" id="{EFF585CD-0A13-446B-763B-799E9F287CDF}"/>
                </a:ext>
              </a:extLst>
            </p:cNvPr>
            <p:cNvCxnSpPr>
              <a:cxnSpLocks/>
            </p:cNvCxnSpPr>
            <p:nvPr userDrawn="1"/>
          </p:nvCxnSpPr>
          <p:spPr>
            <a:xfrm>
              <a:off x="2349230" y="232390"/>
              <a:ext cx="166170" cy="197808"/>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58" name="Straight Connector 55">
              <a:extLst>
                <a:ext uri="{FF2B5EF4-FFF2-40B4-BE49-F238E27FC236}">
                  <a16:creationId xmlns:a16="http://schemas.microsoft.com/office/drawing/2014/main" id="{E219A5AC-61F8-9D6C-8632-36EA91585630}"/>
                </a:ext>
              </a:extLst>
            </p:cNvPr>
            <p:cNvCxnSpPr>
              <a:cxnSpLocks/>
            </p:cNvCxnSpPr>
            <p:nvPr userDrawn="1"/>
          </p:nvCxnSpPr>
          <p:spPr>
            <a:xfrm flipH="1">
              <a:off x="1932800" y="452345"/>
              <a:ext cx="577138" cy="160182"/>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59" name="Straight Connector 56">
              <a:extLst>
                <a:ext uri="{FF2B5EF4-FFF2-40B4-BE49-F238E27FC236}">
                  <a16:creationId xmlns:a16="http://schemas.microsoft.com/office/drawing/2014/main" id="{36CAE35D-19F2-33C7-E68E-126C3A7E0CD3}"/>
                </a:ext>
              </a:extLst>
            </p:cNvPr>
            <p:cNvCxnSpPr>
              <a:cxnSpLocks/>
            </p:cNvCxnSpPr>
            <p:nvPr userDrawn="1"/>
          </p:nvCxnSpPr>
          <p:spPr>
            <a:xfrm flipH="1">
              <a:off x="579846" y="1447829"/>
              <a:ext cx="825885" cy="22083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60" name="Straight Connector 57">
              <a:extLst>
                <a:ext uri="{FF2B5EF4-FFF2-40B4-BE49-F238E27FC236}">
                  <a16:creationId xmlns:a16="http://schemas.microsoft.com/office/drawing/2014/main" id="{496F2B2E-29E6-D509-921F-F3DE155B7C71}"/>
                </a:ext>
              </a:extLst>
            </p:cNvPr>
            <p:cNvCxnSpPr>
              <a:cxnSpLocks/>
            </p:cNvCxnSpPr>
            <p:nvPr userDrawn="1"/>
          </p:nvCxnSpPr>
          <p:spPr>
            <a:xfrm>
              <a:off x="1928851" y="643300"/>
              <a:ext cx="440756" cy="28194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sp>
          <p:nvSpPr>
            <p:cNvPr id="61" name="Oval 58">
              <a:extLst>
                <a:ext uri="{FF2B5EF4-FFF2-40B4-BE49-F238E27FC236}">
                  <a16:creationId xmlns:a16="http://schemas.microsoft.com/office/drawing/2014/main" id="{197E8B9E-3C8B-D967-7C81-75A5035A1D17}"/>
                </a:ext>
              </a:extLst>
            </p:cNvPr>
            <p:cNvSpPr/>
            <p:nvPr userDrawn="1"/>
          </p:nvSpPr>
          <p:spPr>
            <a:xfrm rot="8852236">
              <a:off x="2355801" y="920590"/>
              <a:ext cx="59607" cy="59607"/>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62" name="Straight Connector 59">
              <a:extLst>
                <a:ext uri="{FF2B5EF4-FFF2-40B4-BE49-F238E27FC236}">
                  <a16:creationId xmlns:a16="http://schemas.microsoft.com/office/drawing/2014/main" id="{4ADAD60C-4888-971A-D238-C44CCFE8A21F}"/>
                </a:ext>
              </a:extLst>
            </p:cNvPr>
            <p:cNvCxnSpPr>
              <a:cxnSpLocks/>
            </p:cNvCxnSpPr>
            <p:nvPr userDrawn="1"/>
          </p:nvCxnSpPr>
          <p:spPr>
            <a:xfrm flipH="1">
              <a:off x="1454100" y="966390"/>
              <a:ext cx="906358" cy="450669"/>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63" name="Straight Connector 60">
              <a:extLst>
                <a:ext uri="{FF2B5EF4-FFF2-40B4-BE49-F238E27FC236}">
                  <a16:creationId xmlns:a16="http://schemas.microsoft.com/office/drawing/2014/main" id="{B3D9F7A5-DF60-75F1-B3E3-F5C3FDA1BF54}"/>
                </a:ext>
              </a:extLst>
            </p:cNvPr>
            <p:cNvCxnSpPr>
              <a:cxnSpLocks/>
            </p:cNvCxnSpPr>
            <p:nvPr userDrawn="1"/>
          </p:nvCxnSpPr>
          <p:spPr>
            <a:xfrm flipH="1">
              <a:off x="2410751" y="471868"/>
              <a:ext cx="110986" cy="462528"/>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sp>
          <p:nvSpPr>
            <p:cNvPr id="64" name="Oval 61">
              <a:extLst>
                <a:ext uri="{FF2B5EF4-FFF2-40B4-BE49-F238E27FC236}">
                  <a16:creationId xmlns:a16="http://schemas.microsoft.com/office/drawing/2014/main" id="{9BC5ADFD-06A4-409B-8194-06681EDF2ECB}"/>
                </a:ext>
              </a:extLst>
            </p:cNvPr>
            <p:cNvSpPr/>
            <p:nvPr userDrawn="1"/>
          </p:nvSpPr>
          <p:spPr>
            <a:xfrm rot="2181221">
              <a:off x="2509600" y="418061"/>
              <a:ext cx="59607" cy="59607"/>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65" name="Straight Connector 62">
              <a:extLst>
                <a:ext uri="{FF2B5EF4-FFF2-40B4-BE49-F238E27FC236}">
                  <a16:creationId xmlns:a16="http://schemas.microsoft.com/office/drawing/2014/main" id="{A82F6CA0-4311-466D-CAFE-895B83EBAC67}"/>
                </a:ext>
              </a:extLst>
            </p:cNvPr>
            <p:cNvCxnSpPr>
              <a:cxnSpLocks/>
            </p:cNvCxnSpPr>
            <p:nvPr userDrawn="1"/>
          </p:nvCxnSpPr>
          <p:spPr>
            <a:xfrm>
              <a:off x="213739" y="143702"/>
              <a:ext cx="243225" cy="344896"/>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sp>
          <p:nvSpPr>
            <p:cNvPr id="66" name="Oval 63">
              <a:extLst>
                <a:ext uri="{FF2B5EF4-FFF2-40B4-BE49-F238E27FC236}">
                  <a16:creationId xmlns:a16="http://schemas.microsoft.com/office/drawing/2014/main" id="{1E7BA55B-8CF4-5D18-2A2D-E34E453C38AD}"/>
                </a:ext>
              </a:extLst>
            </p:cNvPr>
            <p:cNvSpPr/>
            <p:nvPr userDrawn="1"/>
          </p:nvSpPr>
          <p:spPr>
            <a:xfrm rot="8852236">
              <a:off x="2698372" y="151431"/>
              <a:ext cx="59607" cy="59607"/>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67" name="Straight Connector 64">
              <a:extLst>
                <a:ext uri="{FF2B5EF4-FFF2-40B4-BE49-F238E27FC236}">
                  <a16:creationId xmlns:a16="http://schemas.microsoft.com/office/drawing/2014/main" id="{7F74232B-F554-231F-2574-825F2198303C}"/>
                </a:ext>
              </a:extLst>
            </p:cNvPr>
            <p:cNvCxnSpPr>
              <a:cxnSpLocks/>
            </p:cNvCxnSpPr>
            <p:nvPr userDrawn="1"/>
          </p:nvCxnSpPr>
          <p:spPr>
            <a:xfrm flipH="1">
              <a:off x="2557070" y="210328"/>
              <a:ext cx="164636" cy="213534"/>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68" name="Straight Connector 65">
              <a:extLst>
                <a:ext uri="{FF2B5EF4-FFF2-40B4-BE49-F238E27FC236}">
                  <a16:creationId xmlns:a16="http://schemas.microsoft.com/office/drawing/2014/main" id="{65A733C3-D272-BCDC-48FB-9777EF83381B}"/>
                </a:ext>
              </a:extLst>
            </p:cNvPr>
            <p:cNvCxnSpPr>
              <a:cxnSpLocks/>
            </p:cNvCxnSpPr>
            <p:nvPr userDrawn="1"/>
          </p:nvCxnSpPr>
          <p:spPr>
            <a:xfrm flipH="1">
              <a:off x="2349230" y="174765"/>
              <a:ext cx="349852" cy="57625"/>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grpSp>
      <p:sp>
        <p:nvSpPr>
          <p:cNvPr id="69" name="Text Placeholder 2">
            <a:extLst>
              <a:ext uri="{FF2B5EF4-FFF2-40B4-BE49-F238E27FC236}">
                <a16:creationId xmlns:a16="http://schemas.microsoft.com/office/drawing/2014/main" id="{AAB27485-4BC0-9127-F1E7-80E66FEB3E5A}"/>
              </a:ext>
            </a:extLst>
          </p:cNvPr>
          <p:cNvSpPr>
            <a:spLocks noGrp="1"/>
          </p:cNvSpPr>
          <p:nvPr>
            <p:ph type="body" sz="quarter" idx="12" hasCustomPrompt="1"/>
          </p:nvPr>
        </p:nvSpPr>
        <p:spPr>
          <a:xfrm>
            <a:off x="250804" y="4930850"/>
            <a:ext cx="6862764" cy="123159"/>
          </a:xfrm>
        </p:spPr>
        <p:txBody>
          <a:bodyPr anchor="b"/>
          <a:lstStyle>
            <a:lvl1pPr marL="0" indent="0">
              <a:buNone/>
              <a:defRPr sz="800"/>
            </a:lvl1pPr>
          </a:lstStyle>
          <a:p>
            <a:pPr lvl="0"/>
            <a:r>
              <a:rPr lang="en-US"/>
              <a:t>Footnote</a:t>
            </a:r>
          </a:p>
        </p:txBody>
      </p:sp>
    </p:spTree>
    <p:extLst>
      <p:ext uri="{BB962C8B-B14F-4D97-AF65-F5344CB8AC3E}">
        <p14:creationId xmlns:p14="http://schemas.microsoft.com/office/powerpoint/2010/main" val="3833589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chemeClr val="bg1"/>
        </a:solidFill>
        <a:effectLst/>
      </p:bgPr>
    </p:bg>
    <p:spTree>
      <p:nvGrpSpPr>
        <p:cNvPr id="1" name=""/>
        <p:cNvGrpSpPr/>
        <p:nvPr/>
      </p:nvGrpSpPr>
      <p:grpSpPr>
        <a:xfrm>
          <a:off x="0" y="0"/>
          <a:ext cx="0" cy="0"/>
          <a:chOff x="0" y="0"/>
          <a:chExt cx="0" cy="0"/>
        </a:xfrm>
      </p:grpSpPr>
      <p:sp>
        <p:nvSpPr>
          <p:cNvPr id="284" name="Slide Number Placeholder 2">
            <a:extLst>
              <a:ext uri="{FF2B5EF4-FFF2-40B4-BE49-F238E27FC236}">
                <a16:creationId xmlns:a16="http://schemas.microsoft.com/office/drawing/2014/main" id="{8375B04B-C61C-4075-8022-978BB0D37D96}"/>
              </a:ext>
            </a:extLst>
          </p:cNvPr>
          <p:cNvSpPr>
            <a:spLocks noGrp="1"/>
          </p:cNvSpPr>
          <p:nvPr>
            <p:ph type="sldNum" sz="quarter" idx="4"/>
          </p:nvPr>
        </p:nvSpPr>
        <p:spPr>
          <a:xfrm>
            <a:off x="8541657" y="4861368"/>
            <a:ext cx="351133" cy="92333"/>
          </a:xfrm>
          <a:prstGeom prst="rect">
            <a:avLst/>
          </a:prstGeom>
        </p:spPr>
        <p:txBody>
          <a:bodyPr vert="horz" wrap="square" lIns="0" tIns="0" rIns="0" bIns="0" rtlCol="0" anchor="ctr">
            <a:spAutoFit/>
          </a:bodyPr>
          <a:lstStyle>
            <a:lvl1pPr algn="r">
              <a:defRPr sz="600">
                <a:solidFill>
                  <a:schemeClr val="tx1"/>
                </a:solidFill>
              </a:defRPr>
            </a:lvl1pPr>
          </a:lstStyle>
          <a:p>
            <a:fld id="{48472333-AD7F-47E8-93D9-5C90FF74B431}" type="slidenum">
              <a:rPr lang="en-IN" smtClean="0"/>
              <a:pPr/>
              <a:t>‹N°›</a:t>
            </a:fld>
            <a:endParaRPr lang="en-IN"/>
          </a:p>
        </p:txBody>
      </p:sp>
      <p:sp>
        <p:nvSpPr>
          <p:cNvPr id="70" name="Title Placeholder 1">
            <a:extLst>
              <a:ext uri="{FF2B5EF4-FFF2-40B4-BE49-F238E27FC236}">
                <a16:creationId xmlns:a16="http://schemas.microsoft.com/office/drawing/2014/main" id="{3A582FE3-ABBF-48D9-80F3-0B94FBDF915E}"/>
              </a:ext>
            </a:extLst>
          </p:cNvPr>
          <p:cNvSpPr>
            <a:spLocks noGrp="1"/>
          </p:cNvSpPr>
          <p:nvPr>
            <p:ph type="title"/>
          </p:nvPr>
        </p:nvSpPr>
        <p:spPr>
          <a:xfrm>
            <a:off x="250826" y="412409"/>
            <a:ext cx="8666779" cy="249299"/>
          </a:xfrm>
          <a:prstGeom prst="rect">
            <a:avLst/>
          </a:prstGeom>
        </p:spPr>
        <p:txBody>
          <a:bodyPr vert="horz" wrap="square" lIns="0" tIns="0" rIns="0" bIns="0" rtlCol="0" anchor="b" anchorCtr="0">
            <a:spAutoFit/>
          </a:bodyPr>
          <a:lstStyle>
            <a:lvl1pPr>
              <a:defRPr>
                <a:solidFill>
                  <a:schemeClr val="tx1"/>
                </a:solidFill>
              </a:defRPr>
            </a:lvl1pPr>
          </a:lstStyle>
          <a:p>
            <a:r>
              <a:rPr lang="en-US"/>
              <a:t>Click to edit Master title style</a:t>
            </a:r>
            <a:endParaRPr lang="en-IN"/>
          </a:p>
        </p:txBody>
      </p:sp>
      <p:sp>
        <p:nvSpPr>
          <p:cNvPr id="5" name="Text Placeholder 2">
            <a:extLst>
              <a:ext uri="{FF2B5EF4-FFF2-40B4-BE49-F238E27FC236}">
                <a16:creationId xmlns:a16="http://schemas.microsoft.com/office/drawing/2014/main" id="{7A89E01C-1346-4B62-B4C6-5E538718DB5D}"/>
              </a:ext>
            </a:extLst>
          </p:cNvPr>
          <p:cNvSpPr>
            <a:spLocks noGrp="1"/>
          </p:cNvSpPr>
          <p:nvPr>
            <p:ph type="body" sz="quarter" idx="12" hasCustomPrompt="1"/>
          </p:nvPr>
        </p:nvSpPr>
        <p:spPr>
          <a:xfrm>
            <a:off x="1562100" y="4930850"/>
            <a:ext cx="6862764" cy="123159"/>
          </a:xfrm>
        </p:spPr>
        <p:txBody>
          <a:bodyPr anchor="b"/>
          <a:lstStyle>
            <a:lvl1pPr marL="0" indent="0">
              <a:buNone/>
              <a:defRPr sz="800"/>
            </a:lvl1pPr>
          </a:lstStyle>
          <a:p>
            <a:pPr lvl="0"/>
            <a:r>
              <a:rPr lang="en-US"/>
              <a:t>Footnote</a:t>
            </a:r>
          </a:p>
        </p:txBody>
      </p:sp>
      <p:grpSp>
        <p:nvGrpSpPr>
          <p:cNvPr id="2" name="Group 1">
            <a:extLst>
              <a:ext uri="{FF2B5EF4-FFF2-40B4-BE49-F238E27FC236}">
                <a16:creationId xmlns:a16="http://schemas.microsoft.com/office/drawing/2014/main" id="{D0637662-BA5A-66DF-83E8-641CC436120B}"/>
              </a:ext>
            </a:extLst>
          </p:cNvPr>
          <p:cNvGrpSpPr>
            <a:grpSpLocks/>
          </p:cNvGrpSpPr>
          <p:nvPr userDrawn="1"/>
        </p:nvGrpSpPr>
        <p:grpSpPr>
          <a:xfrm flipH="1">
            <a:off x="8007724" y="-51175"/>
            <a:ext cx="1148287" cy="714964"/>
            <a:chOff x="123623" y="79578"/>
            <a:chExt cx="2634356" cy="1640244"/>
          </a:xfrm>
          <a:solidFill>
            <a:srgbClr val="1CB6C6"/>
          </a:solidFill>
        </p:grpSpPr>
        <p:cxnSp>
          <p:nvCxnSpPr>
            <p:cNvPr id="4" name="Straight Connector 3">
              <a:extLst>
                <a:ext uri="{FF2B5EF4-FFF2-40B4-BE49-F238E27FC236}">
                  <a16:creationId xmlns:a16="http://schemas.microsoft.com/office/drawing/2014/main" id="{2E4D5DBA-05E0-35D7-197D-EC925B7958CB}"/>
                </a:ext>
              </a:extLst>
            </p:cNvPr>
            <p:cNvCxnSpPr>
              <a:cxnSpLocks/>
            </p:cNvCxnSpPr>
            <p:nvPr userDrawn="1"/>
          </p:nvCxnSpPr>
          <p:spPr>
            <a:xfrm rot="9888766" flipV="1">
              <a:off x="1360767" y="726676"/>
              <a:ext cx="600723" cy="59146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3728138-4820-1AA8-AA6E-2384F11BBC07}"/>
                </a:ext>
              </a:extLst>
            </p:cNvPr>
            <p:cNvCxnSpPr>
              <a:cxnSpLocks/>
            </p:cNvCxnSpPr>
            <p:nvPr userDrawn="1"/>
          </p:nvCxnSpPr>
          <p:spPr>
            <a:xfrm rot="9888766">
              <a:off x="1146231" y="950894"/>
              <a:ext cx="190127" cy="456031"/>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70687B5-0F57-E0AB-B3D7-6B6F164B8D2A}"/>
                </a:ext>
              </a:extLst>
            </p:cNvPr>
            <p:cNvCxnSpPr>
              <a:cxnSpLocks/>
            </p:cNvCxnSpPr>
            <p:nvPr userDrawn="1"/>
          </p:nvCxnSpPr>
          <p:spPr>
            <a:xfrm>
              <a:off x="509383" y="518634"/>
              <a:ext cx="472728" cy="197356"/>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E7BCD55-3847-B184-8EC3-036D71B47D31}"/>
                </a:ext>
              </a:extLst>
            </p:cNvPr>
            <p:cNvCxnSpPr>
              <a:cxnSpLocks/>
            </p:cNvCxnSpPr>
            <p:nvPr userDrawn="1"/>
          </p:nvCxnSpPr>
          <p:spPr>
            <a:xfrm flipH="1" flipV="1">
              <a:off x="505222" y="551064"/>
              <a:ext cx="537699" cy="405826"/>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6BDDE6-829C-0278-4AE0-6BA704CFE8F4}"/>
                </a:ext>
              </a:extLst>
            </p:cNvPr>
            <p:cNvCxnSpPr>
              <a:cxnSpLocks/>
            </p:cNvCxnSpPr>
            <p:nvPr userDrawn="1"/>
          </p:nvCxnSpPr>
          <p:spPr>
            <a:xfrm rot="9888766">
              <a:off x="778173" y="1018210"/>
              <a:ext cx="545961" cy="460811"/>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48BD71-2A68-A144-DBD8-A1387AB3ACA4}"/>
                </a:ext>
              </a:extLst>
            </p:cNvPr>
            <p:cNvCxnSpPr>
              <a:cxnSpLocks/>
            </p:cNvCxnSpPr>
            <p:nvPr userDrawn="1"/>
          </p:nvCxnSpPr>
          <p:spPr>
            <a:xfrm>
              <a:off x="479346" y="571053"/>
              <a:ext cx="217472" cy="487202"/>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7F9F5EB-EA7A-0F9D-E277-55E99723FF51}"/>
                </a:ext>
              </a:extLst>
            </p:cNvPr>
            <p:cNvCxnSpPr>
              <a:cxnSpLocks/>
            </p:cNvCxnSpPr>
            <p:nvPr userDrawn="1"/>
          </p:nvCxnSpPr>
          <p:spPr>
            <a:xfrm rot="9888766" flipH="1">
              <a:off x="1052457" y="741744"/>
              <a:ext cx="6741" cy="207882"/>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9A6D437-4E77-76BB-6183-68201950B037}"/>
                </a:ext>
              </a:extLst>
            </p:cNvPr>
            <p:cNvCxnSpPr>
              <a:cxnSpLocks/>
            </p:cNvCxnSpPr>
            <p:nvPr userDrawn="1"/>
          </p:nvCxnSpPr>
          <p:spPr>
            <a:xfrm flipH="1" flipV="1">
              <a:off x="847363" y="1366021"/>
              <a:ext cx="532965" cy="63996"/>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9CE273-0094-95A4-7A18-29E5DCC565C4}"/>
                </a:ext>
              </a:extLst>
            </p:cNvPr>
            <p:cNvCxnSpPr>
              <a:cxnSpLocks/>
            </p:cNvCxnSpPr>
            <p:nvPr userDrawn="1"/>
          </p:nvCxnSpPr>
          <p:spPr>
            <a:xfrm flipH="1">
              <a:off x="351971" y="566892"/>
              <a:ext cx="94946" cy="71437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B41DA5A-DA3D-F7E9-A937-11F0C78AE3CA}"/>
                </a:ext>
              </a:extLst>
            </p:cNvPr>
            <p:cNvCxnSpPr>
              <a:cxnSpLocks/>
            </p:cNvCxnSpPr>
            <p:nvPr userDrawn="1"/>
          </p:nvCxnSpPr>
          <p:spPr>
            <a:xfrm rot="9888766" flipV="1">
              <a:off x="722319" y="1019796"/>
              <a:ext cx="325630" cy="15069"/>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0ABA152-395D-079D-FC72-4E1652846F1D}"/>
                </a:ext>
              </a:extLst>
            </p:cNvPr>
            <p:cNvCxnSpPr>
              <a:cxnSpLocks/>
            </p:cNvCxnSpPr>
            <p:nvPr userDrawn="1"/>
          </p:nvCxnSpPr>
          <p:spPr>
            <a:xfrm>
              <a:off x="961665" y="239203"/>
              <a:ext cx="48947" cy="42704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6391C28-BD66-9C68-6D7A-3BB25C268304}"/>
                </a:ext>
              </a:extLst>
            </p:cNvPr>
            <p:cNvCxnSpPr>
              <a:cxnSpLocks/>
            </p:cNvCxnSpPr>
            <p:nvPr userDrawn="1"/>
          </p:nvCxnSpPr>
          <p:spPr>
            <a:xfrm rot="9888766" flipV="1">
              <a:off x="348212" y="1135356"/>
              <a:ext cx="352331" cy="126523"/>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933D020-22C0-D711-EB3E-BDB062158D5F}"/>
                </a:ext>
              </a:extLst>
            </p:cNvPr>
            <p:cNvCxnSpPr>
              <a:cxnSpLocks/>
            </p:cNvCxnSpPr>
            <p:nvPr userDrawn="1"/>
          </p:nvCxnSpPr>
          <p:spPr>
            <a:xfrm>
              <a:off x="171475" y="885570"/>
              <a:ext cx="149723" cy="39175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27AD6E7-D0C1-5310-E195-D349641E7E4E}"/>
                </a:ext>
              </a:extLst>
            </p:cNvPr>
            <p:cNvCxnSpPr>
              <a:cxnSpLocks/>
            </p:cNvCxnSpPr>
            <p:nvPr userDrawn="1"/>
          </p:nvCxnSpPr>
          <p:spPr>
            <a:xfrm flipH="1" flipV="1">
              <a:off x="296646" y="1296287"/>
              <a:ext cx="548085" cy="9025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E7485D8-0B51-4670-1DFD-2176695C2A1F}"/>
                </a:ext>
              </a:extLst>
            </p:cNvPr>
            <p:cNvCxnSpPr>
              <a:cxnSpLocks/>
            </p:cNvCxnSpPr>
            <p:nvPr userDrawn="1"/>
          </p:nvCxnSpPr>
          <p:spPr>
            <a:xfrm flipH="1">
              <a:off x="560879" y="1396549"/>
              <a:ext cx="246968" cy="247565"/>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4147E4-6F16-30BB-7A04-9E4C7A47AFF9}"/>
                </a:ext>
              </a:extLst>
            </p:cNvPr>
            <p:cNvCxnSpPr>
              <a:cxnSpLocks/>
            </p:cNvCxnSpPr>
            <p:nvPr userDrawn="1"/>
          </p:nvCxnSpPr>
          <p:spPr>
            <a:xfrm flipH="1" flipV="1">
              <a:off x="366989" y="1336594"/>
              <a:ext cx="138565" cy="322538"/>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6301BC2-8370-735C-65B1-973B6E7F6E9C}"/>
                </a:ext>
              </a:extLst>
            </p:cNvPr>
            <p:cNvCxnSpPr>
              <a:cxnSpLocks/>
            </p:cNvCxnSpPr>
            <p:nvPr userDrawn="1"/>
          </p:nvCxnSpPr>
          <p:spPr>
            <a:xfrm flipH="1" flipV="1">
              <a:off x="130833" y="1636034"/>
              <a:ext cx="370772" cy="53871"/>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15AB7FF-92DD-0268-1293-398787142833}"/>
                </a:ext>
              </a:extLst>
            </p:cNvPr>
            <p:cNvCxnSpPr>
              <a:cxnSpLocks/>
            </p:cNvCxnSpPr>
            <p:nvPr userDrawn="1"/>
          </p:nvCxnSpPr>
          <p:spPr>
            <a:xfrm rot="9888766" flipV="1">
              <a:off x="1338671" y="733666"/>
              <a:ext cx="157054" cy="625373"/>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972ED6-6E7F-F5B8-FED4-AF615B3DFB09}"/>
                </a:ext>
              </a:extLst>
            </p:cNvPr>
            <p:cNvCxnSpPr>
              <a:cxnSpLocks/>
            </p:cNvCxnSpPr>
            <p:nvPr userDrawn="1"/>
          </p:nvCxnSpPr>
          <p:spPr>
            <a:xfrm rot="9888766" flipH="1" flipV="1">
              <a:off x="1065460" y="655664"/>
              <a:ext cx="288080" cy="7740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A84AF5-A646-4694-BE18-66464CBC8525}"/>
                </a:ext>
              </a:extLst>
            </p:cNvPr>
            <p:cNvCxnSpPr>
              <a:cxnSpLocks/>
            </p:cNvCxnSpPr>
            <p:nvPr userDrawn="1"/>
          </p:nvCxnSpPr>
          <p:spPr>
            <a:xfrm>
              <a:off x="986217" y="220236"/>
              <a:ext cx="376592" cy="441312"/>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1A7E676-CCCD-C222-06F8-01D345845936}"/>
                </a:ext>
              </a:extLst>
            </p:cNvPr>
            <p:cNvCxnSpPr>
              <a:cxnSpLocks/>
            </p:cNvCxnSpPr>
            <p:nvPr userDrawn="1"/>
          </p:nvCxnSpPr>
          <p:spPr>
            <a:xfrm flipH="1">
              <a:off x="1421114" y="130050"/>
              <a:ext cx="275423" cy="51567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B9A50F3-069E-46DF-A143-02C8E3CD565A}"/>
                </a:ext>
              </a:extLst>
            </p:cNvPr>
            <p:cNvCxnSpPr>
              <a:cxnSpLocks/>
            </p:cNvCxnSpPr>
            <p:nvPr userDrawn="1"/>
          </p:nvCxnSpPr>
          <p:spPr>
            <a:xfrm rot="9888766">
              <a:off x="1443367" y="616777"/>
              <a:ext cx="408926" cy="7180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6F9FD4C-66E7-24BC-6EC7-438FC4A585FA}"/>
                </a:ext>
              </a:extLst>
            </p:cNvPr>
            <p:cNvCxnSpPr>
              <a:cxnSpLocks/>
            </p:cNvCxnSpPr>
            <p:nvPr userDrawn="1"/>
          </p:nvCxnSpPr>
          <p:spPr>
            <a:xfrm flipH="1">
              <a:off x="1913833" y="242402"/>
              <a:ext cx="398513" cy="345573"/>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E4D0BD1-CAED-8910-09DA-CCA6C1422F05}"/>
                </a:ext>
              </a:extLst>
            </p:cNvPr>
            <p:cNvCxnSpPr>
              <a:cxnSpLocks/>
            </p:cNvCxnSpPr>
            <p:nvPr userDrawn="1"/>
          </p:nvCxnSpPr>
          <p:spPr>
            <a:xfrm flipH="1" flipV="1">
              <a:off x="1736053" y="99522"/>
              <a:ext cx="563649" cy="126512"/>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02DE01F-2619-7AE9-3BE7-036C9F98B267}"/>
                </a:ext>
              </a:extLst>
            </p:cNvPr>
            <p:cNvCxnSpPr>
              <a:cxnSpLocks/>
            </p:cNvCxnSpPr>
            <p:nvPr userDrawn="1"/>
          </p:nvCxnSpPr>
          <p:spPr>
            <a:xfrm flipH="1" flipV="1">
              <a:off x="2274426" y="143290"/>
              <a:ext cx="44276" cy="49584"/>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6F436C0-CBF1-BBE5-0C54-2E169F9F85B2}"/>
                </a:ext>
              </a:extLst>
            </p:cNvPr>
            <p:cNvCxnSpPr>
              <a:cxnSpLocks/>
            </p:cNvCxnSpPr>
            <p:nvPr userDrawn="1"/>
          </p:nvCxnSpPr>
          <p:spPr>
            <a:xfrm flipH="1">
              <a:off x="990166" y="113682"/>
              <a:ext cx="693727" cy="75781"/>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21B6064-312C-5868-917E-97B07C83F725}"/>
                </a:ext>
              </a:extLst>
            </p:cNvPr>
            <p:cNvCxnSpPr>
              <a:cxnSpLocks/>
            </p:cNvCxnSpPr>
            <p:nvPr userDrawn="1"/>
          </p:nvCxnSpPr>
          <p:spPr>
            <a:xfrm flipH="1">
              <a:off x="489394" y="210702"/>
              <a:ext cx="422531" cy="28205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6CE463B-813F-74B3-51B6-1095F7472947}"/>
                </a:ext>
              </a:extLst>
            </p:cNvPr>
            <p:cNvCxnSpPr>
              <a:cxnSpLocks/>
            </p:cNvCxnSpPr>
            <p:nvPr userDrawn="1"/>
          </p:nvCxnSpPr>
          <p:spPr>
            <a:xfrm flipV="1">
              <a:off x="190475" y="541016"/>
              <a:ext cx="236453" cy="311394"/>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31DB397-7D1E-3E8C-ABB3-A10BBEF93210}"/>
                </a:ext>
              </a:extLst>
            </p:cNvPr>
            <p:cNvCxnSpPr>
              <a:cxnSpLocks/>
            </p:cNvCxnSpPr>
            <p:nvPr userDrawn="1"/>
          </p:nvCxnSpPr>
          <p:spPr>
            <a:xfrm>
              <a:off x="146310" y="434327"/>
              <a:ext cx="284779" cy="7426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57FC053-7259-2E57-D32E-2D75883202D0}"/>
                </a:ext>
              </a:extLst>
            </p:cNvPr>
            <p:cNvCxnSpPr>
              <a:cxnSpLocks/>
            </p:cNvCxnSpPr>
            <p:nvPr userDrawn="1"/>
          </p:nvCxnSpPr>
          <p:spPr>
            <a:xfrm flipH="1">
              <a:off x="489394" y="129056"/>
              <a:ext cx="68920" cy="363703"/>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E417219-FBFE-18CB-993A-A92DFF50D6F6}"/>
                </a:ext>
              </a:extLst>
            </p:cNvPr>
            <p:cNvCxnSpPr>
              <a:cxnSpLocks/>
            </p:cNvCxnSpPr>
            <p:nvPr userDrawn="1"/>
          </p:nvCxnSpPr>
          <p:spPr>
            <a:xfrm flipH="1" flipV="1">
              <a:off x="710978" y="1110415"/>
              <a:ext cx="103225" cy="236606"/>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CB4F3A8-DE3F-2229-7217-5FE33D623810}"/>
                </a:ext>
              </a:extLst>
            </p:cNvPr>
            <p:cNvCxnSpPr>
              <a:cxnSpLocks/>
            </p:cNvCxnSpPr>
            <p:nvPr userDrawn="1"/>
          </p:nvCxnSpPr>
          <p:spPr>
            <a:xfrm>
              <a:off x="135460" y="1298559"/>
              <a:ext cx="157237" cy="28501"/>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3BA984D-83E7-BC2D-4A05-5F0DE8CDC1BC}"/>
                </a:ext>
              </a:extLst>
            </p:cNvPr>
            <p:cNvCxnSpPr>
              <a:cxnSpLocks/>
            </p:cNvCxnSpPr>
            <p:nvPr userDrawn="1"/>
          </p:nvCxnSpPr>
          <p:spPr>
            <a:xfrm flipH="1">
              <a:off x="123623" y="1351612"/>
              <a:ext cx="188041" cy="21202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63765D58-2498-6574-06EA-9478F905E422}"/>
                </a:ext>
              </a:extLst>
            </p:cNvPr>
            <p:cNvSpPr/>
            <p:nvPr userDrawn="1"/>
          </p:nvSpPr>
          <p:spPr>
            <a:xfrm rot="8852236">
              <a:off x="1373994" y="1367723"/>
              <a:ext cx="81073" cy="81073"/>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9" name="Oval 38">
              <a:extLst>
                <a:ext uri="{FF2B5EF4-FFF2-40B4-BE49-F238E27FC236}">
                  <a16:creationId xmlns:a16="http://schemas.microsoft.com/office/drawing/2014/main" id="{46F5F083-5DC7-02C2-6563-1B4B8F87026B}"/>
                </a:ext>
              </a:extLst>
            </p:cNvPr>
            <p:cNvSpPr/>
            <p:nvPr userDrawn="1"/>
          </p:nvSpPr>
          <p:spPr>
            <a:xfrm rot="9888766">
              <a:off x="1357156" y="640067"/>
              <a:ext cx="85439" cy="85439"/>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0" name="Oval 39">
              <a:extLst>
                <a:ext uri="{FF2B5EF4-FFF2-40B4-BE49-F238E27FC236}">
                  <a16:creationId xmlns:a16="http://schemas.microsoft.com/office/drawing/2014/main" id="{E60AD19C-6825-BC19-1E4D-A9FEA9A47EEA}"/>
                </a:ext>
              </a:extLst>
            </p:cNvPr>
            <p:cNvSpPr/>
            <p:nvPr userDrawn="1"/>
          </p:nvSpPr>
          <p:spPr>
            <a:xfrm rot="9888766">
              <a:off x="1853143" y="582610"/>
              <a:ext cx="81073" cy="81073"/>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 name="Oval 40">
              <a:extLst>
                <a:ext uri="{FF2B5EF4-FFF2-40B4-BE49-F238E27FC236}">
                  <a16:creationId xmlns:a16="http://schemas.microsoft.com/office/drawing/2014/main" id="{E118819E-453B-0567-7D40-93F6FBA64887}"/>
                </a:ext>
              </a:extLst>
            </p:cNvPr>
            <p:cNvSpPr>
              <a:spLocks noChangeAspect="1"/>
            </p:cNvSpPr>
            <p:nvPr userDrawn="1"/>
          </p:nvSpPr>
          <p:spPr>
            <a:xfrm rot="9888766">
              <a:off x="1682949" y="79578"/>
              <a:ext cx="54048" cy="54048"/>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2" name="Oval 41">
              <a:extLst>
                <a:ext uri="{FF2B5EF4-FFF2-40B4-BE49-F238E27FC236}">
                  <a16:creationId xmlns:a16="http://schemas.microsoft.com/office/drawing/2014/main" id="{994C9EE9-3B7B-FB19-CDAB-734D2AB324A0}"/>
                </a:ext>
              </a:extLst>
            </p:cNvPr>
            <p:cNvSpPr>
              <a:spLocks noChangeAspect="1"/>
            </p:cNvSpPr>
            <p:nvPr userDrawn="1"/>
          </p:nvSpPr>
          <p:spPr>
            <a:xfrm rot="9888766">
              <a:off x="910509" y="159546"/>
              <a:ext cx="81073" cy="81073"/>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3" name="Oval 42">
              <a:extLst>
                <a:ext uri="{FF2B5EF4-FFF2-40B4-BE49-F238E27FC236}">
                  <a16:creationId xmlns:a16="http://schemas.microsoft.com/office/drawing/2014/main" id="{E4465010-4313-AD1E-247B-A43B14BA54B7}"/>
                </a:ext>
              </a:extLst>
            </p:cNvPr>
            <p:cNvSpPr/>
            <p:nvPr userDrawn="1"/>
          </p:nvSpPr>
          <p:spPr>
            <a:xfrm rot="9888766">
              <a:off x="425436" y="487106"/>
              <a:ext cx="85439" cy="85439"/>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4" name="Oval 43">
              <a:extLst>
                <a:ext uri="{FF2B5EF4-FFF2-40B4-BE49-F238E27FC236}">
                  <a16:creationId xmlns:a16="http://schemas.microsoft.com/office/drawing/2014/main" id="{DD6DDD3C-63EC-19B7-F945-F480E7B6381E}"/>
                </a:ext>
              </a:extLst>
            </p:cNvPr>
            <p:cNvSpPr>
              <a:spLocks noChangeAspect="1"/>
            </p:cNvSpPr>
            <p:nvPr userDrawn="1"/>
          </p:nvSpPr>
          <p:spPr>
            <a:xfrm rot="9888766">
              <a:off x="137371" y="832466"/>
              <a:ext cx="54048" cy="54048"/>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5" name="Oval 44">
              <a:extLst>
                <a:ext uri="{FF2B5EF4-FFF2-40B4-BE49-F238E27FC236}">
                  <a16:creationId xmlns:a16="http://schemas.microsoft.com/office/drawing/2014/main" id="{AE9EDFAE-0888-5B36-41F1-80FB7F9C19BD}"/>
                </a:ext>
              </a:extLst>
            </p:cNvPr>
            <p:cNvSpPr/>
            <p:nvPr userDrawn="1"/>
          </p:nvSpPr>
          <p:spPr>
            <a:xfrm rot="9888766">
              <a:off x="291281" y="1275904"/>
              <a:ext cx="81073" cy="81073"/>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 name="Oval 45">
              <a:extLst>
                <a:ext uri="{FF2B5EF4-FFF2-40B4-BE49-F238E27FC236}">
                  <a16:creationId xmlns:a16="http://schemas.microsoft.com/office/drawing/2014/main" id="{6732419E-3A6C-A424-6638-09465C27AA7A}"/>
                </a:ext>
              </a:extLst>
            </p:cNvPr>
            <p:cNvSpPr/>
            <p:nvPr userDrawn="1"/>
          </p:nvSpPr>
          <p:spPr>
            <a:xfrm rot="9888766">
              <a:off x="500189" y="1638749"/>
              <a:ext cx="81073" cy="81073"/>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7" name="Oval 46">
              <a:extLst>
                <a:ext uri="{FF2B5EF4-FFF2-40B4-BE49-F238E27FC236}">
                  <a16:creationId xmlns:a16="http://schemas.microsoft.com/office/drawing/2014/main" id="{DA80A32D-ACFE-3D79-F9C1-9EF3EEBAFB8C}"/>
                </a:ext>
              </a:extLst>
            </p:cNvPr>
            <p:cNvSpPr>
              <a:spLocks noChangeAspect="1"/>
            </p:cNvSpPr>
            <p:nvPr userDrawn="1"/>
          </p:nvSpPr>
          <p:spPr>
            <a:xfrm rot="9888766">
              <a:off x="794259" y="1346077"/>
              <a:ext cx="54048" cy="54048"/>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8" name="Oval 47">
              <a:extLst>
                <a:ext uri="{FF2B5EF4-FFF2-40B4-BE49-F238E27FC236}">
                  <a16:creationId xmlns:a16="http://schemas.microsoft.com/office/drawing/2014/main" id="{7430DE82-E9BE-A219-25CA-FD6CB4797735}"/>
                </a:ext>
              </a:extLst>
            </p:cNvPr>
            <p:cNvSpPr>
              <a:spLocks noChangeAspect="1"/>
            </p:cNvSpPr>
            <p:nvPr userDrawn="1"/>
          </p:nvSpPr>
          <p:spPr>
            <a:xfrm rot="9888766">
              <a:off x="980695" y="664834"/>
              <a:ext cx="81073" cy="81073"/>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9" name="Oval 48">
              <a:extLst>
                <a:ext uri="{FF2B5EF4-FFF2-40B4-BE49-F238E27FC236}">
                  <a16:creationId xmlns:a16="http://schemas.microsoft.com/office/drawing/2014/main" id="{8C71ECB8-4185-DF28-00BF-12C893A8C36B}"/>
                </a:ext>
              </a:extLst>
            </p:cNvPr>
            <p:cNvSpPr>
              <a:spLocks noChangeAspect="1"/>
            </p:cNvSpPr>
            <p:nvPr userDrawn="1"/>
          </p:nvSpPr>
          <p:spPr>
            <a:xfrm rot="9888766">
              <a:off x="676874" y="1057311"/>
              <a:ext cx="54048" cy="54048"/>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0" name="Oval 49">
              <a:extLst>
                <a:ext uri="{FF2B5EF4-FFF2-40B4-BE49-F238E27FC236}">
                  <a16:creationId xmlns:a16="http://schemas.microsoft.com/office/drawing/2014/main" id="{3FB542DE-4E47-4D14-0DFA-D5111D797677}"/>
                </a:ext>
              </a:extLst>
            </p:cNvPr>
            <p:cNvSpPr>
              <a:spLocks noChangeAspect="1"/>
            </p:cNvSpPr>
            <p:nvPr userDrawn="1"/>
          </p:nvSpPr>
          <p:spPr>
            <a:xfrm rot="9888766">
              <a:off x="1039345" y="943302"/>
              <a:ext cx="54048" cy="54048"/>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51" name="Straight Connector 50">
              <a:extLst>
                <a:ext uri="{FF2B5EF4-FFF2-40B4-BE49-F238E27FC236}">
                  <a16:creationId xmlns:a16="http://schemas.microsoft.com/office/drawing/2014/main" id="{2460CC55-DDEB-3CF3-FDDC-45C78D7E44CB}"/>
                </a:ext>
              </a:extLst>
            </p:cNvPr>
            <p:cNvCxnSpPr>
              <a:cxnSpLocks/>
            </p:cNvCxnSpPr>
            <p:nvPr userDrawn="1"/>
          </p:nvCxnSpPr>
          <p:spPr>
            <a:xfrm rot="9888766" flipH="1">
              <a:off x="1065565" y="761590"/>
              <a:ext cx="339955" cy="15992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B809174-7517-0C73-8BC0-5574A594F94C}"/>
                </a:ext>
              </a:extLst>
            </p:cNvPr>
            <p:cNvCxnSpPr>
              <a:cxnSpLocks/>
            </p:cNvCxnSpPr>
            <p:nvPr userDrawn="1"/>
          </p:nvCxnSpPr>
          <p:spPr>
            <a:xfrm flipH="1" flipV="1">
              <a:off x="1733421" y="120038"/>
              <a:ext cx="149639" cy="463988"/>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C863EF31-4A08-73DC-FFC9-A7C6F1432EE4}"/>
                </a:ext>
              </a:extLst>
            </p:cNvPr>
            <p:cNvSpPr>
              <a:spLocks noChangeAspect="1"/>
            </p:cNvSpPr>
            <p:nvPr userDrawn="1"/>
          </p:nvSpPr>
          <p:spPr>
            <a:xfrm rot="9888766">
              <a:off x="2298758" y="191930"/>
              <a:ext cx="54048" cy="54048"/>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54" name="Straight Connector 53">
              <a:extLst>
                <a:ext uri="{FF2B5EF4-FFF2-40B4-BE49-F238E27FC236}">
                  <a16:creationId xmlns:a16="http://schemas.microsoft.com/office/drawing/2014/main" id="{0F8431CB-BAC6-EDA7-0622-2BF69B12FCCF}"/>
                </a:ext>
              </a:extLst>
            </p:cNvPr>
            <p:cNvCxnSpPr>
              <a:cxnSpLocks/>
            </p:cNvCxnSpPr>
            <p:nvPr userDrawn="1"/>
          </p:nvCxnSpPr>
          <p:spPr>
            <a:xfrm rot="9888766" flipH="1">
              <a:off x="2326747" y="101958"/>
              <a:ext cx="62078" cy="86935"/>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1048A84-6C44-E8B3-A03C-152768B37DDF}"/>
                </a:ext>
              </a:extLst>
            </p:cNvPr>
            <p:cNvCxnSpPr>
              <a:cxnSpLocks/>
            </p:cNvCxnSpPr>
            <p:nvPr userDrawn="1"/>
          </p:nvCxnSpPr>
          <p:spPr>
            <a:xfrm>
              <a:off x="2349230" y="232390"/>
              <a:ext cx="166170" cy="197808"/>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59EEA7D-0B10-CDD2-E168-CF348725258C}"/>
                </a:ext>
              </a:extLst>
            </p:cNvPr>
            <p:cNvCxnSpPr>
              <a:cxnSpLocks/>
            </p:cNvCxnSpPr>
            <p:nvPr userDrawn="1"/>
          </p:nvCxnSpPr>
          <p:spPr>
            <a:xfrm flipH="1">
              <a:off x="1932800" y="452345"/>
              <a:ext cx="577138" cy="160182"/>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F5C39A4-5CF3-A4AC-A774-C7CDB71F88DF}"/>
                </a:ext>
              </a:extLst>
            </p:cNvPr>
            <p:cNvCxnSpPr>
              <a:cxnSpLocks/>
            </p:cNvCxnSpPr>
            <p:nvPr userDrawn="1"/>
          </p:nvCxnSpPr>
          <p:spPr>
            <a:xfrm flipH="1">
              <a:off x="579846" y="1447829"/>
              <a:ext cx="825885" cy="22083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829F8A8-69BC-AA98-2525-46653B231FC1}"/>
                </a:ext>
              </a:extLst>
            </p:cNvPr>
            <p:cNvCxnSpPr>
              <a:cxnSpLocks/>
            </p:cNvCxnSpPr>
            <p:nvPr userDrawn="1"/>
          </p:nvCxnSpPr>
          <p:spPr>
            <a:xfrm>
              <a:off x="1928851" y="643300"/>
              <a:ext cx="440756" cy="28194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F8C2C5F0-A72F-0603-56E1-B9B086BD06D0}"/>
                </a:ext>
              </a:extLst>
            </p:cNvPr>
            <p:cNvSpPr/>
            <p:nvPr userDrawn="1"/>
          </p:nvSpPr>
          <p:spPr>
            <a:xfrm rot="8852236">
              <a:off x="2355801" y="920590"/>
              <a:ext cx="59607" cy="59607"/>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60" name="Straight Connector 59">
              <a:extLst>
                <a:ext uri="{FF2B5EF4-FFF2-40B4-BE49-F238E27FC236}">
                  <a16:creationId xmlns:a16="http://schemas.microsoft.com/office/drawing/2014/main" id="{13690B35-80CA-A38B-5E86-7F75811B595B}"/>
                </a:ext>
              </a:extLst>
            </p:cNvPr>
            <p:cNvCxnSpPr>
              <a:cxnSpLocks/>
            </p:cNvCxnSpPr>
            <p:nvPr userDrawn="1"/>
          </p:nvCxnSpPr>
          <p:spPr>
            <a:xfrm flipH="1">
              <a:off x="1454100" y="966390"/>
              <a:ext cx="906358" cy="450669"/>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F63E99E-2484-DC7A-15FB-88683E3D878E}"/>
                </a:ext>
              </a:extLst>
            </p:cNvPr>
            <p:cNvCxnSpPr>
              <a:cxnSpLocks/>
            </p:cNvCxnSpPr>
            <p:nvPr userDrawn="1"/>
          </p:nvCxnSpPr>
          <p:spPr>
            <a:xfrm flipH="1">
              <a:off x="2410751" y="471868"/>
              <a:ext cx="110986" cy="462528"/>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7DE45AFB-C9D2-0385-7EB9-504CD1976271}"/>
                </a:ext>
              </a:extLst>
            </p:cNvPr>
            <p:cNvSpPr/>
            <p:nvPr userDrawn="1"/>
          </p:nvSpPr>
          <p:spPr>
            <a:xfrm rot="2181221">
              <a:off x="2509600" y="418061"/>
              <a:ext cx="59607" cy="59607"/>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63" name="Straight Connector 62">
              <a:extLst>
                <a:ext uri="{FF2B5EF4-FFF2-40B4-BE49-F238E27FC236}">
                  <a16:creationId xmlns:a16="http://schemas.microsoft.com/office/drawing/2014/main" id="{AEDFDD3C-D88B-B157-13C3-E79509698501}"/>
                </a:ext>
              </a:extLst>
            </p:cNvPr>
            <p:cNvCxnSpPr>
              <a:cxnSpLocks/>
            </p:cNvCxnSpPr>
            <p:nvPr userDrawn="1"/>
          </p:nvCxnSpPr>
          <p:spPr>
            <a:xfrm>
              <a:off x="213739" y="143702"/>
              <a:ext cx="243225" cy="344896"/>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043CBF56-B13A-9C51-397F-FE97779D9246}"/>
                </a:ext>
              </a:extLst>
            </p:cNvPr>
            <p:cNvSpPr/>
            <p:nvPr userDrawn="1"/>
          </p:nvSpPr>
          <p:spPr>
            <a:xfrm rot="8852236">
              <a:off x="2698372" y="151431"/>
              <a:ext cx="59607" cy="59607"/>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65" name="Straight Connector 64">
              <a:extLst>
                <a:ext uri="{FF2B5EF4-FFF2-40B4-BE49-F238E27FC236}">
                  <a16:creationId xmlns:a16="http://schemas.microsoft.com/office/drawing/2014/main" id="{A01CFEEA-02A2-58AE-5E33-E61BE49017AB}"/>
                </a:ext>
              </a:extLst>
            </p:cNvPr>
            <p:cNvCxnSpPr>
              <a:cxnSpLocks/>
            </p:cNvCxnSpPr>
            <p:nvPr userDrawn="1"/>
          </p:nvCxnSpPr>
          <p:spPr>
            <a:xfrm flipH="1">
              <a:off x="2557070" y="210328"/>
              <a:ext cx="164636" cy="213534"/>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657AAE7-8273-793E-C89F-7AA7B11190EE}"/>
                </a:ext>
              </a:extLst>
            </p:cNvPr>
            <p:cNvCxnSpPr>
              <a:cxnSpLocks/>
            </p:cNvCxnSpPr>
            <p:nvPr userDrawn="1"/>
          </p:nvCxnSpPr>
          <p:spPr>
            <a:xfrm flipH="1">
              <a:off x="2349230" y="174765"/>
              <a:ext cx="349852" cy="57625"/>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4836007"/>
      </p:ext>
    </p:extLst>
  </p:cSld>
  <p:clrMapOvr>
    <a:masterClrMapping/>
  </p:clrMapOvr>
  <p:extLst>
    <p:ext uri="{DCECCB84-F9BA-43D5-87BE-67443E8EF086}">
      <p15:sldGuideLst xmlns:p15="http://schemas.microsoft.com/office/powerpoint/2012/main">
        <p15:guide id="2" orient="horz" pos="3230">
          <p15:clr>
            <a:srgbClr val="FBAE40"/>
          </p15:clr>
        </p15:guide>
        <p15:guide id="3" orient="horz" pos="29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Breaker slide">
    <p:bg>
      <p:bgPr>
        <a:gradFill>
          <a:gsLst>
            <a:gs pos="0">
              <a:srgbClr val="1A4E7C"/>
            </a:gs>
            <a:gs pos="100000">
              <a:srgbClr val="1CB6C6"/>
            </a:gs>
          </a:gsLst>
          <a:lin ang="2700000" scaled="1"/>
        </a:gradFill>
        <a:effectLst/>
      </p:bgPr>
    </p:bg>
    <p:spTree>
      <p:nvGrpSpPr>
        <p:cNvPr id="1" name=""/>
        <p:cNvGrpSpPr/>
        <p:nvPr/>
      </p:nvGrpSpPr>
      <p:grpSpPr>
        <a:xfrm>
          <a:off x="0" y="0"/>
          <a:ext cx="0" cy="0"/>
          <a:chOff x="0" y="0"/>
          <a:chExt cx="0" cy="0"/>
        </a:xfrm>
      </p:grpSpPr>
      <p:grpSp>
        <p:nvGrpSpPr>
          <p:cNvPr id="431" name="Group 430">
            <a:extLst>
              <a:ext uri="{FF2B5EF4-FFF2-40B4-BE49-F238E27FC236}">
                <a16:creationId xmlns:a16="http://schemas.microsoft.com/office/drawing/2014/main" id="{44436876-971D-4C6C-920F-E0020C5B7DA3}"/>
              </a:ext>
            </a:extLst>
          </p:cNvPr>
          <p:cNvGrpSpPr/>
          <p:nvPr userDrawn="1"/>
        </p:nvGrpSpPr>
        <p:grpSpPr>
          <a:xfrm>
            <a:off x="-74236" y="-78262"/>
            <a:ext cx="9306190" cy="5284082"/>
            <a:chOff x="-98982" y="-104349"/>
            <a:chExt cx="12408253" cy="7045442"/>
          </a:xfrm>
          <a:solidFill>
            <a:schemeClr val="bg1">
              <a:alpha val="15000"/>
            </a:schemeClr>
          </a:solidFill>
        </p:grpSpPr>
        <p:cxnSp>
          <p:nvCxnSpPr>
            <p:cNvPr id="490" name="Straight Connector 489">
              <a:extLst>
                <a:ext uri="{FF2B5EF4-FFF2-40B4-BE49-F238E27FC236}">
                  <a16:creationId xmlns:a16="http://schemas.microsoft.com/office/drawing/2014/main" id="{837F9BFC-8F89-4677-99D5-7F08B6F92361}"/>
                </a:ext>
              </a:extLst>
            </p:cNvPr>
            <p:cNvCxnSpPr>
              <a:cxnSpLocks/>
              <a:stCxn id="280" idx="7"/>
              <a:endCxn id="278" idx="2"/>
            </p:cNvCxnSpPr>
            <p:nvPr userDrawn="1"/>
          </p:nvCxnSpPr>
          <p:spPr>
            <a:xfrm>
              <a:off x="1584504" y="1905029"/>
              <a:ext cx="1703016" cy="9444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80A50599-BA45-4D42-B5BB-7A18435B4CFB}"/>
                </a:ext>
              </a:extLst>
            </p:cNvPr>
            <p:cNvCxnSpPr>
              <a:cxnSpLocks/>
              <a:stCxn id="278" idx="4"/>
              <a:endCxn id="297" idx="1"/>
            </p:cNvCxnSpPr>
            <p:nvPr userDrawn="1"/>
          </p:nvCxnSpPr>
          <p:spPr>
            <a:xfrm flipV="1">
              <a:off x="3427782" y="2205662"/>
              <a:ext cx="482924" cy="57007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5F021C16-B388-4CC4-A019-58BFA05EE3B6}"/>
                </a:ext>
              </a:extLst>
            </p:cNvPr>
            <p:cNvCxnSpPr>
              <a:cxnSpLocks/>
              <a:stCxn id="283" idx="2"/>
              <a:endCxn id="295" idx="6"/>
            </p:cNvCxnSpPr>
            <p:nvPr userDrawn="1"/>
          </p:nvCxnSpPr>
          <p:spPr>
            <a:xfrm flipH="1">
              <a:off x="4004116" y="998896"/>
              <a:ext cx="1032867" cy="4144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AA5FD477-B1D1-428D-BADE-B4B89D8E1741}"/>
                </a:ext>
              </a:extLst>
            </p:cNvPr>
            <p:cNvCxnSpPr>
              <a:cxnSpLocks/>
              <a:stCxn id="297" idx="5"/>
              <a:endCxn id="283" idx="1"/>
            </p:cNvCxnSpPr>
            <p:nvPr userDrawn="1"/>
          </p:nvCxnSpPr>
          <p:spPr>
            <a:xfrm flipV="1">
              <a:off x="4016342" y="1082390"/>
              <a:ext cx="1055225" cy="10176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85E882AC-1851-4281-9CFC-C63A93B633DE}"/>
                </a:ext>
              </a:extLst>
            </p:cNvPr>
            <p:cNvCxnSpPr>
              <a:cxnSpLocks/>
              <a:stCxn id="278" idx="5"/>
              <a:endCxn id="296" idx="1"/>
            </p:cNvCxnSpPr>
            <p:nvPr userDrawn="1"/>
          </p:nvCxnSpPr>
          <p:spPr>
            <a:xfrm flipV="1">
              <a:off x="3493690" y="2247314"/>
              <a:ext cx="1466461" cy="58328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36609DAE-AD17-4515-B304-513FE607C7B4}"/>
                </a:ext>
              </a:extLst>
            </p:cNvPr>
            <p:cNvCxnSpPr>
              <a:cxnSpLocks/>
              <a:stCxn id="283" idx="0"/>
              <a:endCxn id="296" idx="4"/>
            </p:cNvCxnSpPr>
            <p:nvPr userDrawn="1"/>
          </p:nvCxnSpPr>
          <p:spPr>
            <a:xfrm flipH="1">
              <a:off x="5012969" y="1116974"/>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C3058FDC-8612-47A0-B40B-272030D5C00E}"/>
                </a:ext>
              </a:extLst>
            </p:cNvPr>
            <p:cNvCxnSpPr>
              <a:cxnSpLocks/>
              <a:stCxn id="297" idx="3"/>
              <a:endCxn id="295" idx="0"/>
            </p:cNvCxnSpPr>
            <p:nvPr userDrawn="1"/>
          </p:nvCxnSpPr>
          <p:spPr>
            <a:xfrm flipH="1" flipV="1">
              <a:off x="3892072" y="1525433"/>
              <a:ext cx="18633" cy="5745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932363FD-7FA5-4212-8CA3-8304D9124132}"/>
                </a:ext>
              </a:extLst>
            </p:cNvPr>
            <p:cNvCxnSpPr>
              <a:cxnSpLocks/>
              <a:stCxn id="403" idx="7"/>
              <a:endCxn id="285" idx="1"/>
            </p:cNvCxnSpPr>
            <p:nvPr userDrawn="1"/>
          </p:nvCxnSpPr>
          <p:spPr>
            <a:xfrm flipV="1">
              <a:off x="5140075" y="2350975"/>
              <a:ext cx="1066308" cy="5527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070936B8-A287-4326-A9B6-8215FEDAD06B}"/>
                </a:ext>
              </a:extLst>
            </p:cNvPr>
            <p:cNvCxnSpPr>
              <a:cxnSpLocks/>
              <a:stCxn id="283" idx="7"/>
              <a:endCxn id="285" idx="3"/>
            </p:cNvCxnSpPr>
            <p:nvPr userDrawn="1"/>
          </p:nvCxnSpPr>
          <p:spPr>
            <a:xfrm>
              <a:off x="5238555" y="1082390"/>
              <a:ext cx="967828" cy="11101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90740243-88B0-4719-8B9D-D53C62816762}"/>
                </a:ext>
              </a:extLst>
            </p:cNvPr>
            <p:cNvCxnSpPr>
              <a:cxnSpLocks/>
              <a:stCxn id="282" idx="3"/>
            </p:cNvCxnSpPr>
            <p:nvPr userDrawn="1"/>
          </p:nvCxnSpPr>
          <p:spPr>
            <a:xfrm flipH="1" flipV="1">
              <a:off x="3211650" y="18443"/>
              <a:ext cx="498790" cy="58289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1EAEC21D-1692-49FB-9F4B-3971A119066A}"/>
                </a:ext>
              </a:extLst>
            </p:cNvPr>
            <p:cNvCxnSpPr>
              <a:cxnSpLocks/>
              <a:stCxn id="297" idx="6"/>
              <a:endCxn id="296" idx="2"/>
            </p:cNvCxnSpPr>
            <p:nvPr userDrawn="1"/>
          </p:nvCxnSpPr>
          <p:spPr>
            <a:xfrm>
              <a:off x="4038220" y="2152844"/>
              <a:ext cx="900054" cy="416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8C717126-B43C-4377-AC81-4B24F957DBEC}"/>
                </a:ext>
              </a:extLst>
            </p:cNvPr>
            <p:cNvCxnSpPr>
              <a:cxnSpLocks/>
              <a:stCxn id="282" idx="0"/>
              <a:endCxn id="295" idx="4"/>
            </p:cNvCxnSpPr>
            <p:nvPr userDrawn="1"/>
          </p:nvCxnSpPr>
          <p:spPr>
            <a:xfrm>
              <a:off x="3789668" y="792604"/>
              <a:ext cx="102405" cy="5087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E6DFA36F-2B3E-44B8-9462-81333DFB45F7}"/>
                </a:ext>
              </a:extLst>
            </p:cNvPr>
            <p:cNvCxnSpPr>
              <a:cxnSpLocks/>
              <a:stCxn id="296" idx="6"/>
              <a:endCxn id="285" idx="2"/>
            </p:cNvCxnSpPr>
            <p:nvPr userDrawn="1"/>
          </p:nvCxnSpPr>
          <p:spPr>
            <a:xfrm>
              <a:off x="5087665" y="2194496"/>
              <a:ext cx="1085901" cy="772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7F810406-FC8E-46DA-B6E0-DB95AEE4161E}"/>
                </a:ext>
              </a:extLst>
            </p:cNvPr>
            <p:cNvCxnSpPr>
              <a:cxnSpLocks/>
              <a:stCxn id="284" idx="0"/>
              <a:endCxn id="285" idx="4"/>
            </p:cNvCxnSpPr>
            <p:nvPr userDrawn="1"/>
          </p:nvCxnSpPr>
          <p:spPr>
            <a:xfrm>
              <a:off x="6243041" y="1291086"/>
              <a:ext cx="42569" cy="868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1037F06B-FC79-48F4-983D-256DF4E57842}"/>
                </a:ext>
              </a:extLst>
            </p:cNvPr>
            <p:cNvCxnSpPr>
              <a:cxnSpLocks/>
              <a:stCxn id="287" idx="1"/>
              <a:endCxn id="285" idx="5"/>
            </p:cNvCxnSpPr>
            <p:nvPr userDrawn="1"/>
          </p:nvCxnSpPr>
          <p:spPr>
            <a:xfrm flipH="1">
              <a:off x="6364837" y="570689"/>
              <a:ext cx="1332558" cy="162183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96C7A085-4DDD-47AD-8E4C-9003F982097F}"/>
                </a:ext>
              </a:extLst>
            </p:cNvPr>
            <p:cNvCxnSpPr>
              <a:cxnSpLocks/>
              <a:stCxn id="287" idx="0"/>
              <a:endCxn id="286" idx="4"/>
            </p:cNvCxnSpPr>
            <p:nvPr userDrawn="1"/>
          </p:nvCxnSpPr>
          <p:spPr>
            <a:xfrm flipH="1">
              <a:off x="7737803" y="592567"/>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1103AAF1-E353-44C2-B79E-91C1E4EE76EA}"/>
                </a:ext>
              </a:extLst>
            </p:cNvPr>
            <p:cNvCxnSpPr>
              <a:cxnSpLocks/>
              <a:stCxn id="286" idx="2"/>
              <a:endCxn id="285" idx="6"/>
            </p:cNvCxnSpPr>
            <p:nvPr userDrawn="1"/>
          </p:nvCxnSpPr>
          <p:spPr>
            <a:xfrm flipH="1">
              <a:off x="6397654" y="1722181"/>
              <a:ext cx="1228105" cy="5495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5F273494-94C3-4387-92CF-544DFF72FDFB}"/>
                </a:ext>
              </a:extLst>
            </p:cNvPr>
            <p:cNvCxnSpPr>
              <a:cxnSpLocks/>
              <a:stCxn id="286" idx="7"/>
              <a:endCxn id="426" idx="5"/>
            </p:cNvCxnSpPr>
            <p:nvPr userDrawn="1"/>
          </p:nvCxnSpPr>
          <p:spPr>
            <a:xfrm>
              <a:off x="7817030" y="1801408"/>
              <a:ext cx="1649913" cy="11052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81095E4D-03C7-4C56-AF28-521F1221ABA8}"/>
                </a:ext>
              </a:extLst>
            </p:cNvPr>
            <p:cNvCxnSpPr>
              <a:cxnSpLocks/>
              <a:stCxn id="286" idx="6"/>
              <a:endCxn id="293" idx="2"/>
            </p:cNvCxnSpPr>
            <p:nvPr userDrawn="1"/>
          </p:nvCxnSpPr>
          <p:spPr>
            <a:xfrm flipV="1">
              <a:off x="7849847" y="1627721"/>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7AD5DB39-4BA6-4EFF-882C-474A1937EB9B}"/>
                </a:ext>
              </a:extLst>
            </p:cNvPr>
            <p:cNvCxnSpPr>
              <a:cxnSpLocks/>
              <a:stCxn id="293" idx="7"/>
              <a:endCxn id="294" idx="3"/>
            </p:cNvCxnSpPr>
            <p:nvPr userDrawn="1"/>
          </p:nvCxnSpPr>
          <p:spPr>
            <a:xfrm>
              <a:off x="9385903" y="1706948"/>
              <a:ext cx="910362" cy="8460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6F69C251-3DAC-4FA5-AFED-0CB1DC91A1AB}"/>
                </a:ext>
              </a:extLst>
            </p:cNvPr>
            <p:cNvCxnSpPr>
              <a:cxnSpLocks/>
              <a:stCxn id="279" idx="0"/>
              <a:endCxn id="278" idx="3"/>
            </p:cNvCxnSpPr>
            <p:nvPr userDrawn="1"/>
          </p:nvCxnSpPr>
          <p:spPr>
            <a:xfrm>
              <a:off x="2865686" y="1745404"/>
              <a:ext cx="476698" cy="10381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96C3C2A2-C641-441D-B0FC-24AF0DAE5B82}"/>
                </a:ext>
              </a:extLst>
            </p:cNvPr>
            <p:cNvCxnSpPr>
              <a:cxnSpLocks/>
              <a:stCxn id="295" idx="2"/>
              <a:endCxn id="279" idx="6"/>
            </p:cNvCxnSpPr>
            <p:nvPr userDrawn="1"/>
          </p:nvCxnSpPr>
          <p:spPr>
            <a:xfrm flipH="1">
              <a:off x="2983764" y="1413389"/>
              <a:ext cx="796264" cy="21393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5EB6B904-355F-4027-8251-D5FBDC2FD4D8}"/>
                </a:ext>
              </a:extLst>
            </p:cNvPr>
            <p:cNvCxnSpPr>
              <a:cxnSpLocks/>
              <a:stCxn id="282" idx="1"/>
              <a:endCxn id="279" idx="5"/>
            </p:cNvCxnSpPr>
            <p:nvPr userDrawn="1"/>
          </p:nvCxnSpPr>
          <p:spPr>
            <a:xfrm flipH="1">
              <a:off x="2949180" y="759787"/>
              <a:ext cx="761261" cy="7840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13FDF089-5E5F-4EE4-AA86-18D512D49DBF}"/>
                </a:ext>
              </a:extLst>
            </p:cNvPr>
            <p:cNvCxnSpPr>
              <a:cxnSpLocks/>
              <a:stCxn id="281" idx="7"/>
              <a:endCxn id="279" idx="3"/>
            </p:cNvCxnSpPr>
            <p:nvPr userDrawn="1"/>
          </p:nvCxnSpPr>
          <p:spPr>
            <a:xfrm>
              <a:off x="2026273" y="811101"/>
              <a:ext cx="755920" cy="7327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30A3B56D-41D0-492B-BBE9-B715948E73A7}"/>
                </a:ext>
              </a:extLst>
            </p:cNvPr>
            <p:cNvCxnSpPr>
              <a:cxnSpLocks/>
              <a:stCxn id="280" idx="6"/>
              <a:endCxn id="279" idx="2"/>
            </p:cNvCxnSpPr>
            <p:nvPr userDrawn="1"/>
          </p:nvCxnSpPr>
          <p:spPr>
            <a:xfrm flipV="1">
              <a:off x="1617321" y="1627326"/>
              <a:ext cx="1130287" cy="1984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CFDD344E-94B5-4C87-ADC9-1BD817EFF993}"/>
                </a:ext>
              </a:extLst>
            </p:cNvPr>
            <p:cNvCxnSpPr>
              <a:cxnSpLocks/>
              <a:stCxn id="300" idx="7"/>
              <a:endCxn id="280" idx="3"/>
            </p:cNvCxnSpPr>
            <p:nvPr userDrawn="1"/>
          </p:nvCxnSpPr>
          <p:spPr>
            <a:xfrm>
              <a:off x="562732" y="991183"/>
              <a:ext cx="863318" cy="75539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C4503800-3F1D-4A86-8FF8-7BBB0F924F8B}"/>
                </a:ext>
              </a:extLst>
            </p:cNvPr>
            <p:cNvCxnSpPr>
              <a:cxnSpLocks/>
              <a:stCxn id="300" idx="6"/>
              <a:endCxn id="281" idx="2"/>
            </p:cNvCxnSpPr>
            <p:nvPr userDrawn="1"/>
          </p:nvCxnSpPr>
          <p:spPr>
            <a:xfrm flipV="1">
              <a:off x="584609" y="758283"/>
              <a:ext cx="1314149" cy="18008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05C9D650-DAAB-49E5-A39E-5ACF5069D719}"/>
                </a:ext>
              </a:extLst>
            </p:cNvPr>
            <p:cNvCxnSpPr>
              <a:cxnSpLocks/>
              <a:stCxn id="300" idx="5"/>
            </p:cNvCxnSpPr>
            <p:nvPr userDrawn="1"/>
          </p:nvCxnSpPr>
          <p:spPr>
            <a:xfrm flipV="1">
              <a:off x="562732" y="7695"/>
              <a:ext cx="830501" cy="8778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685784DD-9130-4662-B2D2-3A8ABD903CA0}"/>
                </a:ext>
              </a:extLst>
            </p:cNvPr>
            <p:cNvCxnSpPr>
              <a:cxnSpLocks/>
              <a:stCxn id="281" idx="4"/>
            </p:cNvCxnSpPr>
            <p:nvPr userDrawn="1"/>
          </p:nvCxnSpPr>
          <p:spPr>
            <a:xfrm flipH="1" flipV="1">
              <a:off x="1913190" y="8940"/>
              <a:ext cx="60264" cy="6746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74E164B4-A2EF-4917-901D-D344B97385B8}"/>
                </a:ext>
              </a:extLst>
            </p:cNvPr>
            <p:cNvCxnSpPr>
              <a:cxnSpLocks/>
              <a:stCxn id="281" idx="5"/>
            </p:cNvCxnSpPr>
            <p:nvPr userDrawn="1"/>
          </p:nvCxnSpPr>
          <p:spPr>
            <a:xfrm flipV="1">
              <a:off x="2026273" y="21571"/>
              <a:ext cx="969507" cy="6838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B91A0453-FAC5-47AB-8444-CD76F8DF2AA5}"/>
                </a:ext>
              </a:extLst>
            </p:cNvPr>
            <p:cNvCxnSpPr>
              <a:cxnSpLocks/>
              <a:stCxn id="282" idx="5"/>
            </p:cNvCxnSpPr>
            <p:nvPr userDrawn="1"/>
          </p:nvCxnSpPr>
          <p:spPr>
            <a:xfrm flipV="1">
              <a:off x="3868895" y="-11241"/>
              <a:ext cx="430441" cy="6125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AC7EEE06-05CB-45BB-8705-2A64A15CA17B}"/>
                </a:ext>
              </a:extLst>
            </p:cNvPr>
            <p:cNvCxnSpPr>
              <a:cxnSpLocks/>
              <a:stCxn id="281" idx="6"/>
              <a:endCxn id="282" idx="2"/>
            </p:cNvCxnSpPr>
            <p:nvPr userDrawn="1"/>
          </p:nvCxnSpPr>
          <p:spPr>
            <a:xfrm flipV="1">
              <a:off x="2048150" y="680560"/>
              <a:ext cx="1629474" cy="7772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a16="http://schemas.microsoft.com/office/drawing/2014/main" id="{8A273129-0F44-40F8-A2C4-03A842F3C239}"/>
                </a:ext>
              </a:extLst>
            </p:cNvPr>
            <p:cNvCxnSpPr>
              <a:cxnSpLocks/>
              <a:stCxn id="282" idx="6"/>
              <a:endCxn id="283" idx="3"/>
            </p:cNvCxnSpPr>
            <p:nvPr userDrawn="1"/>
          </p:nvCxnSpPr>
          <p:spPr>
            <a:xfrm>
              <a:off x="3901712" y="680560"/>
              <a:ext cx="1169856" cy="234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a:extLst>
                <a:ext uri="{FF2B5EF4-FFF2-40B4-BE49-F238E27FC236}">
                  <a16:creationId xmlns:a16="http://schemas.microsoft.com/office/drawing/2014/main" id="{8D5F450E-7C86-47BE-A61F-FE54DDEC25FA}"/>
                </a:ext>
              </a:extLst>
            </p:cNvPr>
            <p:cNvCxnSpPr>
              <a:cxnSpLocks/>
              <a:stCxn id="284" idx="2"/>
              <a:endCxn id="283" idx="6"/>
            </p:cNvCxnSpPr>
            <p:nvPr userDrawn="1"/>
          </p:nvCxnSpPr>
          <p:spPr>
            <a:xfrm flipH="1" flipV="1">
              <a:off x="5273139" y="998896"/>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a16="http://schemas.microsoft.com/office/drawing/2014/main" id="{4F91F6C7-9834-47EA-8DDC-F8EFD82E6D7F}"/>
                </a:ext>
              </a:extLst>
            </p:cNvPr>
            <p:cNvCxnSpPr>
              <a:cxnSpLocks/>
              <a:stCxn id="305" idx="0"/>
              <a:endCxn id="283" idx="5"/>
            </p:cNvCxnSpPr>
            <p:nvPr userDrawn="1"/>
          </p:nvCxnSpPr>
          <p:spPr>
            <a:xfrm flipH="1">
              <a:off x="5238555" y="-6145"/>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A13DC647-D26A-4300-A50C-EAF20858B75A}"/>
                </a:ext>
              </a:extLst>
            </p:cNvPr>
            <p:cNvCxnSpPr>
              <a:cxnSpLocks/>
              <a:endCxn id="283" idx="4"/>
            </p:cNvCxnSpPr>
            <p:nvPr userDrawn="1"/>
          </p:nvCxnSpPr>
          <p:spPr>
            <a:xfrm>
              <a:off x="4883094" y="-29536"/>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ED6A2D0E-776E-43B4-B11A-62C2AC6EDBEC}"/>
                </a:ext>
              </a:extLst>
            </p:cNvPr>
            <p:cNvCxnSpPr>
              <a:cxnSpLocks/>
              <a:stCxn id="305" idx="2"/>
              <a:endCxn id="284" idx="4"/>
            </p:cNvCxnSpPr>
            <p:nvPr userDrawn="1"/>
          </p:nvCxnSpPr>
          <p:spPr>
            <a:xfrm flipH="1">
              <a:off x="6243041" y="-5452"/>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a:extLst>
                <a:ext uri="{FF2B5EF4-FFF2-40B4-BE49-F238E27FC236}">
                  <a16:creationId xmlns:a16="http://schemas.microsoft.com/office/drawing/2014/main" id="{4DF79119-460B-4F45-AA21-0E2D81F2ABE7}"/>
                </a:ext>
              </a:extLst>
            </p:cNvPr>
            <p:cNvCxnSpPr>
              <a:cxnSpLocks/>
              <a:stCxn id="287" idx="2"/>
              <a:endCxn id="284" idx="6"/>
            </p:cNvCxnSpPr>
            <p:nvPr userDrawn="1"/>
          </p:nvCxnSpPr>
          <p:spPr>
            <a:xfrm flipH="1">
              <a:off x="6317737" y="517871"/>
              <a:ext cx="1357780" cy="6985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C81BF048-8B71-4A48-ACD5-8B8F7760122F}"/>
                </a:ext>
              </a:extLst>
            </p:cNvPr>
            <p:cNvCxnSpPr>
              <a:cxnSpLocks/>
              <a:stCxn id="287" idx="4"/>
            </p:cNvCxnSpPr>
            <p:nvPr userDrawn="1"/>
          </p:nvCxnSpPr>
          <p:spPr>
            <a:xfrm flipV="1">
              <a:off x="7750213" y="54467"/>
              <a:ext cx="93642" cy="3887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52270DD1-358B-4226-A9FA-F5C8023F0D30}"/>
                </a:ext>
              </a:extLst>
            </p:cNvPr>
            <p:cNvCxnSpPr>
              <a:cxnSpLocks/>
              <a:stCxn id="288" idx="3"/>
            </p:cNvCxnSpPr>
            <p:nvPr userDrawn="1"/>
          </p:nvCxnSpPr>
          <p:spPr>
            <a:xfrm flipH="1" flipV="1">
              <a:off x="8652184" y="-11241"/>
              <a:ext cx="511421" cy="3567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EFA1D4F2-90BD-403E-A92E-A0FBE4E9624D}"/>
                </a:ext>
              </a:extLst>
            </p:cNvPr>
            <p:cNvCxnSpPr>
              <a:cxnSpLocks/>
              <a:stCxn id="288" idx="2"/>
              <a:endCxn id="287" idx="6"/>
            </p:cNvCxnSpPr>
            <p:nvPr userDrawn="1"/>
          </p:nvCxnSpPr>
          <p:spPr>
            <a:xfrm flipH="1">
              <a:off x="7824909" y="42476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62682974-EE80-4781-A2F4-6012EBD755A7}"/>
                </a:ext>
              </a:extLst>
            </p:cNvPr>
            <p:cNvCxnSpPr>
              <a:cxnSpLocks/>
              <a:stCxn id="293" idx="4"/>
              <a:endCxn id="288" idx="0"/>
            </p:cNvCxnSpPr>
            <p:nvPr userDrawn="1"/>
          </p:nvCxnSpPr>
          <p:spPr>
            <a:xfrm flipH="1" flipV="1">
              <a:off x="9242832" y="53680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920F617F-8723-466F-9763-7DB5D0A04A0E}"/>
                </a:ext>
              </a:extLst>
            </p:cNvPr>
            <p:cNvCxnSpPr>
              <a:cxnSpLocks/>
              <a:stCxn id="292" idx="3"/>
              <a:endCxn id="288" idx="7"/>
            </p:cNvCxnSpPr>
            <p:nvPr userDrawn="1"/>
          </p:nvCxnSpPr>
          <p:spPr>
            <a:xfrm flipH="1" flipV="1">
              <a:off x="9322059" y="503987"/>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36D9D995-D423-416F-843F-A02C5C9E9F41}"/>
                </a:ext>
              </a:extLst>
            </p:cNvPr>
            <p:cNvCxnSpPr>
              <a:cxnSpLocks/>
              <a:stCxn id="292" idx="2"/>
              <a:endCxn id="293" idx="6"/>
            </p:cNvCxnSpPr>
            <p:nvPr userDrawn="1"/>
          </p:nvCxnSpPr>
          <p:spPr>
            <a:xfrm flipH="1">
              <a:off x="9418720" y="1237716"/>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E6FC6E21-F729-4E89-952C-AF0A70202879}"/>
                </a:ext>
              </a:extLst>
            </p:cNvPr>
            <p:cNvCxnSpPr>
              <a:cxnSpLocks/>
              <a:stCxn id="292" idx="1"/>
              <a:endCxn id="294" idx="4"/>
            </p:cNvCxnSpPr>
            <p:nvPr userDrawn="1"/>
          </p:nvCxnSpPr>
          <p:spPr>
            <a:xfrm flipH="1">
              <a:off x="10349083" y="1309164"/>
              <a:ext cx="576378" cy="12219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69E808CA-1723-4AD7-BFA9-2447346D8632}"/>
                </a:ext>
              </a:extLst>
            </p:cNvPr>
            <p:cNvCxnSpPr>
              <a:cxnSpLocks/>
              <a:stCxn id="290" idx="1"/>
              <a:endCxn id="294" idx="5"/>
            </p:cNvCxnSpPr>
            <p:nvPr userDrawn="1"/>
          </p:nvCxnSpPr>
          <p:spPr>
            <a:xfrm flipH="1">
              <a:off x="10401901" y="1774673"/>
              <a:ext cx="1757220" cy="7783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78A04E7D-90DE-41FE-907B-8A0C794FB91D}"/>
                </a:ext>
              </a:extLst>
            </p:cNvPr>
            <p:cNvCxnSpPr>
              <a:cxnSpLocks/>
              <a:stCxn id="290" idx="0"/>
              <a:endCxn id="291" idx="4"/>
            </p:cNvCxnSpPr>
            <p:nvPr userDrawn="1"/>
          </p:nvCxnSpPr>
          <p:spPr>
            <a:xfrm flipH="1">
              <a:off x="11893491" y="1806534"/>
              <a:ext cx="313099" cy="9575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6ACD4982-E314-4067-9756-80F7C71E52BC}"/>
                </a:ext>
              </a:extLst>
            </p:cNvPr>
            <p:cNvCxnSpPr>
              <a:cxnSpLocks/>
              <a:stCxn id="362" idx="7"/>
              <a:endCxn id="427" idx="1"/>
            </p:cNvCxnSpPr>
            <p:nvPr userDrawn="1"/>
          </p:nvCxnSpPr>
          <p:spPr>
            <a:xfrm flipH="1" flipV="1">
              <a:off x="8117425" y="3321916"/>
              <a:ext cx="642685" cy="1106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a:extLst>
                <a:ext uri="{FF2B5EF4-FFF2-40B4-BE49-F238E27FC236}">
                  <a16:creationId xmlns:a16="http://schemas.microsoft.com/office/drawing/2014/main" id="{6DBFAFFB-9536-4E56-BAB4-DA1D82FD4936}"/>
                </a:ext>
              </a:extLst>
            </p:cNvPr>
            <p:cNvCxnSpPr>
              <a:cxnSpLocks/>
              <a:endCxn id="289" idx="6"/>
            </p:cNvCxnSpPr>
            <p:nvPr userDrawn="1"/>
          </p:nvCxnSpPr>
          <p:spPr>
            <a:xfrm flipH="1">
              <a:off x="11941804" y="350882"/>
              <a:ext cx="294325" cy="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a:extLst>
                <a:ext uri="{FF2B5EF4-FFF2-40B4-BE49-F238E27FC236}">
                  <a16:creationId xmlns:a16="http://schemas.microsoft.com/office/drawing/2014/main" id="{92D5904F-FBF5-4B62-95DE-8315E934F318}"/>
                </a:ext>
              </a:extLst>
            </p:cNvPr>
            <p:cNvCxnSpPr>
              <a:cxnSpLocks/>
              <a:stCxn id="362" idx="0"/>
              <a:endCxn id="426" idx="3"/>
            </p:cNvCxnSpPr>
            <p:nvPr userDrawn="1"/>
          </p:nvCxnSpPr>
          <p:spPr>
            <a:xfrm flipV="1">
              <a:off x="8839337" y="3056346"/>
              <a:ext cx="575543" cy="133887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a:extLst>
                <a:ext uri="{FF2B5EF4-FFF2-40B4-BE49-F238E27FC236}">
                  <a16:creationId xmlns:a16="http://schemas.microsoft.com/office/drawing/2014/main" id="{CAF08AE7-C3EA-40EE-99EC-66A7A1C805EF}"/>
                </a:ext>
              </a:extLst>
            </p:cNvPr>
            <p:cNvCxnSpPr>
              <a:cxnSpLocks/>
              <a:stCxn id="374" idx="0"/>
              <a:endCxn id="425" idx="0"/>
            </p:cNvCxnSpPr>
            <p:nvPr userDrawn="1"/>
          </p:nvCxnSpPr>
          <p:spPr>
            <a:xfrm flipH="1" flipV="1">
              <a:off x="10593831" y="3434127"/>
              <a:ext cx="970340" cy="11166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a:extLst>
                <a:ext uri="{FF2B5EF4-FFF2-40B4-BE49-F238E27FC236}">
                  <a16:creationId xmlns:a16="http://schemas.microsoft.com/office/drawing/2014/main" id="{F4CD68F0-854B-4321-AD4D-4B2EC2E58A08}"/>
                </a:ext>
              </a:extLst>
            </p:cNvPr>
            <p:cNvCxnSpPr>
              <a:cxnSpLocks/>
              <a:stCxn id="374" idx="1"/>
              <a:endCxn id="291" idx="0"/>
            </p:cNvCxnSpPr>
            <p:nvPr userDrawn="1"/>
          </p:nvCxnSpPr>
          <p:spPr>
            <a:xfrm flipV="1">
              <a:off x="11616989" y="2983008"/>
              <a:ext cx="228732" cy="15896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a:extLst>
                <a:ext uri="{FF2B5EF4-FFF2-40B4-BE49-F238E27FC236}">
                  <a16:creationId xmlns:a16="http://schemas.microsoft.com/office/drawing/2014/main" id="{0FC88D83-A065-4CCB-88B9-598EA2464A27}"/>
                </a:ext>
              </a:extLst>
            </p:cNvPr>
            <p:cNvCxnSpPr>
              <a:cxnSpLocks/>
              <a:stCxn id="291" idx="2"/>
              <a:endCxn id="294" idx="6"/>
            </p:cNvCxnSpPr>
            <p:nvPr userDrawn="1"/>
          </p:nvCxnSpPr>
          <p:spPr>
            <a:xfrm flipH="1" flipV="1">
              <a:off x="10423779" y="2605827"/>
              <a:ext cx="1336358" cy="2438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a:extLst>
                <a:ext uri="{FF2B5EF4-FFF2-40B4-BE49-F238E27FC236}">
                  <a16:creationId xmlns:a16="http://schemas.microsoft.com/office/drawing/2014/main" id="{736504B1-DC39-4E4C-9DD7-97E2C4648857}"/>
                </a:ext>
              </a:extLst>
            </p:cNvPr>
            <p:cNvCxnSpPr>
              <a:cxnSpLocks/>
              <a:stCxn id="290" idx="2"/>
              <a:endCxn id="292" idx="6"/>
            </p:cNvCxnSpPr>
            <p:nvPr userDrawn="1"/>
          </p:nvCxnSpPr>
          <p:spPr>
            <a:xfrm flipH="1" flipV="1">
              <a:off x="11097954" y="1194675"/>
              <a:ext cx="1050131" cy="5239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a:extLst>
                <a:ext uri="{FF2B5EF4-FFF2-40B4-BE49-F238E27FC236}">
                  <a16:creationId xmlns:a16="http://schemas.microsoft.com/office/drawing/2014/main" id="{D1257E47-96A3-497E-AB51-491D51F281E7}"/>
                </a:ext>
              </a:extLst>
            </p:cNvPr>
            <p:cNvCxnSpPr>
              <a:cxnSpLocks/>
              <a:stCxn id="289" idx="1"/>
              <a:endCxn id="292" idx="5"/>
            </p:cNvCxnSpPr>
            <p:nvPr userDrawn="1"/>
          </p:nvCxnSpPr>
          <p:spPr>
            <a:xfrm flipH="1">
              <a:off x="11050531" y="430109"/>
              <a:ext cx="700002" cy="693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a:extLst>
                <a:ext uri="{FF2B5EF4-FFF2-40B4-BE49-F238E27FC236}">
                  <a16:creationId xmlns:a16="http://schemas.microsoft.com/office/drawing/2014/main" id="{195F701A-32ED-44AA-A2E7-E9EB497752AD}"/>
                </a:ext>
              </a:extLst>
            </p:cNvPr>
            <p:cNvCxnSpPr>
              <a:cxnSpLocks/>
              <a:stCxn id="289" idx="3"/>
              <a:endCxn id="306" idx="1"/>
            </p:cNvCxnSpPr>
            <p:nvPr userDrawn="1"/>
          </p:nvCxnSpPr>
          <p:spPr>
            <a:xfrm flipH="1" flipV="1">
              <a:off x="10480717" y="1658"/>
              <a:ext cx="1269816" cy="2699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a16="http://schemas.microsoft.com/office/drawing/2014/main" id="{0C290B48-3E92-4791-B72F-2300E38F1CCC}"/>
                </a:ext>
              </a:extLst>
            </p:cNvPr>
            <p:cNvCxnSpPr>
              <a:cxnSpLocks/>
              <a:stCxn id="292" idx="4"/>
              <a:endCxn id="306" idx="2"/>
            </p:cNvCxnSpPr>
            <p:nvPr userDrawn="1"/>
          </p:nvCxnSpPr>
          <p:spPr>
            <a:xfrm flipH="1" flipV="1">
              <a:off x="10368902" y="619"/>
              <a:ext cx="597574" cy="1105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a:extLst>
                <a:ext uri="{FF2B5EF4-FFF2-40B4-BE49-F238E27FC236}">
                  <a16:creationId xmlns:a16="http://schemas.microsoft.com/office/drawing/2014/main" id="{8BD8680D-6017-4390-BE15-ABA0A7C2F62D}"/>
                </a:ext>
              </a:extLst>
            </p:cNvPr>
            <p:cNvCxnSpPr>
              <a:cxnSpLocks/>
              <a:stCxn id="288" idx="5"/>
              <a:endCxn id="306" idx="0"/>
            </p:cNvCxnSpPr>
            <p:nvPr userDrawn="1"/>
          </p:nvCxnSpPr>
          <p:spPr>
            <a:xfrm flipV="1">
              <a:off x="9322059" y="-420"/>
              <a:ext cx="935027" cy="3459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id="{053AFE61-9F5D-463B-8E32-2EAC13420838}"/>
                </a:ext>
              </a:extLst>
            </p:cNvPr>
            <p:cNvCxnSpPr>
              <a:cxnSpLocks/>
              <a:stCxn id="289" idx="7"/>
              <a:endCxn id="290" idx="3"/>
            </p:cNvCxnSpPr>
            <p:nvPr userDrawn="1"/>
          </p:nvCxnSpPr>
          <p:spPr>
            <a:xfrm>
              <a:off x="11908987" y="430109"/>
              <a:ext cx="270959" cy="12410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a:extLst>
                <a:ext uri="{FF2B5EF4-FFF2-40B4-BE49-F238E27FC236}">
                  <a16:creationId xmlns:a16="http://schemas.microsoft.com/office/drawing/2014/main" id="{CF829598-9D94-4815-8E31-B7517E9601B0}"/>
                </a:ext>
              </a:extLst>
            </p:cNvPr>
            <p:cNvCxnSpPr>
              <a:cxnSpLocks/>
              <a:stCxn id="287" idx="7"/>
              <a:endCxn id="293" idx="3"/>
            </p:cNvCxnSpPr>
            <p:nvPr userDrawn="1"/>
          </p:nvCxnSpPr>
          <p:spPr>
            <a:xfrm>
              <a:off x="7803031" y="570690"/>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BB613A75-CC1B-45C4-BA50-7D01DB685088}"/>
                </a:ext>
              </a:extLst>
            </p:cNvPr>
            <p:cNvCxnSpPr>
              <a:cxnSpLocks/>
              <a:endCxn id="289" idx="4"/>
            </p:cNvCxnSpPr>
            <p:nvPr userDrawn="1"/>
          </p:nvCxnSpPr>
          <p:spPr>
            <a:xfrm flipH="1">
              <a:off x="11829760" y="8940"/>
              <a:ext cx="14366" cy="22989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551" name="Oval 550">
              <a:extLst>
                <a:ext uri="{FF2B5EF4-FFF2-40B4-BE49-F238E27FC236}">
                  <a16:creationId xmlns:a16="http://schemas.microsoft.com/office/drawing/2014/main" id="{18FB1693-D576-4ECB-9F05-F4CBFE8D0033}"/>
                </a:ext>
              </a:extLst>
            </p:cNvPr>
            <p:cNvSpPr/>
            <p:nvPr userDrawn="1"/>
          </p:nvSpPr>
          <p:spPr>
            <a:xfrm rot="1036530" flipV="1">
              <a:off x="3282465" y="277068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2" name="Oval 551">
              <a:extLst>
                <a:ext uri="{FF2B5EF4-FFF2-40B4-BE49-F238E27FC236}">
                  <a16:creationId xmlns:a16="http://schemas.microsoft.com/office/drawing/2014/main" id="{36D6F372-B31E-4525-8A27-63660CA0CA16}"/>
                </a:ext>
              </a:extLst>
            </p:cNvPr>
            <p:cNvSpPr/>
            <p:nvPr userDrawn="1"/>
          </p:nvSpPr>
          <p:spPr>
            <a:xfrm flipV="1">
              <a:off x="2747608" y="150924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3" name="Oval 552">
              <a:extLst>
                <a:ext uri="{FF2B5EF4-FFF2-40B4-BE49-F238E27FC236}">
                  <a16:creationId xmlns:a16="http://schemas.microsoft.com/office/drawing/2014/main" id="{C761BD3B-6519-47CB-8F59-4C2C86CF4523}"/>
                </a:ext>
              </a:extLst>
            </p:cNvPr>
            <p:cNvSpPr/>
            <p:nvPr userDrawn="1"/>
          </p:nvSpPr>
          <p:spPr>
            <a:xfrm flipV="1">
              <a:off x="1393233" y="171375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4" name="Oval 553">
              <a:extLst>
                <a:ext uri="{FF2B5EF4-FFF2-40B4-BE49-F238E27FC236}">
                  <a16:creationId xmlns:a16="http://schemas.microsoft.com/office/drawing/2014/main" id="{7DD059FA-E8C6-4192-B1FB-9107E90E721C}"/>
                </a:ext>
              </a:extLst>
            </p:cNvPr>
            <p:cNvSpPr>
              <a:spLocks noChangeAspect="1"/>
            </p:cNvSpPr>
            <p:nvPr userDrawn="1"/>
          </p:nvSpPr>
          <p:spPr>
            <a:xfrm flipV="1">
              <a:off x="1898758" y="683587"/>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5" name="Oval 554">
              <a:extLst>
                <a:ext uri="{FF2B5EF4-FFF2-40B4-BE49-F238E27FC236}">
                  <a16:creationId xmlns:a16="http://schemas.microsoft.com/office/drawing/2014/main" id="{BAB9D574-5360-470F-9105-1A3021C5CA04}"/>
                </a:ext>
              </a:extLst>
            </p:cNvPr>
            <p:cNvSpPr>
              <a:spLocks noChangeAspect="1"/>
            </p:cNvSpPr>
            <p:nvPr userDrawn="1"/>
          </p:nvSpPr>
          <p:spPr>
            <a:xfrm flipV="1">
              <a:off x="3677624" y="5685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6" name="Oval 555">
              <a:extLst>
                <a:ext uri="{FF2B5EF4-FFF2-40B4-BE49-F238E27FC236}">
                  <a16:creationId xmlns:a16="http://schemas.microsoft.com/office/drawing/2014/main" id="{76EEA5C5-70BA-4AAA-B1DC-27EF0C0E0CC7}"/>
                </a:ext>
              </a:extLst>
            </p:cNvPr>
            <p:cNvSpPr/>
            <p:nvPr userDrawn="1"/>
          </p:nvSpPr>
          <p:spPr>
            <a:xfrm flipV="1">
              <a:off x="5036983" y="88081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7" name="Oval 556">
              <a:extLst>
                <a:ext uri="{FF2B5EF4-FFF2-40B4-BE49-F238E27FC236}">
                  <a16:creationId xmlns:a16="http://schemas.microsoft.com/office/drawing/2014/main" id="{88C06655-8F2A-4CDB-8362-4C41D979D071}"/>
                </a:ext>
              </a:extLst>
            </p:cNvPr>
            <p:cNvSpPr>
              <a:spLocks noChangeAspect="1"/>
            </p:cNvSpPr>
            <p:nvPr userDrawn="1"/>
          </p:nvSpPr>
          <p:spPr>
            <a:xfrm flipV="1">
              <a:off x="6168345" y="114169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8" name="Oval 557">
              <a:extLst>
                <a:ext uri="{FF2B5EF4-FFF2-40B4-BE49-F238E27FC236}">
                  <a16:creationId xmlns:a16="http://schemas.microsoft.com/office/drawing/2014/main" id="{717AC237-4B5B-4684-8824-89CF216FA94D}"/>
                </a:ext>
              </a:extLst>
            </p:cNvPr>
            <p:cNvSpPr/>
            <p:nvPr userDrawn="1"/>
          </p:nvSpPr>
          <p:spPr>
            <a:xfrm flipV="1">
              <a:off x="6173566" y="2159704"/>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9" name="Oval 558">
              <a:extLst>
                <a:ext uri="{FF2B5EF4-FFF2-40B4-BE49-F238E27FC236}">
                  <a16:creationId xmlns:a16="http://schemas.microsoft.com/office/drawing/2014/main" id="{B287D10D-32EB-4021-A58B-3481C9D89EAC}"/>
                </a:ext>
              </a:extLst>
            </p:cNvPr>
            <p:cNvSpPr/>
            <p:nvPr userDrawn="1"/>
          </p:nvSpPr>
          <p:spPr>
            <a:xfrm flipV="1">
              <a:off x="7625759" y="16101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60" name="Oval 559">
              <a:extLst>
                <a:ext uri="{FF2B5EF4-FFF2-40B4-BE49-F238E27FC236}">
                  <a16:creationId xmlns:a16="http://schemas.microsoft.com/office/drawing/2014/main" id="{647C315E-2969-4F57-AD3F-D5338E2A4BC1}"/>
                </a:ext>
              </a:extLst>
            </p:cNvPr>
            <p:cNvSpPr>
              <a:spLocks noChangeAspect="1"/>
            </p:cNvSpPr>
            <p:nvPr userDrawn="1"/>
          </p:nvSpPr>
          <p:spPr>
            <a:xfrm flipV="1">
              <a:off x="7675517" y="44317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61" name="Oval 560">
              <a:extLst>
                <a:ext uri="{FF2B5EF4-FFF2-40B4-BE49-F238E27FC236}">
                  <a16:creationId xmlns:a16="http://schemas.microsoft.com/office/drawing/2014/main" id="{3092B6D8-8A80-4CBD-89ED-C8D8172ED8B3}"/>
                </a:ext>
              </a:extLst>
            </p:cNvPr>
            <p:cNvSpPr/>
            <p:nvPr userDrawn="1"/>
          </p:nvSpPr>
          <p:spPr>
            <a:xfrm flipV="1">
              <a:off x="9130788" y="3127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62" name="Oval 561">
              <a:extLst>
                <a:ext uri="{FF2B5EF4-FFF2-40B4-BE49-F238E27FC236}">
                  <a16:creationId xmlns:a16="http://schemas.microsoft.com/office/drawing/2014/main" id="{7ED2B1A0-84C0-4B82-B6A5-DD9ED5B4D960}"/>
                </a:ext>
              </a:extLst>
            </p:cNvPr>
            <p:cNvSpPr/>
            <p:nvPr userDrawn="1"/>
          </p:nvSpPr>
          <p:spPr>
            <a:xfrm flipV="1">
              <a:off x="11717716" y="23883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63" name="Oval 562">
              <a:extLst>
                <a:ext uri="{FF2B5EF4-FFF2-40B4-BE49-F238E27FC236}">
                  <a16:creationId xmlns:a16="http://schemas.microsoft.com/office/drawing/2014/main" id="{5F2D6421-E8E9-449A-AFDB-BC41DE9E7345}"/>
                </a:ext>
              </a:extLst>
            </p:cNvPr>
            <p:cNvSpPr>
              <a:spLocks noChangeAspect="1"/>
            </p:cNvSpPr>
            <p:nvPr userDrawn="1"/>
          </p:nvSpPr>
          <p:spPr>
            <a:xfrm rot="682168" flipV="1">
              <a:off x="12146619" y="165860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64" name="Oval 563">
              <a:extLst>
                <a:ext uri="{FF2B5EF4-FFF2-40B4-BE49-F238E27FC236}">
                  <a16:creationId xmlns:a16="http://schemas.microsoft.com/office/drawing/2014/main" id="{A6C512E3-FB99-4C40-9747-E6637BCDCBF3}"/>
                </a:ext>
              </a:extLst>
            </p:cNvPr>
            <p:cNvSpPr/>
            <p:nvPr userDrawn="1"/>
          </p:nvSpPr>
          <p:spPr>
            <a:xfrm rot="738506" flipV="1">
              <a:off x="11757562" y="276149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65" name="Oval 564">
              <a:extLst>
                <a:ext uri="{FF2B5EF4-FFF2-40B4-BE49-F238E27FC236}">
                  <a16:creationId xmlns:a16="http://schemas.microsoft.com/office/drawing/2014/main" id="{950D0A1D-790D-455F-B4B5-8844A11C14B8}"/>
                </a:ext>
              </a:extLst>
            </p:cNvPr>
            <p:cNvSpPr/>
            <p:nvPr userDrawn="1"/>
          </p:nvSpPr>
          <p:spPr>
            <a:xfrm rot="20935587" flipV="1">
              <a:off x="10875952" y="1104151"/>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66" name="Oval 565">
              <a:extLst>
                <a:ext uri="{FF2B5EF4-FFF2-40B4-BE49-F238E27FC236}">
                  <a16:creationId xmlns:a16="http://schemas.microsoft.com/office/drawing/2014/main" id="{316F8A73-8797-454B-9E9C-E403F568D3E5}"/>
                </a:ext>
              </a:extLst>
            </p:cNvPr>
            <p:cNvSpPr/>
            <p:nvPr userDrawn="1"/>
          </p:nvSpPr>
          <p:spPr>
            <a:xfrm flipV="1">
              <a:off x="9194632" y="151567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67" name="Oval 566">
              <a:extLst>
                <a:ext uri="{FF2B5EF4-FFF2-40B4-BE49-F238E27FC236}">
                  <a16:creationId xmlns:a16="http://schemas.microsoft.com/office/drawing/2014/main" id="{2143A8C4-083F-4ABF-9A74-5480FD689740}"/>
                </a:ext>
              </a:extLst>
            </p:cNvPr>
            <p:cNvSpPr>
              <a:spLocks noChangeAspect="1"/>
            </p:cNvSpPr>
            <p:nvPr userDrawn="1"/>
          </p:nvSpPr>
          <p:spPr>
            <a:xfrm flipV="1">
              <a:off x="10274387" y="2531131"/>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68" name="Oval 567">
              <a:extLst>
                <a:ext uri="{FF2B5EF4-FFF2-40B4-BE49-F238E27FC236}">
                  <a16:creationId xmlns:a16="http://schemas.microsoft.com/office/drawing/2014/main" id="{F1FC10C1-7A49-4CDE-8FF2-CF2A21FCBC74}"/>
                </a:ext>
              </a:extLst>
            </p:cNvPr>
            <p:cNvSpPr>
              <a:spLocks noChangeAspect="1"/>
            </p:cNvSpPr>
            <p:nvPr userDrawn="1"/>
          </p:nvSpPr>
          <p:spPr>
            <a:xfrm flipV="1">
              <a:off x="3780028" y="130134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69" name="Oval 568">
              <a:extLst>
                <a:ext uri="{FF2B5EF4-FFF2-40B4-BE49-F238E27FC236}">
                  <a16:creationId xmlns:a16="http://schemas.microsoft.com/office/drawing/2014/main" id="{3ED93325-241C-4790-A02F-36DA192841E1}"/>
                </a:ext>
              </a:extLst>
            </p:cNvPr>
            <p:cNvSpPr>
              <a:spLocks noChangeAspect="1"/>
            </p:cNvSpPr>
            <p:nvPr userDrawn="1"/>
          </p:nvSpPr>
          <p:spPr>
            <a:xfrm flipV="1">
              <a:off x="4938273" y="211980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70" name="Oval 569">
              <a:extLst>
                <a:ext uri="{FF2B5EF4-FFF2-40B4-BE49-F238E27FC236}">
                  <a16:creationId xmlns:a16="http://schemas.microsoft.com/office/drawing/2014/main" id="{162781C5-9009-4D12-97DF-E5A346EDF7DB}"/>
                </a:ext>
              </a:extLst>
            </p:cNvPr>
            <p:cNvSpPr>
              <a:spLocks noChangeAspect="1"/>
            </p:cNvSpPr>
            <p:nvPr userDrawn="1"/>
          </p:nvSpPr>
          <p:spPr>
            <a:xfrm flipV="1">
              <a:off x="3888828" y="207814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571" name="Straight Connector 570">
              <a:extLst>
                <a:ext uri="{FF2B5EF4-FFF2-40B4-BE49-F238E27FC236}">
                  <a16:creationId xmlns:a16="http://schemas.microsoft.com/office/drawing/2014/main" id="{69F63F9E-8A89-457A-B9E3-35650D286348}"/>
                </a:ext>
              </a:extLst>
            </p:cNvPr>
            <p:cNvCxnSpPr>
              <a:cxnSpLocks/>
              <a:stCxn id="297" idx="2"/>
              <a:endCxn id="279" idx="7"/>
            </p:cNvCxnSpPr>
            <p:nvPr userDrawn="1"/>
          </p:nvCxnSpPr>
          <p:spPr>
            <a:xfrm flipH="1" flipV="1">
              <a:off x="2949180" y="1710820"/>
              <a:ext cx="939648" cy="44202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a:extLst>
                <a:ext uri="{FF2B5EF4-FFF2-40B4-BE49-F238E27FC236}">
                  <a16:creationId xmlns:a16="http://schemas.microsoft.com/office/drawing/2014/main" id="{FE00A664-4B40-4B43-BD65-594264F82E47}"/>
                </a:ext>
              </a:extLst>
            </p:cNvPr>
            <p:cNvCxnSpPr>
              <a:cxnSpLocks/>
              <a:stCxn id="280" idx="4"/>
              <a:endCxn id="281" idx="1"/>
            </p:cNvCxnSpPr>
            <p:nvPr userDrawn="1"/>
          </p:nvCxnSpPr>
          <p:spPr>
            <a:xfrm flipV="1">
              <a:off x="1505277" y="811101"/>
              <a:ext cx="415359" cy="9026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573" name="Oval 572">
              <a:extLst>
                <a:ext uri="{FF2B5EF4-FFF2-40B4-BE49-F238E27FC236}">
                  <a16:creationId xmlns:a16="http://schemas.microsoft.com/office/drawing/2014/main" id="{E8FD72C3-3BAF-48BE-8302-98603B676FCC}"/>
                </a:ext>
              </a:extLst>
            </p:cNvPr>
            <p:cNvSpPr>
              <a:spLocks noChangeAspect="1"/>
            </p:cNvSpPr>
            <p:nvPr userDrawn="1"/>
          </p:nvSpPr>
          <p:spPr>
            <a:xfrm flipV="1">
              <a:off x="435217" y="86366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574" name="Straight Connector 573">
              <a:extLst>
                <a:ext uri="{FF2B5EF4-FFF2-40B4-BE49-F238E27FC236}">
                  <a16:creationId xmlns:a16="http://schemas.microsoft.com/office/drawing/2014/main" id="{2E05F65B-36C3-4FB8-8354-E042AC582468}"/>
                </a:ext>
              </a:extLst>
            </p:cNvPr>
            <p:cNvCxnSpPr>
              <a:cxnSpLocks/>
              <a:stCxn id="300" idx="3"/>
            </p:cNvCxnSpPr>
            <p:nvPr userDrawn="1"/>
          </p:nvCxnSpPr>
          <p:spPr>
            <a:xfrm flipH="1" flipV="1">
              <a:off x="14396" y="20999"/>
              <a:ext cx="442699" cy="8645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a:extLst>
                <a:ext uri="{FF2B5EF4-FFF2-40B4-BE49-F238E27FC236}">
                  <a16:creationId xmlns:a16="http://schemas.microsoft.com/office/drawing/2014/main" id="{F84D99FB-0CC0-4C21-8EDE-61959FD44205}"/>
                </a:ext>
              </a:extLst>
            </p:cNvPr>
            <p:cNvCxnSpPr>
              <a:cxnSpLocks/>
              <a:stCxn id="300" idx="2"/>
            </p:cNvCxnSpPr>
            <p:nvPr userDrawn="1"/>
          </p:nvCxnSpPr>
          <p:spPr>
            <a:xfrm flipH="1" flipV="1">
              <a:off x="-27532" y="832189"/>
              <a:ext cx="462749" cy="1061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a:extLst>
                <a:ext uri="{FF2B5EF4-FFF2-40B4-BE49-F238E27FC236}">
                  <a16:creationId xmlns:a16="http://schemas.microsoft.com/office/drawing/2014/main" id="{C54DEA80-E2A5-42BE-BD6A-1C570308CFC1}"/>
                </a:ext>
              </a:extLst>
            </p:cNvPr>
            <p:cNvCxnSpPr>
              <a:cxnSpLocks/>
              <a:stCxn id="300" idx="1"/>
            </p:cNvCxnSpPr>
            <p:nvPr userDrawn="1"/>
          </p:nvCxnSpPr>
          <p:spPr>
            <a:xfrm flipH="1">
              <a:off x="-27532" y="991183"/>
              <a:ext cx="484627" cy="496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a:extLst>
                <a:ext uri="{FF2B5EF4-FFF2-40B4-BE49-F238E27FC236}">
                  <a16:creationId xmlns:a16="http://schemas.microsoft.com/office/drawing/2014/main" id="{FCBAA2CA-B75D-4C44-8E86-20DDF5EDEDB4}"/>
                </a:ext>
              </a:extLst>
            </p:cNvPr>
            <p:cNvCxnSpPr>
              <a:cxnSpLocks/>
              <a:endCxn id="280" idx="2"/>
            </p:cNvCxnSpPr>
            <p:nvPr userDrawn="1"/>
          </p:nvCxnSpPr>
          <p:spPr>
            <a:xfrm flipV="1">
              <a:off x="42498" y="1825802"/>
              <a:ext cx="1350735" cy="1774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578" name="Chord 577">
              <a:extLst>
                <a:ext uri="{FF2B5EF4-FFF2-40B4-BE49-F238E27FC236}">
                  <a16:creationId xmlns:a16="http://schemas.microsoft.com/office/drawing/2014/main" id="{5D043D9F-4B8A-45B3-A34A-D8651374F89A}"/>
                </a:ext>
              </a:extLst>
            </p:cNvPr>
            <p:cNvSpPr>
              <a:spLocks noChangeAspect="1"/>
            </p:cNvSpPr>
            <p:nvPr userDrawn="1"/>
          </p:nvSpPr>
          <p:spPr>
            <a:xfrm flipV="1">
              <a:off x="6507935" y="-75430"/>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79" name="Chord 578">
              <a:extLst>
                <a:ext uri="{FF2B5EF4-FFF2-40B4-BE49-F238E27FC236}">
                  <a16:creationId xmlns:a16="http://schemas.microsoft.com/office/drawing/2014/main" id="{853BBCBE-2D23-4A46-8927-EC1C2EEBF583}"/>
                </a:ext>
              </a:extLst>
            </p:cNvPr>
            <p:cNvSpPr>
              <a:spLocks noChangeAspect="1"/>
            </p:cNvSpPr>
            <p:nvPr userDrawn="1"/>
          </p:nvSpPr>
          <p:spPr>
            <a:xfrm flipV="1">
              <a:off x="10256792" y="-104349"/>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580" name="Straight Connector 579">
              <a:extLst>
                <a:ext uri="{FF2B5EF4-FFF2-40B4-BE49-F238E27FC236}">
                  <a16:creationId xmlns:a16="http://schemas.microsoft.com/office/drawing/2014/main" id="{FAA44778-7F99-425D-9863-B86CFE947B93}"/>
                </a:ext>
              </a:extLst>
            </p:cNvPr>
            <p:cNvCxnSpPr>
              <a:cxnSpLocks/>
              <a:stCxn id="305" idx="1"/>
              <a:endCxn id="287" idx="3"/>
            </p:cNvCxnSpPr>
            <p:nvPr userDrawn="1"/>
          </p:nvCxnSpPr>
          <p:spPr>
            <a:xfrm>
              <a:off x="6657218" y="-4759"/>
              <a:ext cx="1040177" cy="46981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a:extLst>
                <a:ext uri="{FF2B5EF4-FFF2-40B4-BE49-F238E27FC236}">
                  <a16:creationId xmlns:a16="http://schemas.microsoft.com/office/drawing/2014/main" id="{BE7CA212-FBE7-41DB-9AED-248E89B4E5CC}"/>
                </a:ext>
              </a:extLst>
            </p:cNvPr>
            <p:cNvCxnSpPr>
              <a:cxnSpLocks/>
              <a:endCxn id="359" idx="1"/>
            </p:cNvCxnSpPr>
            <p:nvPr userDrawn="1"/>
          </p:nvCxnSpPr>
          <p:spPr>
            <a:xfrm flipH="1">
              <a:off x="11505573" y="5340915"/>
              <a:ext cx="674373" cy="39668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D898DBFF-1916-4BC9-9FFA-232683D84CAC}"/>
                </a:ext>
              </a:extLst>
            </p:cNvPr>
            <p:cNvCxnSpPr>
              <a:cxnSpLocks/>
              <a:endCxn id="374" idx="2"/>
            </p:cNvCxnSpPr>
            <p:nvPr userDrawn="1"/>
          </p:nvCxnSpPr>
          <p:spPr>
            <a:xfrm flipH="1">
              <a:off x="11638867" y="4355007"/>
              <a:ext cx="670058" cy="2704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101AC8E6-054C-4697-8662-C54689F16E22}"/>
                </a:ext>
              </a:extLst>
            </p:cNvPr>
            <p:cNvCxnSpPr>
              <a:cxnSpLocks/>
              <a:stCxn id="359" idx="0"/>
              <a:endCxn id="374" idx="4"/>
            </p:cNvCxnSpPr>
            <p:nvPr userDrawn="1"/>
          </p:nvCxnSpPr>
          <p:spPr>
            <a:xfrm flipV="1">
              <a:off x="11422079" y="4700191"/>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B45C63BF-4647-4EF1-9566-2CAF7E888959}"/>
                </a:ext>
              </a:extLst>
            </p:cNvPr>
            <p:cNvCxnSpPr>
              <a:cxnSpLocks/>
              <a:stCxn id="425" idx="2"/>
              <a:endCxn id="361" idx="1"/>
            </p:cNvCxnSpPr>
            <p:nvPr userDrawn="1"/>
          </p:nvCxnSpPr>
          <p:spPr>
            <a:xfrm>
              <a:off x="10451194" y="3503136"/>
              <a:ext cx="31607" cy="6934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9E9D0D0A-7FFA-4015-9BC6-23FCEBB8E97A}"/>
                </a:ext>
              </a:extLst>
            </p:cNvPr>
            <p:cNvCxnSpPr>
              <a:cxnSpLocks/>
              <a:stCxn id="359" idx="7"/>
              <a:endCxn id="361" idx="3"/>
            </p:cNvCxnSpPr>
            <p:nvPr userDrawn="1"/>
          </p:nvCxnSpPr>
          <p:spPr>
            <a:xfrm flipH="1" flipV="1">
              <a:off x="10482801" y="4355007"/>
              <a:ext cx="855784" cy="1382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5754C377-9E9D-4925-9838-CD2EAFC708D9}"/>
                </a:ext>
              </a:extLst>
            </p:cNvPr>
            <p:cNvCxnSpPr>
              <a:cxnSpLocks/>
              <a:endCxn id="374" idx="3"/>
            </p:cNvCxnSpPr>
            <p:nvPr userDrawn="1"/>
          </p:nvCxnSpPr>
          <p:spPr>
            <a:xfrm flipH="1" flipV="1">
              <a:off x="11616989" y="4678313"/>
              <a:ext cx="692282" cy="4095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C067F35A-47BD-4E0B-A68F-80B2F5B33EE0}"/>
                </a:ext>
              </a:extLst>
            </p:cNvPr>
            <p:cNvCxnSpPr>
              <a:cxnSpLocks/>
              <a:stCxn id="374" idx="6"/>
              <a:endCxn id="361" idx="2"/>
            </p:cNvCxnSpPr>
            <p:nvPr userDrawn="1"/>
          </p:nvCxnSpPr>
          <p:spPr>
            <a:xfrm flipH="1" flipV="1">
              <a:off x="10515618" y="4275780"/>
              <a:ext cx="973856" cy="3497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04BA85D1-1AB1-424D-A732-1CB8A9A5AA00}"/>
                </a:ext>
              </a:extLst>
            </p:cNvPr>
            <p:cNvCxnSpPr>
              <a:cxnSpLocks/>
              <a:stCxn id="360" idx="0"/>
              <a:endCxn id="361" idx="4"/>
            </p:cNvCxnSpPr>
            <p:nvPr userDrawn="1"/>
          </p:nvCxnSpPr>
          <p:spPr>
            <a:xfrm flipV="1">
              <a:off x="10334099" y="4387824"/>
              <a:ext cx="69475" cy="11410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a:extLst>
                <a:ext uri="{FF2B5EF4-FFF2-40B4-BE49-F238E27FC236}">
                  <a16:creationId xmlns:a16="http://schemas.microsoft.com/office/drawing/2014/main" id="{FF682CF0-0CED-4E6A-A1FD-7572CA78D8B9}"/>
                </a:ext>
              </a:extLst>
            </p:cNvPr>
            <p:cNvCxnSpPr>
              <a:cxnSpLocks/>
              <a:stCxn id="363" idx="1"/>
              <a:endCxn id="361" idx="5"/>
            </p:cNvCxnSpPr>
            <p:nvPr userDrawn="1"/>
          </p:nvCxnSpPr>
          <p:spPr>
            <a:xfrm flipV="1">
              <a:off x="8879746" y="4355007"/>
              <a:ext cx="1444602" cy="13037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a:extLst>
                <a:ext uri="{FF2B5EF4-FFF2-40B4-BE49-F238E27FC236}">
                  <a16:creationId xmlns:a16="http://schemas.microsoft.com/office/drawing/2014/main" id="{C5BDA3E6-2185-44D1-B35D-5BA8DAB90F74}"/>
                </a:ext>
              </a:extLst>
            </p:cNvPr>
            <p:cNvCxnSpPr>
              <a:cxnSpLocks/>
              <a:stCxn id="363" idx="0"/>
              <a:endCxn id="362" idx="4"/>
            </p:cNvCxnSpPr>
            <p:nvPr userDrawn="1"/>
          </p:nvCxnSpPr>
          <p:spPr>
            <a:xfrm flipV="1">
              <a:off x="8826927" y="4619304"/>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a:extLst>
                <a:ext uri="{FF2B5EF4-FFF2-40B4-BE49-F238E27FC236}">
                  <a16:creationId xmlns:a16="http://schemas.microsoft.com/office/drawing/2014/main" id="{855822FA-511D-4E79-BA8C-33B3D63B80F7}"/>
                </a:ext>
              </a:extLst>
            </p:cNvPr>
            <p:cNvCxnSpPr>
              <a:cxnSpLocks/>
              <a:stCxn id="362" idx="2"/>
              <a:endCxn id="361" idx="6"/>
            </p:cNvCxnSpPr>
            <p:nvPr userDrawn="1"/>
          </p:nvCxnSpPr>
          <p:spPr>
            <a:xfrm flipV="1">
              <a:off x="8951381" y="4275780"/>
              <a:ext cx="1340149" cy="2314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a:extLst>
                <a:ext uri="{FF2B5EF4-FFF2-40B4-BE49-F238E27FC236}">
                  <a16:creationId xmlns:a16="http://schemas.microsoft.com/office/drawing/2014/main" id="{F2F30E03-93B3-4379-8188-A380309D7288}"/>
                </a:ext>
              </a:extLst>
            </p:cNvPr>
            <p:cNvCxnSpPr>
              <a:cxnSpLocks/>
              <a:stCxn id="362" idx="7"/>
              <a:endCxn id="370" idx="2"/>
            </p:cNvCxnSpPr>
            <p:nvPr userDrawn="1"/>
          </p:nvCxnSpPr>
          <p:spPr>
            <a:xfrm flipH="1" flipV="1">
              <a:off x="6683226" y="3221226"/>
              <a:ext cx="2076884" cy="12068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a:extLst>
                <a:ext uri="{FF2B5EF4-FFF2-40B4-BE49-F238E27FC236}">
                  <a16:creationId xmlns:a16="http://schemas.microsoft.com/office/drawing/2014/main" id="{F14E62E0-E415-4F62-B9D2-7A2CF099C54F}"/>
                </a:ext>
              </a:extLst>
            </p:cNvPr>
            <p:cNvCxnSpPr>
              <a:cxnSpLocks/>
              <a:stCxn id="362" idx="6"/>
              <a:endCxn id="369" idx="2"/>
            </p:cNvCxnSpPr>
            <p:nvPr userDrawn="1"/>
          </p:nvCxnSpPr>
          <p:spPr>
            <a:xfrm flipH="1">
              <a:off x="7382508" y="4507260"/>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a:extLst>
                <a:ext uri="{FF2B5EF4-FFF2-40B4-BE49-F238E27FC236}">
                  <a16:creationId xmlns:a16="http://schemas.microsoft.com/office/drawing/2014/main" id="{432B35CA-F6F8-40DD-8A64-270283CF0BAC}"/>
                </a:ext>
              </a:extLst>
            </p:cNvPr>
            <p:cNvCxnSpPr>
              <a:cxnSpLocks/>
              <a:stCxn id="369" idx="7"/>
              <a:endCxn id="370" idx="3"/>
            </p:cNvCxnSpPr>
            <p:nvPr userDrawn="1"/>
          </p:nvCxnSpPr>
          <p:spPr>
            <a:xfrm flipH="1" flipV="1">
              <a:off x="6661348" y="3274044"/>
              <a:ext cx="529889" cy="1248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a:extLst>
                <a:ext uri="{FF2B5EF4-FFF2-40B4-BE49-F238E27FC236}">
                  <a16:creationId xmlns:a16="http://schemas.microsoft.com/office/drawing/2014/main" id="{032054DF-2AEC-40B2-B96F-2E18AD8751EC}"/>
                </a:ext>
              </a:extLst>
            </p:cNvPr>
            <p:cNvCxnSpPr>
              <a:cxnSpLocks/>
              <a:stCxn id="426" idx="1"/>
              <a:endCxn id="361" idx="0"/>
            </p:cNvCxnSpPr>
            <p:nvPr userDrawn="1"/>
          </p:nvCxnSpPr>
          <p:spPr>
            <a:xfrm>
              <a:off x="9564537" y="3108409"/>
              <a:ext cx="839037" cy="10553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a16="http://schemas.microsoft.com/office/drawing/2014/main" id="{ECA4C8D2-3982-4038-9E9C-4B78EEC56ADC}"/>
                </a:ext>
              </a:extLst>
            </p:cNvPr>
            <p:cNvCxnSpPr>
              <a:cxnSpLocks/>
              <a:endCxn id="359" idx="3"/>
            </p:cNvCxnSpPr>
            <p:nvPr userDrawn="1"/>
          </p:nvCxnSpPr>
          <p:spPr>
            <a:xfrm flipH="1" flipV="1">
              <a:off x="11505573" y="5904589"/>
              <a:ext cx="674373" cy="3280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a:extLst>
                <a:ext uri="{FF2B5EF4-FFF2-40B4-BE49-F238E27FC236}">
                  <a16:creationId xmlns:a16="http://schemas.microsoft.com/office/drawing/2014/main" id="{B24686AB-BAB8-49EB-AE82-5A434817CE87}"/>
                </a:ext>
              </a:extLst>
            </p:cNvPr>
            <p:cNvCxnSpPr>
              <a:cxnSpLocks/>
              <a:stCxn id="360" idx="2"/>
              <a:endCxn id="359" idx="6"/>
            </p:cNvCxnSpPr>
            <p:nvPr userDrawn="1"/>
          </p:nvCxnSpPr>
          <p:spPr>
            <a:xfrm>
              <a:off x="10408795" y="5603601"/>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a:extLst>
                <a:ext uri="{FF2B5EF4-FFF2-40B4-BE49-F238E27FC236}">
                  <a16:creationId xmlns:a16="http://schemas.microsoft.com/office/drawing/2014/main" id="{BA39F728-8621-4C35-8D78-2DC70605A81B}"/>
                </a:ext>
              </a:extLst>
            </p:cNvPr>
            <p:cNvCxnSpPr>
              <a:cxnSpLocks/>
              <a:stCxn id="375" idx="0"/>
              <a:endCxn id="359" idx="5"/>
            </p:cNvCxnSpPr>
            <p:nvPr userDrawn="1"/>
          </p:nvCxnSpPr>
          <p:spPr>
            <a:xfrm flipV="1">
              <a:off x="10069009" y="5904589"/>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a:extLst>
                <a:ext uri="{FF2B5EF4-FFF2-40B4-BE49-F238E27FC236}">
                  <a16:creationId xmlns:a16="http://schemas.microsoft.com/office/drawing/2014/main" id="{68AFD528-722A-404F-BDD8-9782C65159AD}"/>
                </a:ext>
              </a:extLst>
            </p:cNvPr>
            <p:cNvCxnSpPr>
              <a:cxnSpLocks/>
              <a:endCxn id="359" idx="4"/>
            </p:cNvCxnSpPr>
            <p:nvPr userDrawn="1"/>
          </p:nvCxnSpPr>
          <p:spPr>
            <a:xfrm flipH="1" flipV="1">
              <a:off x="11422079" y="5939173"/>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a:extLst>
                <a:ext uri="{FF2B5EF4-FFF2-40B4-BE49-F238E27FC236}">
                  <a16:creationId xmlns:a16="http://schemas.microsoft.com/office/drawing/2014/main" id="{56537771-DED0-43E5-A20E-34B0B4BE0ECD}"/>
                </a:ext>
              </a:extLst>
            </p:cNvPr>
            <p:cNvCxnSpPr>
              <a:cxnSpLocks/>
              <a:stCxn id="375" idx="2"/>
              <a:endCxn id="360" idx="4"/>
            </p:cNvCxnSpPr>
            <p:nvPr userDrawn="1"/>
          </p:nvCxnSpPr>
          <p:spPr>
            <a:xfrm flipV="1">
              <a:off x="9994466" y="5678297"/>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a:extLst>
                <a:ext uri="{FF2B5EF4-FFF2-40B4-BE49-F238E27FC236}">
                  <a16:creationId xmlns:a16="http://schemas.microsoft.com/office/drawing/2014/main" id="{647E5C09-C573-4C8F-959F-970C1DBBFB5B}"/>
                </a:ext>
              </a:extLst>
            </p:cNvPr>
            <p:cNvCxnSpPr>
              <a:cxnSpLocks/>
              <a:stCxn id="363" idx="2"/>
              <a:endCxn id="360" idx="6"/>
            </p:cNvCxnSpPr>
            <p:nvPr userDrawn="1"/>
          </p:nvCxnSpPr>
          <p:spPr>
            <a:xfrm flipV="1">
              <a:off x="8901623" y="5603601"/>
              <a:ext cx="1357780" cy="1079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a:extLst>
                <a:ext uri="{FF2B5EF4-FFF2-40B4-BE49-F238E27FC236}">
                  <a16:creationId xmlns:a16="http://schemas.microsoft.com/office/drawing/2014/main" id="{9065BD9B-223E-4796-964E-613EB6268817}"/>
                </a:ext>
              </a:extLst>
            </p:cNvPr>
            <p:cNvCxnSpPr>
              <a:cxnSpLocks/>
              <a:stCxn id="363" idx="4"/>
            </p:cNvCxnSpPr>
            <p:nvPr userDrawn="1"/>
          </p:nvCxnSpPr>
          <p:spPr>
            <a:xfrm flipH="1">
              <a:off x="8785593" y="5786266"/>
              <a:ext cx="41334" cy="10424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a:extLst>
                <a:ext uri="{FF2B5EF4-FFF2-40B4-BE49-F238E27FC236}">
                  <a16:creationId xmlns:a16="http://schemas.microsoft.com/office/drawing/2014/main" id="{379C0B65-E91F-44A0-A23C-AF80660753D4}"/>
                </a:ext>
              </a:extLst>
            </p:cNvPr>
            <p:cNvCxnSpPr>
              <a:cxnSpLocks/>
              <a:stCxn id="364" idx="3"/>
            </p:cNvCxnSpPr>
            <p:nvPr userDrawn="1"/>
          </p:nvCxnSpPr>
          <p:spPr>
            <a:xfrm>
              <a:off x="7413535" y="5883908"/>
              <a:ext cx="565475" cy="9587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a:extLst>
                <a:ext uri="{FF2B5EF4-FFF2-40B4-BE49-F238E27FC236}">
                  <a16:creationId xmlns:a16="http://schemas.microsoft.com/office/drawing/2014/main" id="{53CE1DB1-B81A-4CA0-8049-1B561248A8D1}"/>
                </a:ext>
              </a:extLst>
            </p:cNvPr>
            <p:cNvCxnSpPr>
              <a:cxnSpLocks/>
              <a:stCxn id="364" idx="2"/>
              <a:endCxn id="363" idx="6"/>
            </p:cNvCxnSpPr>
            <p:nvPr userDrawn="1"/>
          </p:nvCxnSpPr>
          <p:spPr>
            <a:xfrm flipV="1">
              <a:off x="7446352" y="571157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a:extLst>
                <a:ext uri="{FF2B5EF4-FFF2-40B4-BE49-F238E27FC236}">
                  <a16:creationId xmlns:a16="http://schemas.microsoft.com/office/drawing/2014/main" id="{F083C17D-5987-4195-9155-29DE71CC1540}"/>
                </a:ext>
              </a:extLst>
            </p:cNvPr>
            <p:cNvCxnSpPr>
              <a:cxnSpLocks/>
              <a:stCxn id="369" idx="4"/>
              <a:endCxn id="364" idx="0"/>
            </p:cNvCxnSpPr>
            <p:nvPr userDrawn="1"/>
          </p:nvCxnSpPr>
          <p:spPr>
            <a:xfrm>
              <a:off x="7270464" y="471376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a:extLst>
                <a:ext uri="{FF2B5EF4-FFF2-40B4-BE49-F238E27FC236}">
                  <a16:creationId xmlns:a16="http://schemas.microsoft.com/office/drawing/2014/main" id="{10A5A90A-4B12-45A7-8B04-E7A93106AE35}"/>
                </a:ext>
              </a:extLst>
            </p:cNvPr>
            <p:cNvCxnSpPr>
              <a:cxnSpLocks/>
              <a:stCxn id="368" idx="3"/>
              <a:endCxn id="364" idx="7"/>
            </p:cNvCxnSpPr>
            <p:nvPr userDrawn="1"/>
          </p:nvCxnSpPr>
          <p:spPr>
            <a:xfrm>
              <a:off x="5682113" y="5075781"/>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a:extLst>
                <a:ext uri="{FF2B5EF4-FFF2-40B4-BE49-F238E27FC236}">
                  <a16:creationId xmlns:a16="http://schemas.microsoft.com/office/drawing/2014/main" id="{FA976DB9-2081-4D10-B327-B11B1DE6B92B}"/>
                </a:ext>
              </a:extLst>
            </p:cNvPr>
            <p:cNvCxnSpPr>
              <a:cxnSpLocks/>
              <a:stCxn id="368" idx="2"/>
              <a:endCxn id="369" idx="6"/>
            </p:cNvCxnSpPr>
            <p:nvPr userDrawn="1"/>
          </p:nvCxnSpPr>
          <p:spPr>
            <a:xfrm flipV="1">
              <a:off x="5699103" y="4601720"/>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a16="http://schemas.microsoft.com/office/drawing/2014/main" id="{00B73A98-05BC-482C-BB70-C1843593FC5F}"/>
                </a:ext>
              </a:extLst>
            </p:cNvPr>
            <p:cNvCxnSpPr>
              <a:cxnSpLocks/>
              <a:stCxn id="368" idx="1"/>
              <a:endCxn id="370" idx="4"/>
            </p:cNvCxnSpPr>
            <p:nvPr userDrawn="1"/>
          </p:nvCxnSpPr>
          <p:spPr>
            <a:xfrm flipV="1">
              <a:off x="5651680" y="3295922"/>
              <a:ext cx="956850" cy="16243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a16="http://schemas.microsoft.com/office/drawing/2014/main" id="{10AA057D-9B82-47C5-9781-36455E2B6E25}"/>
                </a:ext>
              </a:extLst>
            </p:cNvPr>
            <p:cNvCxnSpPr>
              <a:cxnSpLocks/>
              <a:stCxn id="366" idx="1"/>
              <a:endCxn id="370" idx="5"/>
            </p:cNvCxnSpPr>
            <p:nvPr userDrawn="1"/>
          </p:nvCxnSpPr>
          <p:spPr>
            <a:xfrm flipV="1">
              <a:off x="4477836" y="3274044"/>
              <a:ext cx="2077876" cy="1772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a16="http://schemas.microsoft.com/office/drawing/2014/main" id="{DBD0B104-B59E-4823-BAB2-74BCADFEA9EA}"/>
                </a:ext>
              </a:extLst>
            </p:cNvPr>
            <p:cNvCxnSpPr>
              <a:cxnSpLocks/>
              <a:stCxn id="366" idx="0"/>
              <a:endCxn id="367" idx="4"/>
            </p:cNvCxnSpPr>
            <p:nvPr userDrawn="1"/>
          </p:nvCxnSpPr>
          <p:spPr>
            <a:xfrm flipV="1">
              <a:off x="4430367" y="4043431"/>
              <a:ext cx="58508" cy="971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a:extLst>
                <a:ext uri="{FF2B5EF4-FFF2-40B4-BE49-F238E27FC236}">
                  <a16:creationId xmlns:a16="http://schemas.microsoft.com/office/drawing/2014/main" id="{F7BA7DB6-A909-4F0B-83FA-D40809DEA244}"/>
                </a:ext>
              </a:extLst>
            </p:cNvPr>
            <p:cNvCxnSpPr>
              <a:cxnSpLocks/>
              <a:stCxn id="372" idx="0"/>
              <a:endCxn id="371" idx="4"/>
            </p:cNvCxnSpPr>
            <p:nvPr userDrawn="1"/>
          </p:nvCxnSpPr>
          <p:spPr>
            <a:xfrm flipV="1">
              <a:off x="2274960" y="3873481"/>
              <a:ext cx="236156" cy="11539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a:extLst>
                <a:ext uri="{FF2B5EF4-FFF2-40B4-BE49-F238E27FC236}">
                  <a16:creationId xmlns:a16="http://schemas.microsoft.com/office/drawing/2014/main" id="{437B0EB3-9FDD-43E0-9B88-B58244107B26}"/>
                </a:ext>
              </a:extLst>
            </p:cNvPr>
            <p:cNvCxnSpPr>
              <a:cxnSpLocks/>
              <a:stCxn id="400" idx="7"/>
              <a:endCxn id="371" idx="5"/>
            </p:cNvCxnSpPr>
            <p:nvPr userDrawn="1"/>
          </p:nvCxnSpPr>
          <p:spPr>
            <a:xfrm flipV="1">
              <a:off x="1153506" y="3840664"/>
              <a:ext cx="1278383" cy="71666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a:extLst>
                <a:ext uri="{FF2B5EF4-FFF2-40B4-BE49-F238E27FC236}">
                  <a16:creationId xmlns:a16="http://schemas.microsoft.com/office/drawing/2014/main" id="{F4A5A641-964E-4E96-B0DD-9BAACCCA118D}"/>
                </a:ext>
              </a:extLst>
            </p:cNvPr>
            <p:cNvCxnSpPr>
              <a:cxnSpLocks/>
              <a:endCxn id="372" idx="6"/>
            </p:cNvCxnSpPr>
            <p:nvPr userDrawn="1"/>
          </p:nvCxnSpPr>
          <p:spPr>
            <a:xfrm flipV="1">
              <a:off x="1109306" y="5139476"/>
              <a:ext cx="1053610" cy="4204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a:extLst>
                <a:ext uri="{FF2B5EF4-FFF2-40B4-BE49-F238E27FC236}">
                  <a16:creationId xmlns:a16="http://schemas.microsoft.com/office/drawing/2014/main" id="{396F5E81-647E-4591-87B8-EE073074CCF2}"/>
                </a:ext>
              </a:extLst>
            </p:cNvPr>
            <p:cNvCxnSpPr>
              <a:cxnSpLocks/>
              <a:stCxn id="399" idx="5"/>
              <a:endCxn id="373" idx="6"/>
            </p:cNvCxnSpPr>
            <p:nvPr userDrawn="1"/>
          </p:nvCxnSpPr>
          <p:spPr>
            <a:xfrm>
              <a:off x="1094332" y="5702233"/>
              <a:ext cx="1771424" cy="4775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a:extLst>
                <a:ext uri="{FF2B5EF4-FFF2-40B4-BE49-F238E27FC236}">
                  <a16:creationId xmlns:a16="http://schemas.microsoft.com/office/drawing/2014/main" id="{EF35C854-1387-4AD0-AE39-989D37315677}"/>
                </a:ext>
              </a:extLst>
            </p:cNvPr>
            <p:cNvCxnSpPr>
              <a:cxnSpLocks/>
              <a:endCxn id="373" idx="4"/>
            </p:cNvCxnSpPr>
            <p:nvPr userDrawn="1"/>
          </p:nvCxnSpPr>
          <p:spPr>
            <a:xfrm flipV="1">
              <a:off x="2739040" y="6254482"/>
              <a:ext cx="201412" cy="5439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a:extLst>
                <a:ext uri="{FF2B5EF4-FFF2-40B4-BE49-F238E27FC236}">
                  <a16:creationId xmlns:a16="http://schemas.microsoft.com/office/drawing/2014/main" id="{23FFF7F5-5AD4-49C3-8846-2BB2D7D5AA08}"/>
                </a:ext>
              </a:extLst>
            </p:cNvPr>
            <p:cNvCxnSpPr>
              <a:cxnSpLocks/>
              <a:stCxn id="373" idx="3"/>
            </p:cNvCxnSpPr>
            <p:nvPr userDrawn="1"/>
          </p:nvCxnSpPr>
          <p:spPr>
            <a:xfrm>
              <a:off x="2993271" y="6232605"/>
              <a:ext cx="836426" cy="5658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a:extLst>
                <a:ext uri="{FF2B5EF4-FFF2-40B4-BE49-F238E27FC236}">
                  <a16:creationId xmlns:a16="http://schemas.microsoft.com/office/drawing/2014/main" id="{524CFF3B-7BDA-4D19-AFB2-B079FC83BEFB}"/>
                </a:ext>
              </a:extLst>
            </p:cNvPr>
            <p:cNvCxnSpPr>
              <a:cxnSpLocks/>
              <a:stCxn id="373" idx="3"/>
              <a:endCxn id="365" idx="6"/>
            </p:cNvCxnSpPr>
            <p:nvPr userDrawn="1"/>
          </p:nvCxnSpPr>
          <p:spPr>
            <a:xfrm flipV="1">
              <a:off x="2993270" y="6187800"/>
              <a:ext cx="1496920" cy="448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a:extLst>
                <a:ext uri="{FF2B5EF4-FFF2-40B4-BE49-F238E27FC236}">
                  <a16:creationId xmlns:a16="http://schemas.microsoft.com/office/drawing/2014/main" id="{ADE5DC5B-A679-4396-BE68-EADDE732328E}"/>
                </a:ext>
              </a:extLst>
            </p:cNvPr>
            <p:cNvCxnSpPr>
              <a:cxnSpLocks/>
              <a:stCxn id="373" idx="1"/>
              <a:endCxn id="366" idx="5"/>
            </p:cNvCxnSpPr>
            <p:nvPr userDrawn="1"/>
          </p:nvCxnSpPr>
          <p:spPr>
            <a:xfrm flipV="1">
              <a:off x="2993270" y="5129624"/>
              <a:ext cx="1360178" cy="9973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a:extLst>
                <a:ext uri="{FF2B5EF4-FFF2-40B4-BE49-F238E27FC236}">
                  <a16:creationId xmlns:a16="http://schemas.microsoft.com/office/drawing/2014/main" id="{E04A0991-DE22-412D-A815-D33E88BF980B}"/>
                </a:ext>
              </a:extLst>
            </p:cNvPr>
            <p:cNvCxnSpPr>
              <a:cxnSpLocks/>
              <a:stCxn id="372" idx="2"/>
              <a:endCxn id="366" idx="6"/>
            </p:cNvCxnSpPr>
            <p:nvPr userDrawn="1"/>
          </p:nvCxnSpPr>
          <p:spPr>
            <a:xfrm flipV="1">
              <a:off x="2387004" y="5073530"/>
              <a:ext cx="1955408" cy="659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a:extLst>
                <a:ext uri="{FF2B5EF4-FFF2-40B4-BE49-F238E27FC236}">
                  <a16:creationId xmlns:a16="http://schemas.microsoft.com/office/drawing/2014/main" id="{91BBC609-331A-495D-849C-914AC56A80C3}"/>
                </a:ext>
              </a:extLst>
            </p:cNvPr>
            <p:cNvCxnSpPr>
              <a:cxnSpLocks/>
              <a:stCxn id="371" idx="3"/>
              <a:endCxn id="366" idx="7"/>
            </p:cNvCxnSpPr>
            <p:nvPr userDrawn="1"/>
          </p:nvCxnSpPr>
          <p:spPr>
            <a:xfrm>
              <a:off x="2590343" y="3840664"/>
              <a:ext cx="1783930" cy="11853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a:extLst>
                <a:ext uri="{FF2B5EF4-FFF2-40B4-BE49-F238E27FC236}">
                  <a16:creationId xmlns:a16="http://schemas.microsoft.com/office/drawing/2014/main" id="{EFC2B8CC-185F-466A-AB58-466378153186}"/>
                </a:ext>
              </a:extLst>
            </p:cNvPr>
            <p:cNvCxnSpPr>
              <a:cxnSpLocks/>
              <a:stCxn id="371" idx="2"/>
              <a:endCxn id="367" idx="6"/>
            </p:cNvCxnSpPr>
            <p:nvPr userDrawn="1"/>
          </p:nvCxnSpPr>
          <p:spPr>
            <a:xfrm>
              <a:off x="2623160" y="3761437"/>
              <a:ext cx="1780131" cy="14864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a:extLst>
                <a:ext uri="{FF2B5EF4-FFF2-40B4-BE49-F238E27FC236}">
                  <a16:creationId xmlns:a16="http://schemas.microsoft.com/office/drawing/2014/main" id="{0001EB02-1BE5-4C20-8714-BC4EEAF5647C}"/>
                </a:ext>
              </a:extLst>
            </p:cNvPr>
            <p:cNvCxnSpPr>
              <a:cxnSpLocks/>
              <a:stCxn id="367" idx="1"/>
              <a:endCxn id="370" idx="6"/>
            </p:cNvCxnSpPr>
            <p:nvPr userDrawn="1"/>
          </p:nvCxnSpPr>
          <p:spPr>
            <a:xfrm flipV="1">
              <a:off x="4607055" y="3221226"/>
              <a:ext cx="1926779" cy="6522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a:extLst>
                <a:ext uri="{FF2B5EF4-FFF2-40B4-BE49-F238E27FC236}">
                  <a16:creationId xmlns:a16="http://schemas.microsoft.com/office/drawing/2014/main" id="{552BEDD8-E71B-4E77-AF4A-0E1E433BAAF2}"/>
                </a:ext>
              </a:extLst>
            </p:cNvPr>
            <p:cNvCxnSpPr>
              <a:cxnSpLocks/>
              <a:stCxn id="366" idx="2"/>
              <a:endCxn id="368" idx="6"/>
            </p:cNvCxnSpPr>
            <p:nvPr userDrawn="1"/>
          </p:nvCxnSpPr>
          <p:spPr>
            <a:xfrm flipV="1">
              <a:off x="4488872" y="5034766"/>
              <a:ext cx="990314" cy="682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a:extLst>
                <a:ext uri="{FF2B5EF4-FFF2-40B4-BE49-F238E27FC236}">
                  <a16:creationId xmlns:a16="http://schemas.microsoft.com/office/drawing/2014/main" id="{2026F24C-D02A-4A57-8EED-5B5B57422047}"/>
                </a:ext>
              </a:extLst>
            </p:cNvPr>
            <p:cNvCxnSpPr>
              <a:cxnSpLocks/>
              <a:stCxn id="365" idx="1"/>
              <a:endCxn id="368" idx="5"/>
            </p:cNvCxnSpPr>
            <p:nvPr userDrawn="1"/>
          </p:nvCxnSpPr>
          <p:spPr>
            <a:xfrm flipV="1">
              <a:off x="4681461" y="5106214"/>
              <a:ext cx="845148" cy="10023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a:extLst>
                <a:ext uri="{FF2B5EF4-FFF2-40B4-BE49-F238E27FC236}">
                  <a16:creationId xmlns:a16="http://schemas.microsoft.com/office/drawing/2014/main" id="{4ED6E3B4-02B5-48E6-966F-A1A5A240E5C3}"/>
                </a:ext>
              </a:extLst>
            </p:cNvPr>
            <p:cNvCxnSpPr>
              <a:cxnSpLocks/>
              <a:stCxn id="365" idx="3"/>
              <a:endCxn id="376" idx="1"/>
            </p:cNvCxnSpPr>
            <p:nvPr userDrawn="1"/>
          </p:nvCxnSpPr>
          <p:spPr>
            <a:xfrm>
              <a:off x="4681461" y="6267027"/>
              <a:ext cx="1470253" cy="56805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a:extLst>
                <a:ext uri="{FF2B5EF4-FFF2-40B4-BE49-F238E27FC236}">
                  <a16:creationId xmlns:a16="http://schemas.microsoft.com/office/drawing/2014/main" id="{77E679BE-852C-493D-BAB0-B65CE0408A54}"/>
                </a:ext>
              </a:extLst>
            </p:cNvPr>
            <p:cNvCxnSpPr>
              <a:cxnSpLocks/>
              <a:stCxn id="368" idx="4"/>
              <a:endCxn id="376" idx="2"/>
            </p:cNvCxnSpPr>
            <p:nvPr userDrawn="1"/>
          </p:nvCxnSpPr>
          <p:spPr>
            <a:xfrm>
              <a:off x="5610665" y="5123204"/>
              <a:ext cx="652864" cy="17129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a:extLst>
                <a:ext uri="{FF2B5EF4-FFF2-40B4-BE49-F238E27FC236}">
                  <a16:creationId xmlns:a16="http://schemas.microsoft.com/office/drawing/2014/main" id="{A9D090C7-B0F2-41ED-A18F-01424A433D4B}"/>
                </a:ext>
              </a:extLst>
            </p:cNvPr>
            <p:cNvCxnSpPr>
              <a:cxnSpLocks/>
              <a:stCxn id="364" idx="5"/>
              <a:endCxn id="376" idx="0"/>
            </p:cNvCxnSpPr>
            <p:nvPr userDrawn="1"/>
          </p:nvCxnSpPr>
          <p:spPr>
            <a:xfrm flipH="1">
              <a:off x="6375345" y="5883908"/>
              <a:ext cx="879736" cy="95325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a:extLst>
                <a:ext uri="{FF2B5EF4-FFF2-40B4-BE49-F238E27FC236}">
                  <a16:creationId xmlns:a16="http://schemas.microsoft.com/office/drawing/2014/main" id="{ABC334D1-E754-4179-9A91-56057E1106C7}"/>
                </a:ext>
              </a:extLst>
            </p:cNvPr>
            <p:cNvCxnSpPr>
              <a:cxnSpLocks/>
              <a:stCxn id="365" idx="7"/>
              <a:endCxn id="366" idx="3"/>
            </p:cNvCxnSpPr>
            <p:nvPr userDrawn="1"/>
          </p:nvCxnSpPr>
          <p:spPr>
            <a:xfrm flipH="1" flipV="1">
              <a:off x="4457011" y="5150449"/>
              <a:ext cx="65996" cy="9581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a:extLst>
                <a:ext uri="{FF2B5EF4-FFF2-40B4-BE49-F238E27FC236}">
                  <a16:creationId xmlns:a16="http://schemas.microsoft.com/office/drawing/2014/main" id="{0B6665D6-50DC-482F-AF86-8F6BAF8236BA}"/>
                </a:ext>
              </a:extLst>
            </p:cNvPr>
            <p:cNvCxnSpPr>
              <a:cxnSpLocks/>
              <a:stCxn id="363" idx="7"/>
              <a:endCxn id="369" idx="3"/>
            </p:cNvCxnSpPr>
            <p:nvPr userDrawn="1"/>
          </p:nvCxnSpPr>
          <p:spPr>
            <a:xfrm flipH="1" flipV="1">
              <a:off x="7349691" y="4680947"/>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a:extLst>
                <a:ext uri="{FF2B5EF4-FFF2-40B4-BE49-F238E27FC236}">
                  <a16:creationId xmlns:a16="http://schemas.microsoft.com/office/drawing/2014/main" id="{5C767E31-6002-42A8-8355-F1039058F473}"/>
                </a:ext>
              </a:extLst>
            </p:cNvPr>
            <p:cNvCxnSpPr>
              <a:cxnSpLocks/>
              <a:endCxn id="365" idx="4"/>
            </p:cNvCxnSpPr>
            <p:nvPr userDrawn="1"/>
          </p:nvCxnSpPr>
          <p:spPr>
            <a:xfrm flipV="1">
              <a:off x="4489041" y="6299844"/>
              <a:ext cx="113193" cy="5461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a:extLst>
                <a:ext uri="{FF2B5EF4-FFF2-40B4-BE49-F238E27FC236}">
                  <a16:creationId xmlns:a16="http://schemas.microsoft.com/office/drawing/2014/main" id="{4755270D-CB97-4781-A0FE-2E14523E4339}"/>
                </a:ext>
              </a:extLst>
            </p:cNvPr>
            <p:cNvCxnSpPr>
              <a:cxnSpLocks/>
              <a:stCxn id="373" idx="7"/>
              <a:endCxn id="372" idx="4"/>
            </p:cNvCxnSpPr>
            <p:nvPr userDrawn="1"/>
          </p:nvCxnSpPr>
          <p:spPr>
            <a:xfrm flipH="1" flipV="1">
              <a:off x="2274960" y="5251520"/>
              <a:ext cx="612674" cy="875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632" name="Oval 631">
              <a:extLst>
                <a:ext uri="{FF2B5EF4-FFF2-40B4-BE49-F238E27FC236}">
                  <a16:creationId xmlns:a16="http://schemas.microsoft.com/office/drawing/2014/main" id="{DFA78E38-AF28-4286-9EA5-13099CFF1F2B}"/>
                </a:ext>
              </a:extLst>
            </p:cNvPr>
            <p:cNvSpPr/>
            <p:nvPr userDrawn="1"/>
          </p:nvSpPr>
          <p:spPr>
            <a:xfrm flipH="1">
              <a:off x="11304001" y="5703017"/>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33" name="Oval 632">
              <a:extLst>
                <a:ext uri="{FF2B5EF4-FFF2-40B4-BE49-F238E27FC236}">
                  <a16:creationId xmlns:a16="http://schemas.microsoft.com/office/drawing/2014/main" id="{0065FF3D-6552-4F7F-8725-ED9C08A30862}"/>
                </a:ext>
              </a:extLst>
            </p:cNvPr>
            <p:cNvSpPr>
              <a:spLocks noChangeAspect="1"/>
            </p:cNvSpPr>
            <p:nvPr userDrawn="1"/>
          </p:nvSpPr>
          <p:spPr>
            <a:xfrm flipH="1">
              <a:off x="10259403" y="552890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34" name="Oval 633">
              <a:extLst>
                <a:ext uri="{FF2B5EF4-FFF2-40B4-BE49-F238E27FC236}">
                  <a16:creationId xmlns:a16="http://schemas.microsoft.com/office/drawing/2014/main" id="{F13E03F8-84EB-40F0-934F-7885CB54F1CC}"/>
                </a:ext>
              </a:extLst>
            </p:cNvPr>
            <p:cNvSpPr/>
            <p:nvPr userDrawn="1"/>
          </p:nvSpPr>
          <p:spPr>
            <a:xfrm flipH="1">
              <a:off x="10291530" y="416373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35" name="Oval 634">
              <a:extLst>
                <a:ext uri="{FF2B5EF4-FFF2-40B4-BE49-F238E27FC236}">
                  <a16:creationId xmlns:a16="http://schemas.microsoft.com/office/drawing/2014/main" id="{047200BB-68AA-4578-A9DE-FFDAA97AA466}"/>
                </a:ext>
              </a:extLst>
            </p:cNvPr>
            <p:cNvSpPr/>
            <p:nvPr userDrawn="1"/>
          </p:nvSpPr>
          <p:spPr>
            <a:xfrm flipH="1">
              <a:off x="8727293" y="43952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36" name="Oval 635">
              <a:extLst>
                <a:ext uri="{FF2B5EF4-FFF2-40B4-BE49-F238E27FC236}">
                  <a16:creationId xmlns:a16="http://schemas.microsoft.com/office/drawing/2014/main" id="{27213B85-8552-478E-9536-E529ACE28B23}"/>
                </a:ext>
              </a:extLst>
            </p:cNvPr>
            <p:cNvSpPr>
              <a:spLocks noChangeAspect="1"/>
            </p:cNvSpPr>
            <p:nvPr userDrawn="1"/>
          </p:nvSpPr>
          <p:spPr>
            <a:xfrm flipH="1">
              <a:off x="8752231" y="563687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37" name="Oval 636">
              <a:extLst>
                <a:ext uri="{FF2B5EF4-FFF2-40B4-BE49-F238E27FC236}">
                  <a16:creationId xmlns:a16="http://schemas.microsoft.com/office/drawing/2014/main" id="{9196D6A8-8977-4291-B2CB-5C9107B513FF}"/>
                </a:ext>
              </a:extLst>
            </p:cNvPr>
            <p:cNvSpPr/>
            <p:nvPr userDrawn="1"/>
          </p:nvSpPr>
          <p:spPr>
            <a:xfrm flipH="1">
              <a:off x="7222264" y="56926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38" name="Oval 637">
              <a:extLst>
                <a:ext uri="{FF2B5EF4-FFF2-40B4-BE49-F238E27FC236}">
                  <a16:creationId xmlns:a16="http://schemas.microsoft.com/office/drawing/2014/main" id="{4DC45F45-A736-4470-A1A9-B92E3653690A}"/>
                </a:ext>
              </a:extLst>
            </p:cNvPr>
            <p:cNvSpPr/>
            <p:nvPr userDrawn="1"/>
          </p:nvSpPr>
          <p:spPr>
            <a:xfrm flipH="1">
              <a:off x="4490190" y="607575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39" name="Oval 638">
              <a:extLst>
                <a:ext uri="{FF2B5EF4-FFF2-40B4-BE49-F238E27FC236}">
                  <a16:creationId xmlns:a16="http://schemas.microsoft.com/office/drawing/2014/main" id="{D763B31E-84F0-4CD5-A510-CC5CE2480B31}"/>
                </a:ext>
              </a:extLst>
            </p:cNvPr>
            <p:cNvSpPr>
              <a:spLocks noChangeAspect="1"/>
            </p:cNvSpPr>
            <p:nvPr userDrawn="1"/>
          </p:nvSpPr>
          <p:spPr>
            <a:xfrm rot="682168" flipH="1">
              <a:off x="4340946" y="501355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40" name="Oval 639">
              <a:extLst>
                <a:ext uri="{FF2B5EF4-FFF2-40B4-BE49-F238E27FC236}">
                  <a16:creationId xmlns:a16="http://schemas.microsoft.com/office/drawing/2014/main" id="{A0F44F75-C912-4D39-BE9A-1E42876D220F}"/>
                </a:ext>
              </a:extLst>
            </p:cNvPr>
            <p:cNvSpPr/>
            <p:nvPr userDrawn="1"/>
          </p:nvSpPr>
          <p:spPr>
            <a:xfrm rot="738506" flipH="1">
              <a:off x="4400716" y="382191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41" name="Oval 640">
              <a:extLst>
                <a:ext uri="{FF2B5EF4-FFF2-40B4-BE49-F238E27FC236}">
                  <a16:creationId xmlns:a16="http://schemas.microsoft.com/office/drawing/2014/main" id="{017CD316-7ED4-4E57-8261-78FC5AC5D06E}"/>
                </a:ext>
              </a:extLst>
            </p:cNvPr>
            <p:cNvSpPr/>
            <p:nvPr userDrawn="1"/>
          </p:nvSpPr>
          <p:spPr>
            <a:xfrm rot="20935587" flipH="1">
              <a:off x="5477100" y="490120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42" name="Oval 641">
              <a:extLst>
                <a:ext uri="{FF2B5EF4-FFF2-40B4-BE49-F238E27FC236}">
                  <a16:creationId xmlns:a16="http://schemas.microsoft.com/office/drawing/2014/main" id="{82A890E1-7E66-4764-A5D5-D143A9E9D7C5}"/>
                </a:ext>
              </a:extLst>
            </p:cNvPr>
            <p:cNvSpPr/>
            <p:nvPr userDrawn="1"/>
          </p:nvSpPr>
          <p:spPr>
            <a:xfrm flipH="1">
              <a:off x="7158420" y="448967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43" name="Oval 642">
              <a:extLst>
                <a:ext uri="{FF2B5EF4-FFF2-40B4-BE49-F238E27FC236}">
                  <a16:creationId xmlns:a16="http://schemas.microsoft.com/office/drawing/2014/main" id="{472A2813-2206-47CE-BB07-0226A9768521}"/>
                </a:ext>
              </a:extLst>
            </p:cNvPr>
            <p:cNvSpPr>
              <a:spLocks noChangeAspect="1"/>
            </p:cNvSpPr>
            <p:nvPr userDrawn="1"/>
          </p:nvSpPr>
          <p:spPr>
            <a:xfrm flipH="1">
              <a:off x="6533834" y="314653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44" name="Oval 643">
              <a:extLst>
                <a:ext uri="{FF2B5EF4-FFF2-40B4-BE49-F238E27FC236}">
                  <a16:creationId xmlns:a16="http://schemas.microsoft.com/office/drawing/2014/main" id="{540598B4-3A05-44DE-9DA2-8537351268BD}"/>
                </a:ext>
              </a:extLst>
            </p:cNvPr>
            <p:cNvSpPr/>
            <p:nvPr userDrawn="1"/>
          </p:nvSpPr>
          <p:spPr>
            <a:xfrm flipH="1">
              <a:off x="2399072" y="3649393"/>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45" name="Oval 644">
              <a:extLst>
                <a:ext uri="{FF2B5EF4-FFF2-40B4-BE49-F238E27FC236}">
                  <a16:creationId xmlns:a16="http://schemas.microsoft.com/office/drawing/2014/main" id="{937738DC-E8E8-4EC4-99C2-E7FB535C74D7}"/>
                </a:ext>
              </a:extLst>
            </p:cNvPr>
            <p:cNvSpPr/>
            <p:nvPr userDrawn="1"/>
          </p:nvSpPr>
          <p:spPr>
            <a:xfrm flipH="1">
              <a:off x="2162916" y="502743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46" name="Oval 645">
              <a:extLst>
                <a:ext uri="{FF2B5EF4-FFF2-40B4-BE49-F238E27FC236}">
                  <a16:creationId xmlns:a16="http://schemas.microsoft.com/office/drawing/2014/main" id="{18BCF65E-6767-4C54-80B2-7446BF402D5F}"/>
                </a:ext>
              </a:extLst>
            </p:cNvPr>
            <p:cNvSpPr>
              <a:spLocks noChangeAspect="1"/>
            </p:cNvSpPr>
            <p:nvPr userDrawn="1"/>
          </p:nvSpPr>
          <p:spPr>
            <a:xfrm flipH="1">
              <a:off x="2865756" y="610509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47" name="Oval 646">
              <a:extLst>
                <a:ext uri="{FF2B5EF4-FFF2-40B4-BE49-F238E27FC236}">
                  <a16:creationId xmlns:a16="http://schemas.microsoft.com/office/drawing/2014/main" id="{04755414-6691-41C5-961F-478AA97E17DB}"/>
                </a:ext>
              </a:extLst>
            </p:cNvPr>
            <p:cNvSpPr>
              <a:spLocks noChangeAspect="1"/>
            </p:cNvSpPr>
            <p:nvPr userDrawn="1"/>
          </p:nvSpPr>
          <p:spPr>
            <a:xfrm flipH="1">
              <a:off x="11489475" y="455079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48" name="Chord 647">
              <a:extLst>
                <a:ext uri="{FF2B5EF4-FFF2-40B4-BE49-F238E27FC236}">
                  <a16:creationId xmlns:a16="http://schemas.microsoft.com/office/drawing/2014/main" id="{9FE1CE1B-D8BF-4DF1-BAE9-32C88837BA8C}"/>
                </a:ext>
              </a:extLst>
            </p:cNvPr>
            <p:cNvSpPr>
              <a:spLocks noChangeAspect="1"/>
            </p:cNvSpPr>
            <p:nvPr userDrawn="1"/>
          </p:nvSpPr>
          <p:spPr>
            <a:xfrm flipH="1">
              <a:off x="9919813" y="6746029"/>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49" name="Chord 648">
              <a:extLst>
                <a:ext uri="{FF2B5EF4-FFF2-40B4-BE49-F238E27FC236}">
                  <a16:creationId xmlns:a16="http://schemas.microsoft.com/office/drawing/2014/main" id="{98EF4827-DECC-471A-BF85-CB62BA34E585}"/>
                </a:ext>
              </a:extLst>
            </p:cNvPr>
            <p:cNvSpPr>
              <a:spLocks noChangeAspect="1"/>
            </p:cNvSpPr>
            <p:nvPr userDrawn="1"/>
          </p:nvSpPr>
          <p:spPr>
            <a:xfrm flipH="1">
              <a:off x="6151551" y="6717004"/>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650" name="Straight Connector 649">
              <a:extLst>
                <a:ext uri="{FF2B5EF4-FFF2-40B4-BE49-F238E27FC236}">
                  <a16:creationId xmlns:a16="http://schemas.microsoft.com/office/drawing/2014/main" id="{E22B81E0-E704-47BC-A9E8-9B1EB1B1B873}"/>
                </a:ext>
              </a:extLst>
            </p:cNvPr>
            <p:cNvCxnSpPr>
              <a:cxnSpLocks/>
              <a:stCxn id="375" idx="1"/>
              <a:endCxn id="363" idx="3"/>
            </p:cNvCxnSpPr>
            <p:nvPr userDrawn="1"/>
          </p:nvCxnSpPr>
          <p:spPr>
            <a:xfrm flipH="1" flipV="1">
              <a:off x="8879746" y="5764388"/>
              <a:ext cx="1040177" cy="1060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a:extLst>
                <a:ext uri="{FF2B5EF4-FFF2-40B4-BE49-F238E27FC236}">
                  <a16:creationId xmlns:a16="http://schemas.microsoft.com/office/drawing/2014/main" id="{3D353E62-1206-4731-BA77-79CF6EAE3B1F}"/>
                </a:ext>
              </a:extLst>
            </p:cNvPr>
            <p:cNvCxnSpPr>
              <a:cxnSpLocks/>
              <a:stCxn id="397" idx="6"/>
              <a:endCxn id="371" idx="6"/>
            </p:cNvCxnSpPr>
            <p:nvPr userDrawn="1"/>
          </p:nvCxnSpPr>
          <p:spPr>
            <a:xfrm>
              <a:off x="1249806" y="3691601"/>
              <a:ext cx="1149266" cy="698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a:extLst>
                <a:ext uri="{FF2B5EF4-FFF2-40B4-BE49-F238E27FC236}">
                  <a16:creationId xmlns:a16="http://schemas.microsoft.com/office/drawing/2014/main" id="{23B8AEF1-EF60-47AC-88CB-C9A7C407949C}"/>
                </a:ext>
              </a:extLst>
            </p:cNvPr>
            <p:cNvCxnSpPr>
              <a:cxnSpLocks/>
              <a:stCxn id="394" idx="4"/>
              <a:endCxn id="400" idx="1"/>
            </p:cNvCxnSpPr>
            <p:nvPr userDrawn="1"/>
          </p:nvCxnSpPr>
          <p:spPr>
            <a:xfrm>
              <a:off x="181389" y="3694736"/>
              <a:ext cx="833340" cy="86259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a:extLst>
                <a:ext uri="{FF2B5EF4-FFF2-40B4-BE49-F238E27FC236}">
                  <a16:creationId xmlns:a16="http://schemas.microsoft.com/office/drawing/2014/main" id="{ED42AE57-B289-4909-B246-8A51559A5409}"/>
                </a:ext>
              </a:extLst>
            </p:cNvPr>
            <p:cNvCxnSpPr>
              <a:cxnSpLocks/>
              <a:stCxn id="400" idx="4"/>
              <a:endCxn id="399" idx="0"/>
            </p:cNvCxnSpPr>
            <p:nvPr userDrawn="1"/>
          </p:nvCxnSpPr>
          <p:spPr>
            <a:xfrm flipH="1">
              <a:off x="990250" y="4724846"/>
              <a:ext cx="93868" cy="726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a:extLst>
                <a:ext uri="{FF2B5EF4-FFF2-40B4-BE49-F238E27FC236}">
                  <a16:creationId xmlns:a16="http://schemas.microsoft.com/office/drawing/2014/main" id="{FF6923D8-A712-4DF9-B480-17EAE37A0B3D}"/>
                </a:ext>
              </a:extLst>
            </p:cNvPr>
            <p:cNvCxnSpPr>
              <a:cxnSpLocks/>
              <a:stCxn id="398" idx="3"/>
            </p:cNvCxnSpPr>
            <p:nvPr userDrawn="1"/>
          </p:nvCxnSpPr>
          <p:spPr>
            <a:xfrm flipH="1">
              <a:off x="994391" y="6664731"/>
              <a:ext cx="195332" cy="1932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a:extLst>
                <a:ext uri="{FF2B5EF4-FFF2-40B4-BE49-F238E27FC236}">
                  <a16:creationId xmlns:a16="http://schemas.microsoft.com/office/drawing/2014/main" id="{FC738B26-5E7A-406A-80C6-B0ACE1C30B24}"/>
                </a:ext>
              </a:extLst>
            </p:cNvPr>
            <p:cNvCxnSpPr>
              <a:cxnSpLocks/>
              <a:stCxn id="398" idx="0"/>
              <a:endCxn id="399" idx="4"/>
            </p:cNvCxnSpPr>
            <p:nvPr userDrawn="1"/>
          </p:nvCxnSpPr>
          <p:spPr>
            <a:xfrm flipH="1" flipV="1">
              <a:off x="990250" y="5745345"/>
              <a:ext cx="303555" cy="6681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a:extLst>
                <a:ext uri="{FF2B5EF4-FFF2-40B4-BE49-F238E27FC236}">
                  <a16:creationId xmlns:a16="http://schemas.microsoft.com/office/drawing/2014/main" id="{2503D853-3BD8-44C2-B44E-6E0EC85DD7A4}"/>
                </a:ext>
              </a:extLst>
            </p:cNvPr>
            <p:cNvCxnSpPr>
              <a:cxnSpLocks/>
              <a:stCxn id="408" idx="1"/>
              <a:endCxn id="394" idx="3"/>
            </p:cNvCxnSpPr>
            <p:nvPr userDrawn="1"/>
          </p:nvCxnSpPr>
          <p:spPr>
            <a:xfrm flipV="1">
              <a:off x="7025" y="3684478"/>
              <a:ext cx="62174" cy="10396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a:extLst>
                <a:ext uri="{FF2B5EF4-FFF2-40B4-BE49-F238E27FC236}">
                  <a16:creationId xmlns:a16="http://schemas.microsoft.com/office/drawing/2014/main" id="{B6F0D808-2C74-471F-86CA-F64CC9F6C3BF}"/>
                </a:ext>
              </a:extLst>
            </p:cNvPr>
            <p:cNvCxnSpPr>
              <a:cxnSpLocks/>
              <a:stCxn id="399" idx="2"/>
              <a:endCxn id="408" idx="0"/>
            </p:cNvCxnSpPr>
            <p:nvPr userDrawn="1"/>
          </p:nvCxnSpPr>
          <p:spPr>
            <a:xfrm flipH="1" flipV="1">
              <a:off x="4947" y="4947737"/>
              <a:ext cx="838109" cy="6504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a:extLst>
                <a:ext uri="{FF2B5EF4-FFF2-40B4-BE49-F238E27FC236}">
                  <a16:creationId xmlns:a16="http://schemas.microsoft.com/office/drawing/2014/main" id="{7C01D150-FB79-4DA0-A987-D3ECB7398663}"/>
                </a:ext>
              </a:extLst>
            </p:cNvPr>
            <p:cNvCxnSpPr>
              <a:cxnSpLocks/>
              <a:stCxn id="398" idx="1"/>
            </p:cNvCxnSpPr>
            <p:nvPr userDrawn="1"/>
          </p:nvCxnSpPr>
          <p:spPr>
            <a:xfrm flipH="1">
              <a:off x="0" y="6456567"/>
              <a:ext cx="1189723" cy="1905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a:extLst>
                <a:ext uri="{FF2B5EF4-FFF2-40B4-BE49-F238E27FC236}">
                  <a16:creationId xmlns:a16="http://schemas.microsoft.com/office/drawing/2014/main" id="{D3210E51-262A-44A4-9224-23D70AF87490}"/>
                </a:ext>
              </a:extLst>
            </p:cNvPr>
            <p:cNvCxnSpPr>
              <a:cxnSpLocks/>
              <a:stCxn id="371" idx="1"/>
              <a:endCxn id="278" idx="0"/>
            </p:cNvCxnSpPr>
            <p:nvPr userDrawn="1"/>
          </p:nvCxnSpPr>
          <p:spPr>
            <a:xfrm flipV="1">
              <a:off x="2590343" y="2989715"/>
              <a:ext cx="770893" cy="6924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a:extLst>
                <a:ext uri="{FF2B5EF4-FFF2-40B4-BE49-F238E27FC236}">
                  <a16:creationId xmlns:a16="http://schemas.microsoft.com/office/drawing/2014/main" id="{DFB5E94A-C7CD-47BA-87C2-113798D498FF}"/>
                </a:ext>
              </a:extLst>
            </p:cNvPr>
            <p:cNvCxnSpPr>
              <a:cxnSpLocks/>
              <a:stCxn id="396" idx="6"/>
              <a:endCxn id="395" idx="2"/>
            </p:cNvCxnSpPr>
            <p:nvPr userDrawn="1"/>
          </p:nvCxnSpPr>
          <p:spPr>
            <a:xfrm>
              <a:off x="683818" y="2689233"/>
              <a:ext cx="1046792" cy="2609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a:extLst>
                <a:ext uri="{FF2B5EF4-FFF2-40B4-BE49-F238E27FC236}">
                  <a16:creationId xmlns:a16="http://schemas.microsoft.com/office/drawing/2014/main" id="{5593F65E-1D62-4CFA-9454-FCC8425DA413}"/>
                </a:ext>
              </a:extLst>
            </p:cNvPr>
            <p:cNvCxnSpPr>
              <a:cxnSpLocks/>
              <a:stCxn id="394" idx="7"/>
              <a:endCxn id="396" idx="3"/>
            </p:cNvCxnSpPr>
            <p:nvPr userDrawn="1"/>
          </p:nvCxnSpPr>
          <p:spPr>
            <a:xfrm flipV="1">
              <a:off x="206155" y="2793315"/>
              <a:ext cx="226387" cy="63057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a:extLst>
                <a:ext uri="{FF2B5EF4-FFF2-40B4-BE49-F238E27FC236}">
                  <a16:creationId xmlns:a16="http://schemas.microsoft.com/office/drawing/2014/main" id="{A9D43A41-E849-42FE-B7E6-743391FD24A5}"/>
                </a:ext>
              </a:extLst>
            </p:cNvPr>
            <p:cNvCxnSpPr>
              <a:cxnSpLocks/>
              <a:stCxn id="394" idx="5"/>
              <a:endCxn id="397" idx="2"/>
            </p:cNvCxnSpPr>
            <p:nvPr userDrawn="1"/>
          </p:nvCxnSpPr>
          <p:spPr>
            <a:xfrm>
              <a:off x="267973" y="3622660"/>
              <a:ext cx="785574" cy="689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a:extLst>
                <a:ext uri="{FF2B5EF4-FFF2-40B4-BE49-F238E27FC236}">
                  <a16:creationId xmlns:a16="http://schemas.microsoft.com/office/drawing/2014/main" id="{F8346F71-5E70-4CAF-ABE0-D2851D03F155}"/>
                </a:ext>
              </a:extLst>
            </p:cNvPr>
            <p:cNvCxnSpPr>
              <a:cxnSpLocks/>
              <a:stCxn id="395" idx="3"/>
              <a:endCxn id="397" idx="7"/>
            </p:cNvCxnSpPr>
            <p:nvPr userDrawn="1"/>
          </p:nvCxnSpPr>
          <p:spPr>
            <a:xfrm flipH="1">
              <a:off x="1221065" y="3059892"/>
              <a:ext cx="554979" cy="5623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a:extLst>
                <a:ext uri="{FF2B5EF4-FFF2-40B4-BE49-F238E27FC236}">
                  <a16:creationId xmlns:a16="http://schemas.microsoft.com/office/drawing/2014/main" id="{CA922889-8DFF-4000-96DC-E2246EA7342B}"/>
                </a:ext>
              </a:extLst>
            </p:cNvPr>
            <p:cNvCxnSpPr>
              <a:cxnSpLocks/>
              <a:stCxn id="397" idx="4"/>
              <a:endCxn id="400" idx="0"/>
            </p:cNvCxnSpPr>
            <p:nvPr userDrawn="1"/>
          </p:nvCxnSpPr>
          <p:spPr>
            <a:xfrm flipH="1">
              <a:off x="1084118" y="3789730"/>
              <a:ext cx="67559" cy="7388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a:extLst>
                <a:ext uri="{FF2B5EF4-FFF2-40B4-BE49-F238E27FC236}">
                  <a16:creationId xmlns:a16="http://schemas.microsoft.com/office/drawing/2014/main" id="{319B6B06-66F1-43C2-80C5-114921C07DD0}"/>
                </a:ext>
              </a:extLst>
            </p:cNvPr>
            <p:cNvCxnSpPr>
              <a:cxnSpLocks/>
              <a:stCxn id="373" idx="2"/>
              <a:endCxn id="398" idx="2"/>
            </p:cNvCxnSpPr>
            <p:nvPr userDrawn="1"/>
          </p:nvCxnSpPr>
          <p:spPr>
            <a:xfrm flipH="1">
              <a:off x="1146611" y="6179786"/>
              <a:ext cx="1868537" cy="38086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a:extLst>
                <a:ext uri="{FF2B5EF4-FFF2-40B4-BE49-F238E27FC236}">
                  <a16:creationId xmlns:a16="http://schemas.microsoft.com/office/drawing/2014/main" id="{ED293E7B-0B6D-4AF0-8A81-DE54E1C2E80C}"/>
                </a:ext>
              </a:extLst>
            </p:cNvPr>
            <p:cNvCxnSpPr>
              <a:cxnSpLocks/>
              <a:endCxn id="398" idx="5"/>
            </p:cNvCxnSpPr>
            <p:nvPr userDrawn="1"/>
          </p:nvCxnSpPr>
          <p:spPr>
            <a:xfrm flipH="1" flipV="1">
              <a:off x="1397887" y="6664731"/>
              <a:ext cx="704210" cy="276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667" name="Oval 666">
              <a:extLst>
                <a:ext uri="{FF2B5EF4-FFF2-40B4-BE49-F238E27FC236}">
                  <a16:creationId xmlns:a16="http://schemas.microsoft.com/office/drawing/2014/main" id="{CD960F9E-70A4-47B5-9415-670AD507EE7A}"/>
                </a:ext>
              </a:extLst>
            </p:cNvPr>
            <p:cNvSpPr/>
            <p:nvPr userDrawn="1"/>
          </p:nvSpPr>
          <p:spPr>
            <a:xfrm rot="20563470">
              <a:off x="-9517" y="3406988"/>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68" name="Oval 667">
              <a:extLst>
                <a:ext uri="{FF2B5EF4-FFF2-40B4-BE49-F238E27FC236}">
                  <a16:creationId xmlns:a16="http://schemas.microsoft.com/office/drawing/2014/main" id="{64F1018E-31CD-44F8-B268-13F35A6A1CFC}"/>
                </a:ext>
              </a:extLst>
            </p:cNvPr>
            <p:cNvSpPr/>
            <p:nvPr userDrawn="1"/>
          </p:nvSpPr>
          <p:spPr>
            <a:xfrm>
              <a:off x="1730610" y="2795084"/>
              <a:ext cx="310242" cy="31024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69" name="Oval 668">
              <a:extLst>
                <a:ext uri="{FF2B5EF4-FFF2-40B4-BE49-F238E27FC236}">
                  <a16:creationId xmlns:a16="http://schemas.microsoft.com/office/drawing/2014/main" id="{8928ABD0-10CC-4197-A086-67C9DE780747}"/>
                </a:ext>
              </a:extLst>
            </p:cNvPr>
            <p:cNvSpPr/>
            <p:nvPr userDrawn="1"/>
          </p:nvSpPr>
          <p:spPr>
            <a:xfrm>
              <a:off x="389430" y="2542039"/>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70" name="Oval 669">
              <a:extLst>
                <a:ext uri="{FF2B5EF4-FFF2-40B4-BE49-F238E27FC236}">
                  <a16:creationId xmlns:a16="http://schemas.microsoft.com/office/drawing/2014/main" id="{8F3396A0-4E17-4ACE-B03C-6DD0AA5AD133}"/>
                </a:ext>
              </a:extLst>
            </p:cNvPr>
            <p:cNvSpPr>
              <a:spLocks noChangeAspect="1"/>
            </p:cNvSpPr>
            <p:nvPr userDrawn="1"/>
          </p:nvSpPr>
          <p:spPr>
            <a:xfrm>
              <a:off x="1053547" y="3593471"/>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71" name="Oval 670">
              <a:extLst>
                <a:ext uri="{FF2B5EF4-FFF2-40B4-BE49-F238E27FC236}">
                  <a16:creationId xmlns:a16="http://schemas.microsoft.com/office/drawing/2014/main" id="{F9F758B5-BB8F-4800-9224-347565AD6D6B}"/>
                </a:ext>
              </a:extLst>
            </p:cNvPr>
            <p:cNvSpPr>
              <a:spLocks noChangeAspect="1"/>
            </p:cNvSpPr>
            <p:nvPr userDrawn="1"/>
          </p:nvSpPr>
          <p:spPr>
            <a:xfrm>
              <a:off x="1146611" y="6413455"/>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72" name="Oval 671">
              <a:extLst>
                <a:ext uri="{FF2B5EF4-FFF2-40B4-BE49-F238E27FC236}">
                  <a16:creationId xmlns:a16="http://schemas.microsoft.com/office/drawing/2014/main" id="{F8F37893-409B-438F-9736-F192D735BA31}"/>
                </a:ext>
              </a:extLst>
            </p:cNvPr>
            <p:cNvSpPr>
              <a:spLocks noChangeAspect="1"/>
            </p:cNvSpPr>
            <p:nvPr userDrawn="1"/>
          </p:nvSpPr>
          <p:spPr>
            <a:xfrm>
              <a:off x="843056" y="5450957"/>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73" name="Oval 672">
              <a:extLst>
                <a:ext uri="{FF2B5EF4-FFF2-40B4-BE49-F238E27FC236}">
                  <a16:creationId xmlns:a16="http://schemas.microsoft.com/office/drawing/2014/main" id="{45281D7C-CDFC-4F9B-9E26-AF15B2FB58BD}"/>
                </a:ext>
              </a:extLst>
            </p:cNvPr>
            <p:cNvSpPr>
              <a:spLocks noChangeAspect="1"/>
            </p:cNvSpPr>
            <p:nvPr userDrawn="1"/>
          </p:nvSpPr>
          <p:spPr>
            <a:xfrm>
              <a:off x="985988" y="4528587"/>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674" name="Straight Connector 673">
              <a:extLst>
                <a:ext uri="{FF2B5EF4-FFF2-40B4-BE49-F238E27FC236}">
                  <a16:creationId xmlns:a16="http://schemas.microsoft.com/office/drawing/2014/main" id="{FF2B118B-1315-4442-B3B4-B1A3724BC2E2}"/>
                </a:ext>
              </a:extLst>
            </p:cNvPr>
            <p:cNvCxnSpPr>
              <a:cxnSpLocks/>
              <a:stCxn id="400" idx="3"/>
            </p:cNvCxnSpPr>
            <p:nvPr userDrawn="1"/>
          </p:nvCxnSpPr>
          <p:spPr>
            <a:xfrm flipH="1">
              <a:off x="125106" y="4696105"/>
              <a:ext cx="889623" cy="1628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75" name="Straight Connector 674">
              <a:extLst>
                <a:ext uri="{FF2B5EF4-FFF2-40B4-BE49-F238E27FC236}">
                  <a16:creationId xmlns:a16="http://schemas.microsoft.com/office/drawing/2014/main" id="{4FCAD429-B3E6-4837-BEAE-61EE4DADF947}"/>
                </a:ext>
              </a:extLst>
            </p:cNvPr>
            <p:cNvCxnSpPr>
              <a:cxnSpLocks/>
              <a:stCxn id="396" idx="4"/>
              <a:endCxn id="397" idx="1"/>
            </p:cNvCxnSpPr>
            <p:nvPr userDrawn="1"/>
          </p:nvCxnSpPr>
          <p:spPr>
            <a:xfrm>
              <a:off x="536624" y="2836427"/>
              <a:ext cx="545664" cy="78578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676" name="Oval 675">
              <a:extLst>
                <a:ext uri="{FF2B5EF4-FFF2-40B4-BE49-F238E27FC236}">
                  <a16:creationId xmlns:a16="http://schemas.microsoft.com/office/drawing/2014/main" id="{38782982-8E4D-4659-873C-D701453841FA}"/>
                </a:ext>
              </a:extLst>
            </p:cNvPr>
            <p:cNvSpPr>
              <a:spLocks noChangeAspect="1"/>
            </p:cNvSpPr>
            <p:nvPr userDrawn="1"/>
          </p:nvSpPr>
          <p:spPr>
            <a:xfrm>
              <a:off x="4972557" y="2874980"/>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677" name="Straight Connector 676">
              <a:extLst>
                <a:ext uri="{FF2B5EF4-FFF2-40B4-BE49-F238E27FC236}">
                  <a16:creationId xmlns:a16="http://schemas.microsoft.com/office/drawing/2014/main" id="{37807FDC-DE39-49FB-B735-EBEAD3AA90A3}"/>
                </a:ext>
              </a:extLst>
            </p:cNvPr>
            <p:cNvCxnSpPr>
              <a:cxnSpLocks/>
              <a:stCxn id="403" idx="3"/>
              <a:endCxn id="367" idx="0"/>
            </p:cNvCxnSpPr>
            <p:nvPr userDrawn="1"/>
          </p:nvCxnSpPr>
          <p:spPr>
            <a:xfrm flipH="1">
              <a:off x="4536645" y="3042498"/>
              <a:ext cx="464653" cy="7819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a:extLst>
                <a:ext uri="{FF2B5EF4-FFF2-40B4-BE49-F238E27FC236}">
                  <a16:creationId xmlns:a16="http://schemas.microsoft.com/office/drawing/2014/main" id="{EB7A7C3D-0372-400B-AC9A-3B5906D0B0A1}"/>
                </a:ext>
              </a:extLst>
            </p:cNvPr>
            <p:cNvCxnSpPr>
              <a:cxnSpLocks/>
              <a:stCxn id="403" idx="2"/>
              <a:endCxn id="278" idx="6"/>
            </p:cNvCxnSpPr>
            <p:nvPr userDrawn="1"/>
          </p:nvCxnSpPr>
          <p:spPr>
            <a:xfrm flipH="1" flipV="1">
              <a:off x="3501498" y="2915999"/>
              <a:ext cx="1471059" cy="57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a:extLst>
                <a:ext uri="{FF2B5EF4-FFF2-40B4-BE49-F238E27FC236}">
                  <a16:creationId xmlns:a16="http://schemas.microsoft.com/office/drawing/2014/main" id="{754990BF-B11D-4D07-AE39-964B96AC1823}"/>
                </a:ext>
              </a:extLst>
            </p:cNvPr>
            <p:cNvCxnSpPr>
              <a:cxnSpLocks/>
              <a:stCxn id="396" idx="7"/>
              <a:endCxn id="280" idx="1"/>
            </p:cNvCxnSpPr>
            <p:nvPr userDrawn="1"/>
          </p:nvCxnSpPr>
          <p:spPr>
            <a:xfrm flipV="1">
              <a:off x="640706" y="1905029"/>
              <a:ext cx="785344" cy="68012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a:extLst>
                <a:ext uri="{FF2B5EF4-FFF2-40B4-BE49-F238E27FC236}">
                  <a16:creationId xmlns:a16="http://schemas.microsoft.com/office/drawing/2014/main" id="{A4B5DBDD-5B0E-4E59-ADED-0118AD09A0D1}"/>
                </a:ext>
              </a:extLst>
            </p:cNvPr>
            <p:cNvCxnSpPr>
              <a:cxnSpLocks/>
              <a:endCxn id="396" idx="1"/>
            </p:cNvCxnSpPr>
            <p:nvPr userDrawn="1"/>
          </p:nvCxnSpPr>
          <p:spPr>
            <a:xfrm>
              <a:off x="-60734" y="2344833"/>
              <a:ext cx="493276" cy="2403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681" name="Chord 680">
              <a:extLst>
                <a:ext uri="{FF2B5EF4-FFF2-40B4-BE49-F238E27FC236}">
                  <a16:creationId xmlns:a16="http://schemas.microsoft.com/office/drawing/2014/main" id="{27DE007C-9F12-496B-A728-BD20C4AD5C15}"/>
                </a:ext>
              </a:extLst>
            </p:cNvPr>
            <p:cNvSpPr>
              <a:spLocks noChangeAspect="1"/>
            </p:cNvSpPr>
            <p:nvPr userDrawn="1"/>
          </p:nvSpPr>
          <p:spPr>
            <a:xfrm rot="5400000" flipH="1">
              <a:off x="-98982" y="4723943"/>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682" name="Straight Connector 681">
              <a:extLst>
                <a:ext uri="{FF2B5EF4-FFF2-40B4-BE49-F238E27FC236}">
                  <a16:creationId xmlns:a16="http://schemas.microsoft.com/office/drawing/2014/main" id="{D05BD257-B500-4859-87E3-7AF8F120DBC8}"/>
                </a:ext>
              </a:extLst>
            </p:cNvPr>
            <p:cNvCxnSpPr>
              <a:cxnSpLocks/>
              <a:stCxn id="399" idx="3"/>
            </p:cNvCxnSpPr>
            <p:nvPr userDrawn="1"/>
          </p:nvCxnSpPr>
          <p:spPr>
            <a:xfrm flipH="1">
              <a:off x="0" y="5702233"/>
              <a:ext cx="886168" cy="5647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a:extLst>
                <a:ext uri="{FF2B5EF4-FFF2-40B4-BE49-F238E27FC236}">
                  <a16:creationId xmlns:a16="http://schemas.microsoft.com/office/drawing/2014/main" id="{1375956F-0E80-4AC9-814E-70BECFBD363C}"/>
                </a:ext>
              </a:extLst>
            </p:cNvPr>
            <p:cNvCxnSpPr>
              <a:cxnSpLocks/>
              <a:stCxn id="395" idx="6"/>
              <a:endCxn id="278" idx="1"/>
            </p:cNvCxnSpPr>
            <p:nvPr userDrawn="1"/>
          </p:nvCxnSpPr>
          <p:spPr>
            <a:xfrm flipV="1">
              <a:off x="2040852" y="2934851"/>
              <a:ext cx="1254476" cy="15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a:extLst>
                <a:ext uri="{FF2B5EF4-FFF2-40B4-BE49-F238E27FC236}">
                  <a16:creationId xmlns:a16="http://schemas.microsoft.com/office/drawing/2014/main" id="{41CC77C8-4C92-459C-96A8-E657623D1D18}"/>
                </a:ext>
              </a:extLst>
            </p:cNvPr>
            <p:cNvCxnSpPr>
              <a:cxnSpLocks/>
              <a:stCxn id="395" idx="5"/>
              <a:endCxn id="371" idx="0"/>
            </p:cNvCxnSpPr>
            <p:nvPr userDrawn="1"/>
          </p:nvCxnSpPr>
          <p:spPr>
            <a:xfrm>
              <a:off x="1995418" y="3059892"/>
              <a:ext cx="515698" cy="5895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a:extLst>
                <a:ext uri="{FF2B5EF4-FFF2-40B4-BE49-F238E27FC236}">
                  <a16:creationId xmlns:a16="http://schemas.microsoft.com/office/drawing/2014/main" id="{464FDC1E-B7D8-4091-A3A7-1C4025DC4D6E}"/>
                </a:ext>
              </a:extLst>
            </p:cNvPr>
            <p:cNvCxnSpPr>
              <a:cxnSpLocks/>
              <a:stCxn id="280" idx="0"/>
              <a:endCxn id="395" idx="0"/>
            </p:cNvCxnSpPr>
            <p:nvPr userDrawn="1"/>
          </p:nvCxnSpPr>
          <p:spPr>
            <a:xfrm>
              <a:off x="1505277" y="1937846"/>
              <a:ext cx="380454" cy="8572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a:extLst>
                <a:ext uri="{FF2B5EF4-FFF2-40B4-BE49-F238E27FC236}">
                  <a16:creationId xmlns:a16="http://schemas.microsoft.com/office/drawing/2014/main" id="{8061EB4A-52B6-44C0-8944-6F7ACB5EE15B}"/>
                </a:ext>
              </a:extLst>
            </p:cNvPr>
            <p:cNvCxnSpPr>
              <a:cxnSpLocks/>
              <a:stCxn id="400" idx="5"/>
              <a:endCxn id="372" idx="7"/>
            </p:cNvCxnSpPr>
            <p:nvPr userDrawn="1"/>
          </p:nvCxnSpPr>
          <p:spPr>
            <a:xfrm>
              <a:off x="1153506" y="4696105"/>
              <a:ext cx="1042227" cy="3641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a:extLst>
                <a:ext uri="{FF2B5EF4-FFF2-40B4-BE49-F238E27FC236}">
                  <a16:creationId xmlns:a16="http://schemas.microsoft.com/office/drawing/2014/main" id="{6782B9B3-6136-411E-B6DA-3B30546C6114}"/>
                </a:ext>
              </a:extLst>
            </p:cNvPr>
            <p:cNvCxnSpPr>
              <a:cxnSpLocks/>
              <a:stCxn id="367" idx="7"/>
              <a:endCxn id="278" idx="7"/>
            </p:cNvCxnSpPr>
            <p:nvPr userDrawn="1"/>
          </p:nvCxnSpPr>
          <p:spPr>
            <a:xfrm flipH="1" flipV="1">
              <a:off x="3446634" y="2981907"/>
              <a:ext cx="1005609" cy="85776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a:extLst>
                <a:ext uri="{FF2B5EF4-FFF2-40B4-BE49-F238E27FC236}">
                  <a16:creationId xmlns:a16="http://schemas.microsoft.com/office/drawing/2014/main" id="{3C14164D-904D-4C1B-82C9-80E7AC2ED145}"/>
                </a:ext>
              </a:extLst>
            </p:cNvPr>
            <p:cNvCxnSpPr>
              <a:cxnSpLocks/>
              <a:stCxn id="296" idx="7"/>
              <a:endCxn id="403" idx="0"/>
            </p:cNvCxnSpPr>
            <p:nvPr userDrawn="1"/>
          </p:nvCxnSpPr>
          <p:spPr>
            <a:xfrm>
              <a:off x="5065787" y="2247314"/>
              <a:ext cx="4900" cy="62766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a:extLst>
                <a:ext uri="{FF2B5EF4-FFF2-40B4-BE49-F238E27FC236}">
                  <a16:creationId xmlns:a16="http://schemas.microsoft.com/office/drawing/2014/main" id="{402FF50B-8919-4333-9E47-F2ECEF7FBAAE}"/>
                </a:ext>
              </a:extLst>
            </p:cNvPr>
            <p:cNvCxnSpPr>
              <a:cxnSpLocks/>
              <a:stCxn id="370" idx="7"/>
              <a:endCxn id="285" idx="0"/>
            </p:cNvCxnSpPr>
            <p:nvPr userDrawn="1"/>
          </p:nvCxnSpPr>
          <p:spPr>
            <a:xfrm flipH="1" flipV="1">
              <a:off x="6285610" y="2383792"/>
              <a:ext cx="270102" cy="78461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90" name="Straight Connector 689">
              <a:extLst>
                <a:ext uri="{FF2B5EF4-FFF2-40B4-BE49-F238E27FC236}">
                  <a16:creationId xmlns:a16="http://schemas.microsoft.com/office/drawing/2014/main" id="{A57D5EB8-1AD6-435E-9565-1A6DB178662D}"/>
                </a:ext>
              </a:extLst>
            </p:cNvPr>
            <p:cNvCxnSpPr>
              <a:cxnSpLocks/>
              <a:stCxn id="370" idx="6"/>
              <a:endCxn id="403" idx="5"/>
            </p:cNvCxnSpPr>
            <p:nvPr userDrawn="1"/>
          </p:nvCxnSpPr>
          <p:spPr>
            <a:xfrm flipH="1" flipV="1">
              <a:off x="5140075" y="3042498"/>
              <a:ext cx="1393759" cy="1787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a:extLst>
                <a:ext uri="{FF2B5EF4-FFF2-40B4-BE49-F238E27FC236}">
                  <a16:creationId xmlns:a16="http://schemas.microsoft.com/office/drawing/2014/main" id="{86158CCB-5F26-4421-8273-4E11644354D4}"/>
                </a:ext>
              </a:extLst>
            </p:cNvPr>
            <p:cNvCxnSpPr>
              <a:cxnSpLocks/>
              <a:stCxn id="286" idx="0"/>
              <a:endCxn id="370" idx="1"/>
            </p:cNvCxnSpPr>
            <p:nvPr userDrawn="1"/>
          </p:nvCxnSpPr>
          <p:spPr>
            <a:xfrm flipH="1">
              <a:off x="6661348" y="1834225"/>
              <a:ext cx="1076455" cy="133418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92" name="Straight Connector 691">
              <a:extLst>
                <a:ext uri="{FF2B5EF4-FFF2-40B4-BE49-F238E27FC236}">
                  <a16:creationId xmlns:a16="http://schemas.microsoft.com/office/drawing/2014/main" id="{67F39737-85D5-48F5-8031-3028085708B0}"/>
                </a:ext>
              </a:extLst>
            </p:cNvPr>
            <p:cNvCxnSpPr>
              <a:cxnSpLocks/>
              <a:stCxn id="426" idx="0"/>
              <a:endCxn id="425" idx="4"/>
            </p:cNvCxnSpPr>
            <p:nvPr userDrawn="1"/>
          </p:nvCxnSpPr>
          <p:spPr>
            <a:xfrm>
              <a:off x="9621563" y="3044363"/>
              <a:ext cx="760622" cy="3161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a:extLst>
                <a:ext uri="{FF2B5EF4-FFF2-40B4-BE49-F238E27FC236}">
                  <a16:creationId xmlns:a16="http://schemas.microsoft.com/office/drawing/2014/main" id="{06F33652-9C5F-4B65-815D-D2B77EC74D7B}"/>
                </a:ext>
              </a:extLst>
            </p:cNvPr>
            <p:cNvCxnSpPr>
              <a:cxnSpLocks/>
              <a:stCxn id="294" idx="0"/>
              <a:endCxn id="425" idx="5"/>
            </p:cNvCxnSpPr>
            <p:nvPr userDrawn="1"/>
          </p:nvCxnSpPr>
          <p:spPr>
            <a:xfrm>
              <a:off x="10349083" y="2680523"/>
              <a:ext cx="90128" cy="61593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a:extLst>
                <a:ext uri="{FF2B5EF4-FFF2-40B4-BE49-F238E27FC236}">
                  <a16:creationId xmlns:a16="http://schemas.microsoft.com/office/drawing/2014/main" id="{3D95AFF7-255A-4B40-ADD7-336D0A998706}"/>
                </a:ext>
              </a:extLst>
            </p:cNvPr>
            <p:cNvCxnSpPr>
              <a:cxnSpLocks/>
              <a:stCxn id="293" idx="0"/>
              <a:endCxn id="426" idx="6"/>
            </p:cNvCxnSpPr>
            <p:nvPr userDrawn="1"/>
          </p:nvCxnSpPr>
          <p:spPr>
            <a:xfrm>
              <a:off x="9306676" y="1739765"/>
              <a:ext cx="245878" cy="11619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a:extLst>
                <a:ext uri="{FF2B5EF4-FFF2-40B4-BE49-F238E27FC236}">
                  <a16:creationId xmlns:a16="http://schemas.microsoft.com/office/drawing/2014/main" id="{005E811B-25F4-4931-852F-74C4B843F12C}"/>
                </a:ext>
              </a:extLst>
            </p:cNvPr>
            <p:cNvCxnSpPr>
              <a:cxnSpLocks/>
              <a:stCxn id="370" idx="1"/>
              <a:endCxn id="427" idx="5"/>
            </p:cNvCxnSpPr>
            <p:nvPr userDrawn="1"/>
          </p:nvCxnSpPr>
          <p:spPr>
            <a:xfrm>
              <a:off x="6661348" y="3168408"/>
              <a:ext cx="1391015" cy="190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96" name="Straight Connector 695">
              <a:extLst>
                <a:ext uri="{FF2B5EF4-FFF2-40B4-BE49-F238E27FC236}">
                  <a16:creationId xmlns:a16="http://schemas.microsoft.com/office/drawing/2014/main" id="{C37D78FD-4BF1-4934-875F-583CE8EF91A0}"/>
                </a:ext>
              </a:extLst>
            </p:cNvPr>
            <p:cNvCxnSpPr>
              <a:cxnSpLocks/>
              <a:stCxn id="286" idx="0"/>
              <a:endCxn id="427" idx="5"/>
            </p:cNvCxnSpPr>
            <p:nvPr userDrawn="1"/>
          </p:nvCxnSpPr>
          <p:spPr>
            <a:xfrm>
              <a:off x="7737803" y="1834225"/>
              <a:ext cx="314560" cy="13532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a:extLst>
                <a:ext uri="{FF2B5EF4-FFF2-40B4-BE49-F238E27FC236}">
                  <a16:creationId xmlns:a16="http://schemas.microsoft.com/office/drawing/2014/main" id="{3D7B4325-CEC5-4D77-ACA7-775D38F9408A}"/>
                </a:ext>
              </a:extLst>
            </p:cNvPr>
            <p:cNvCxnSpPr>
              <a:cxnSpLocks/>
              <a:stCxn id="427" idx="7"/>
              <a:endCxn id="426" idx="4"/>
            </p:cNvCxnSpPr>
            <p:nvPr userDrawn="1"/>
          </p:nvCxnSpPr>
          <p:spPr>
            <a:xfrm flipV="1">
              <a:off x="8152134" y="2970735"/>
              <a:ext cx="1257783" cy="2514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698" name="Oval 697">
              <a:extLst>
                <a:ext uri="{FF2B5EF4-FFF2-40B4-BE49-F238E27FC236}">
                  <a16:creationId xmlns:a16="http://schemas.microsoft.com/office/drawing/2014/main" id="{3E3AA88A-EF00-4C8D-9AC3-D680FC69FB25}"/>
                </a:ext>
              </a:extLst>
            </p:cNvPr>
            <p:cNvSpPr/>
            <p:nvPr userDrawn="1"/>
          </p:nvSpPr>
          <p:spPr>
            <a:xfrm rot="17350916" flipV="1">
              <a:off x="10375964" y="3285269"/>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99" name="Oval 698">
              <a:extLst>
                <a:ext uri="{FF2B5EF4-FFF2-40B4-BE49-F238E27FC236}">
                  <a16:creationId xmlns:a16="http://schemas.microsoft.com/office/drawing/2014/main" id="{8E50959F-17A7-4D32-A633-46CC789AD68A}"/>
                </a:ext>
              </a:extLst>
            </p:cNvPr>
            <p:cNvSpPr/>
            <p:nvPr userDrawn="1"/>
          </p:nvSpPr>
          <p:spPr>
            <a:xfrm rot="17350916" flipV="1">
              <a:off x="9403696" y="289550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00" name="Oval 699">
              <a:extLst>
                <a:ext uri="{FF2B5EF4-FFF2-40B4-BE49-F238E27FC236}">
                  <a16:creationId xmlns:a16="http://schemas.microsoft.com/office/drawing/2014/main" id="{17A97E36-006F-4CD9-8A76-3A656EA9CCA1}"/>
                </a:ext>
              </a:extLst>
            </p:cNvPr>
            <p:cNvSpPr>
              <a:spLocks noChangeAspect="1"/>
            </p:cNvSpPr>
            <p:nvPr userDrawn="1"/>
          </p:nvSpPr>
          <p:spPr>
            <a:xfrm rot="17350916" flipV="1">
              <a:off x="8010198" y="317998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701" name="Straight Connector 700">
              <a:extLst>
                <a:ext uri="{FF2B5EF4-FFF2-40B4-BE49-F238E27FC236}">
                  <a16:creationId xmlns:a16="http://schemas.microsoft.com/office/drawing/2014/main" id="{9999422E-2F2F-4334-824E-112CC8164E96}"/>
                </a:ext>
              </a:extLst>
            </p:cNvPr>
            <p:cNvCxnSpPr>
              <a:cxnSpLocks/>
              <a:stCxn id="291" idx="0"/>
              <a:endCxn id="425" idx="7"/>
            </p:cNvCxnSpPr>
            <p:nvPr userDrawn="1"/>
          </p:nvCxnSpPr>
          <p:spPr>
            <a:xfrm flipH="1">
              <a:off x="10588868" y="2983008"/>
              <a:ext cx="1256853" cy="3655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a:extLst>
                <a:ext uri="{FF2B5EF4-FFF2-40B4-BE49-F238E27FC236}">
                  <a16:creationId xmlns:a16="http://schemas.microsoft.com/office/drawing/2014/main" id="{C18541EE-0605-43E9-9396-D28D0C3C49C8}"/>
                </a:ext>
              </a:extLst>
            </p:cNvPr>
            <p:cNvCxnSpPr>
              <a:cxnSpLocks/>
              <a:endCxn id="291" idx="7"/>
            </p:cNvCxnSpPr>
            <p:nvPr userDrawn="1"/>
          </p:nvCxnSpPr>
          <p:spPr>
            <a:xfrm flipH="1" flipV="1">
              <a:off x="11930123" y="2967834"/>
              <a:ext cx="291194" cy="286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216" name="Group 215">
            <a:extLst>
              <a:ext uri="{FF2B5EF4-FFF2-40B4-BE49-F238E27FC236}">
                <a16:creationId xmlns:a16="http://schemas.microsoft.com/office/drawing/2014/main" id="{C1E546A4-4E14-485B-AB9F-46A7E0403086}"/>
              </a:ext>
            </a:extLst>
          </p:cNvPr>
          <p:cNvGrpSpPr/>
          <p:nvPr userDrawn="1"/>
        </p:nvGrpSpPr>
        <p:grpSpPr>
          <a:xfrm>
            <a:off x="-74236" y="-78262"/>
            <a:ext cx="9306190" cy="5284082"/>
            <a:chOff x="-98982" y="-104349"/>
            <a:chExt cx="12408253" cy="7045442"/>
          </a:xfrm>
          <a:solidFill>
            <a:schemeClr val="bg1">
              <a:alpha val="15000"/>
            </a:schemeClr>
          </a:solidFill>
        </p:grpSpPr>
        <p:cxnSp>
          <p:nvCxnSpPr>
            <p:cNvPr id="217" name="Straight Connector 216">
              <a:extLst>
                <a:ext uri="{FF2B5EF4-FFF2-40B4-BE49-F238E27FC236}">
                  <a16:creationId xmlns:a16="http://schemas.microsoft.com/office/drawing/2014/main" id="{9C80BF60-9C4D-45FD-870E-85C069300940}"/>
                </a:ext>
              </a:extLst>
            </p:cNvPr>
            <p:cNvCxnSpPr>
              <a:cxnSpLocks/>
              <a:stCxn id="280" idx="7"/>
              <a:endCxn id="278" idx="2"/>
            </p:cNvCxnSpPr>
            <p:nvPr/>
          </p:nvCxnSpPr>
          <p:spPr>
            <a:xfrm>
              <a:off x="1584504" y="1905029"/>
              <a:ext cx="1703016" cy="9444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71E56B67-2E88-4F3F-A6FC-D1D4E322C51D}"/>
                </a:ext>
              </a:extLst>
            </p:cNvPr>
            <p:cNvCxnSpPr>
              <a:cxnSpLocks/>
              <a:stCxn id="278" idx="4"/>
              <a:endCxn id="297" idx="1"/>
            </p:cNvCxnSpPr>
            <p:nvPr/>
          </p:nvCxnSpPr>
          <p:spPr>
            <a:xfrm flipV="1">
              <a:off x="3427782" y="2205662"/>
              <a:ext cx="482924" cy="57007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962F43A5-DDE5-40A1-91ED-76CD7965B0BF}"/>
                </a:ext>
              </a:extLst>
            </p:cNvPr>
            <p:cNvCxnSpPr>
              <a:cxnSpLocks/>
              <a:stCxn id="283" idx="2"/>
              <a:endCxn id="295" idx="6"/>
            </p:cNvCxnSpPr>
            <p:nvPr/>
          </p:nvCxnSpPr>
          <p:spPr>
            <a:xfrm flipH="1">
              <a:off x="4004116" y="998896"/>
              <a:ext cx="1032867" cy="4144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5A29C3A1-096D-4557-8416-FEEC3C02B449}"/>
                </a:ext>
              </a:extLst>
            </p:cNvPr>
            <p:cNvCxnSpPr>
              <a:cxnSpLocks/>
              <a:stCxn id="297" idx="5"/>
              <a:endCxn id="283" idx="1"/>
            </p:cNvCxnSpPr>
            <p:nvPr/>
          </p:nvCxnSpPr>
          <p:spPr>
            <a:xfrm flipV="1">
              <a:off x="4016342" y="1082390"/>
              <a:ext cx="1055225" cy="10176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6BDE7E03-A381-4B4A-96B0-6E83D8E3F9B3}"/>
                </a:ext>
              </a:extLst>
            </p:cNvPr>
            <p:cNvCxnSpPr>
              <a:cxnSpLocks/>
              <a:stCxn id="278" idx="5"/>
              <a:endCxn id="296" idx="1"/>
            </p:cNvCxnSpPr>
            <p:nvPr/>
          </p:nvCxnSpPr>
          <p:spPr>
            <a:xfrm flipV="1">
              <a:off x="3493690" y="2247314"/>
              <a:ext cx="1466461" cy="58328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CCAC90A6-BC4B-460D-8A10-53FB1BBB15A9}"/>
                </a:ext>
              </a:extLst>
            </p:cNvPr>
            <p:cNvCxnSpPr>
              <a:cxnSpLocks/>
              <a:stCxn id="283" idx="0"/>
              <a:endCxn id="296" idx="4"/>
            </p:cNvCxnSpPr>
            <p:nvPr/>
          </p:nvCxnSpPr>
          <p:spPr>
            <a:xfrm flipH="1">
              <a:off x="5012969" y="1116974"/>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C3940DD1-1BFA-4D88-A79E-839EE1AB73C5}"/>
                </a:ext>
              </a:extLst>
            </p:cNvPr>
            <p:cNvCxnSpPr>
              <a:cxnSpLocks/>
              <a:stCxn id="297" idx="3"/>
              <a:endCxn id="295" idx="0"/>
            </p:cNvCxnSpPr>
            <p:nvPr/>
          </p:nvCxnSpPr>
          <p:spPr>
            <a:xfrm flipH="1" flipV="1">
              <a:off x="3892072" y="1525433"/>
              <a:ext cx="18633" cy="5745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0055EDBA-AFB7-400D-BB3D-13245CBF0421}"/>
                </a:ext>
              </a:extLst>
            </p:cNvPr>
            <p:cNvCxnSpPr>
              <a:cxnSpLocks/>
              <a:stCxn id="403" idx="7"/>
              <a:endCxn id="285" idx="1"/>
            </p:cNvCxnSpPr>
            <p:nvPr/>
          </p:nvCxnSpPr>
          <p:spPr>
            <a:xfrm flipV="1">
              <a:off x="5140075" y="2350975"/>
              <a:ext cx="1066308" cy="5527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4B2B8640-FB59-445C-98CC-FF7CE143EA8A}"/>
                </a:ext>
              </a:extLst>
            </p:cNvPr>
            <p:cNvCxnSpPr>
              <a:cxnSpLocks/>
              <a:stCxn id="283" idx="7"/>
              <a:endCxn id="285" idx="3"/>
            </p:cNvCxnSpPr>
            <p:nvPr/>
          </p:nvCxnSpPr>
          <p:spPr>
            <a:xfrm>
              <a:off x="5238555" y="1082390"/>
              <a:ext cx="967828" cy="11101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D634FEE4-69AB-4BA5-926A-FB2B5A05288C}"/>
                </a:ext>
              </a:extLst>
            </p:cNvPr>
            <p:cNvCxnSpPr>
              <a:cxnSpLocks/>
              <a:stCxn id="282" idx="3"/>
            </p:cNvCxnSpPr>
            <p:nvPr/>
          </p:nvCxnSpPr>
          <p:spPr>
            <a:xfrm flipH="1" flipV="1">
              <a:off x="3211650" y="18443"/>
              <a:ext cx="498790" cy="58289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BE8E8659-902D-4973-AB2F-52F3D3A96762}"/>
                </a:ext>
              </a:extLst>
            </p:cNvPr>
            <p:cNvCxnSpPr>
              <a:cxnSpLocks/>
              <a:stCxn id="297" idx="6"/>
              <a:endCxn id="296" idx="2"/>
            </p:cNvCxnSpPr>
            <p:nvPr/>
          </p:nvCxnSpPr>
          <p:spPr>
            <a:xfrm>
              <a:off x="4038220" y="2152844"/>
              <a:ext cx="900054" cy="416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100E9F00-76D9-450E-A8CF-C03251EC4ED7}"/>
                </a:ext>
              </a:extLst>
            </p:cNvPr>
            <p:cNvCxnSpPr>
              <a:cxnSpLocks/>
              <a:stCxn id="282" idx="0"/>
              <a:endCxn id="295" idx="4"/>
            </p:cNvCxnSpPr>
            <p:nvPr/>
          </p:nvCxnSpPr>
          <p:spPr>
            <a:xfrm>
              <a:off x="3789668" y="792604"/>
              <a:ext cx="102405" cy="5087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9C550F29-7CD5-486B-9AFF-F7D8849D0F0D}"/>
                </a:ext>
              </a:extLst>
            </p:cNvPr>
            <p:cNvCxnSpPr>
              <a:cxnSpLocks/>
              <a:stCxn id="296" idx="6"/>
              <a:endCxn id="285" idx="2"/>
            </p:cNvCxnSpPr>
            <p:nvPr/>
          </p:nvCxnSpPr>
          <p:spPr>
            <a:xfrm>
              <a:off x="5087665" y="2194496"/>
              <a:ext cx="1085901" cy="772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72EC31DC-CDC8-4869-9C04-D570E42CB139}"/>
                </a:ext>
              </a:extLst>
            </p:cNvPr>
            <p:cNvCxnSpPr>
              <a:cxnSpLocks/>
              <a:stCxn id="284" idx="0"/>
              <a:endCxn id="285" idx="4"/>
            </p:cNvCxnSpPr>
            <p:nvPr/>
          </p:nvCxnSpPr>
          <p:spPr>
            <a:xfrm>
              <a:off x="6243041" y="1291086"/>
              <a:ext cx="42569" cy="868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BDCC0A17-D73C-47F5-8AB9-93119A2F173F}"/>
                </a:ext>
              </a:extLst>
            </p:cNvPr>
            <p:cNvCxnSpPr>
              <a:cxnSpLocks/>
              <a:stCxn id="287" idx="1"/>
              <a:endCxn id="285" idx="5"/>
            </p:cNvCxnSpPr>
            <p:nvPr/>
          </p:nvCxnSpPr>
          <p:spPr>
            <a:xfrm flipH="1">
              <a:off x="6364837" y="570689"/>
              <a:ext cx="1332558" cy="162183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D57630C6-912D-478B-8BD1-C46A87634D37}"/>
                </a:ext>
              </a:extLst>
            </p:cNvPr>
            <p:cNvCxnSpPr>
              <a:cxnSpLocks/>
              <a:stCxn id="287" idx="0"/>
              <a:endCxn id="286" idx="4"/>
            </p:cNvCxnSpPr>
            <p:nvPr/>
          </p:nvCxnSpPr>
          <p:spPr>
            <a:xfrm flipH="1">
              <a:off x="7737803" y="592567"/>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F565F6A-E78B-4697-8A45-4F5D04808F3B}"/>
                </a:ext>
              </a:extLst>
            </p:cNvPr>
            <p:cNvCxnSpPr>
              <a:cxnSpLocks/>
              <a:stCxn id="286" idx="2"/>
              <a:endCxn id="285" idx="6"/>
            </p:cNvCxnSpPr>
            <p:nvPr/>
          </p:nvCxnSpPr>
          <p:spPr>
            <a:xfrm flipH="1">
              <a:off x="6397654" y="1722181"/>
              <a:ext cx="1228105" cy="5495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12B33EB7-0829-4088-83C8-E8EC2F239E2E}"/>
                </a:ext>
              </a:extLst>
            </p:cNvPr>
            <p:cNvCxnSpPr>
              <a:cxnSpLocks/>
              <a:stCxn id="286" idx="7"/>
              <a:endCxn id="426" idx="5"/>
            </p:cNvCxnSpPr>
            <p:nvPr/>
          </p:nvCxnSpPr>
          <p:spPr>
            <a:xfrm>
              <a:off x="7817030" y="1801408"/>
              <a:ext cx="1649913" cy="11052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D9412A92-DFBF-4EBB-B8ED-69E0967CB2AF}"/>
                </a:ext>
              </a:extLst>
            </p:cNvPr>
            <p:cNvCxnSpPr>
              <a:cxnSpLocks/>
              <a:stCxn id="286" idx="6"/>
              <a:endCxn id="293" idx="2"/>
            </p:cNvCxnSpPr>
            <p:nvPr/>
          </p:nvCxnSpPr>
          <p:spPr>
            <a:xfrm flipV="1">
              <a:off x="7849847" y="1627721"/>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9061F045-3A3D-4A19-9F64-42B8B930F636}"/>
                </a:ext>
              </a:extLst>
            </p:cNvPr>
            <p:cNvCxnSpPr>
              <a:cxnSpLocks/>
              <a:stCxn id="293" idx="7"/>
              <a:endCxn id="294" idx="3"/>
            </p:cNvCxnSpPr>
            <p:nvPr/>
          </p:nvCxnSpPr>
          <p:spPr>
            <a:xfrm>
              <a:off x="9385903" y="1706948"/>
              <a:ext cx="910362" cy="8460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C11D1B79-E727-4BFF-93FF-A09DF7A9A7EE}"/>
                </a:ext>
              </a:extLst>
            </p:cNvPr>
            <p:cNvCxnSpPr>
              <a:cxnSpLocks/>
              <a:stCxn id="279" idx="0"/>
              <a:endCxn id="278" idx="3"/>
            </p:cNvCxnSpPr>
            <p:nvPr/>
          </p:nvCxnSpPr>
          <p:spPr>
            <a:xfrm>
              <a:off x="2865686" y="1745404"/>
              <a:ext cx="476698" cy="10381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817F5F66-76F0-49C4-B1E6-4B70E5F65D92}"/>
                </a:ext>
              </a:extLst>
            </p:cNvPr>
            <p:cNvCxnSpPr>
              <a:cxnSpLocks/>
              <a:stCxn id="295" idx="2"/>
              <a:endCxn id="279" idx="6"/>
            </p:cNvCxnSpPr>
            <p:nvPr/>
          </p:nvCxnSpPr>
          <p:spPr>
            <a:xfrm flipH="1">
              <a:off x="2983764" y="1413389"/>
              <a:ext cx="796264" cy="21393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DBBF53C7-91CC-4596-9A12-61B482465DEF}"/>
                </a:ext>
              </a:extLst>
            </p:cNvPr>
            <p:cNvCxnSpPr>
              <a:cxnSpLocks/>
              <a:stCxn id="282" idx="1"/>
              <a:endCxn id="279" idx="5"/>
            </p:cNvCxnSpPr>
            <p:nvPr/>
          </p:nvCxnSpPr>
          <p:spPr>
            <a:xfrm flipH="1">
              <a:off x="2949180" y="759787"/>
              <a:ext cx="761261" cy="7840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3EE1C2CC-700D-44DE-A06D-CF37030CFBEE}"/>
                </a:ext>
              </a:extLst>
            </p:cNvPr>
            <p:cNvCxnSpPr>
              <a:cxnSpLocks/>
              <a:stCxn id="281" idx="7"/>
              <a:endCxn id="279" idx="3"/>
            </p:cNvCxnSpPr>
            <p:nvPr/>
          </p:nvCxnSpPr>
          <p:spPr>
            <a:xfrm>
              <a:off x="2026273" y="811101"/>
              <a:ext cx="755920" cy="7327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5A4536BF-CA8D-4617-B7C7-959EFCA5B175}"/>
                </a:ext>
              </a:extLst>
            </p:cNvPr>
            <p:cNvCxnSpPr>
              <a:cxnSpLocks/>
              <a:stCxn id="280" idx="6"/>
              <a:endCxn id="279" idx="2"/>
            </p:cNvCxnSpPr>
            <p:nvPr/>
          </p:nvCxnSpPr>
          <p:spPr>
            <a:xfrm flipV="1">
              <a:off x="1617321" y="1627326"/>
              <a:ext cx="1130287" cy="1984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E94781C-27B1-4979-89B9-3A681BB2824B}"/>
                </a:ext>
              </a:extLst>
            </p:cNvPr>
            <p:cNvCxnSpPr>
              <a:cxnSpLocks/>
              <a:stCxn id="300" idx="7"/>
              <a:endCxn id="280" idx="3"/>
            </p:cNvCxnSpPr>
            <p:nvPr/>
          </p:nvCxnSpPr>
          <p:spPr>
            <a:xfrm>
              <a:off x="562732" y="991183"/>
              <a:ext cx="863318" cy="75539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9ECEC93F-E208-46D1-AF78-C8A71CEC40B3}"/>
                </a:ext>
              </a:extLst>
            </p:cNvPr>
            <p:cNvCxnSpPr>
              <a:cxnSpLocks/>
              <a:stCxn id="300" idx="6"/>
              <a:endCxn id="281" idx="2"/>
            </p:cNvCxnSpPr>
            <p:nvPr/>
          </p:nvCxnSpPr>
          <p:spPr>
            <a:xfrm flipV="1">
              <a:off x="584609" y="758283"/>
              <a:ext cx="1314149" cy="18008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0CED1FE7-A33B-4BBA-9696-56DBDD514FD7}"/>
                </a:ext>
              </a:extLst>
            </p:cNvPr>
            <p:cNvCxnSpPr>
              <a:cxnSpLocks/>
              <a:stCxn id="300" idx="5"/>
            </p:cNvCxnSpPr>
            <p:nvPr/>
          </p:nvCxnSpPr>
          <p:spPr>
            <a:xfrm flipV="1">
              <a:off x="562732" y="7695"/>
              <a:ext cx="830501" cy="8778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EEC95EFE-6F64-492F-83BA-F4A337A93A6A}"/>
                </a:ext>
              </a:extLst>
            </p:cNvPr>
            <p:cNvCxnSpPr>
              <a:cxnSpLocks/>
              <a:stCxn id="281" idx="4"/>
            </p:cNvCxnSpPr>
            <p:nvPr/>
          </p:nvCxnSpPr>
          <p:spPr>
            <a:xfrm flipH="1" flipV="1">
              <a:off x="1913190" y="8940"/>
              <a:ext cx="60264" cy="6746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337CBDF8-E2BC-4F14-9165-65159D78F975}"/>
                </a:ext>
              </a:extLst>
            </p:cNvPr>
            <p:cNvCxnSpPr>
              <a:cxnSpLocks/>
              <a:stCxn id="281" idx="5"/>
            </p:cNvCxnSpPr>
            <p:nvPr/>
          </p:nvCxnSpPr>
          <p:spPr>
            <a:xfrm flipV="1">
              <a:off x="2026273" y="21571"/>
              <a:ext cx="969507" cy="6838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0487B002-4701-49D3-B3D8-14E3E2DBFAB2}"/>
                </a:ext>
              </a:extLst>
            </p:cNvPr>
            <p:cNvCxnSpPr>
              <a:cxnSpLocks/>
              <a:stCxn id="282" idx="5"/>
            </p:cNvCxnSpPr>
            <p:nvPr/>
          </p:nvCxnSpPr>
          <p:spPr>
            <a:xfrm flipV="1">
              <a:off x="3868895" y="-11241"/>
              <a:ext cx="430441" cy="6125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C7A96476-1D0D-4815-9656-D0EB37F7B03C}"/>
                </a:ext>
              </a:extLst>
            </p:cNvPr>
            <p:cNvCxnSpPr>
              <a:cxnSpLocks/>
              <a:stCxn id="281" idx="6"/>
              <a:endCxn id="282" idx="2"/>
            </p:cNvCxnSpPr>
            <p:nvPr/>
          </p:nvCxnSpPr>
          <p:spPr>
            <a:xfrm flipV="1">
              <a:off x="2048150" y="680560"/>
              <a:ext cx="1629474" cy="7772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0FA44EEA-5C50-4433-95F6-9B1E9C4FD702}"/>
                </a:ext>
              </a:extLst>
            </p:cNvPr>
            <p:cNvCxnSpPr>
              <a:cxnSpLocks/>
              <a:stCxn id="282" idx="6"/>
              <a:endCxn id="283" idx="3"/>
            </p:cNvCxnSpPr>
            <p:nvPr/>
          </p:nvCxnSpPr>
          <p:spPr>
            <a:xfrm>
              <a:off x="3901712" y="680560"/>
              <a:ext cx="1169856" cy="234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E417D340-8DD2-40C9-9243-C3DECA77EFD3}"/>
                </a:ext>
              </a:extLst>
            </p:cNvPr>
            <p:cNvCxnSpPr>
              <a:cxnSpLocks/>
              <a:stCxn id="284" idx="2"/>
              <a:endCxn id="283" idx="6"/>
            </p:cNvCxnSpPr>
            <p:nvPr/>
          </p:nvCxnSpPr>
          <p:spPr>
            <a:xfrm flipH="1" flipV="1">
              <a:off x="5273139" y="998896"/>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B686522F-E39E-4A8E-BC68-F6C2FDACC95B}"/>
                </a:ext>
              </a:extLst>
            </p:cNvPr>
            <p:cNvCxnSpPr>
              <a:cxnSpLocks/>
              <a:stCxn id="305" idx="0"/>
              <a:endCxn id="283" idx="5"/>
            </p:cNvCxnSpPr>
            <p:nvPr/>
          </p:nvCxnSpPr>
          <p:spPr>
            <a:xfrm flipH="1">
              <a:off x="5238555" y="-6145"/>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A2BCE6F9-6082-4CAD-AEAF-D716B9783E25}"/>
                </a:ext>
              </a:extLst>
            </p:cNvPr>
            <p:cNvCxnSpPr>
              <a:cxnSpLocks/>
              <a:endCxn id="283" idx="4"/>
            </p:cNvCxnSpPr>
            <p:nvPr/>
          </p:nvCxnSpPr>
          <p:spPr>
            <a:xfrm>
              <a:off x="4883094" y="-29536"/>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5FE5B2A-D528-40BC-94C2-4C5D702A3BB0}"/>
                </a:ext>
              </a:extLst>
            </p:cNvPr>
            <p:cNvCxnSpPr>
              <a:cxnSpLocks/>
              <a:stCxn id="305" idx="2"/>
              <a:endCxn id="284" idx="4"/>
            </p:cNvCxnSpPr>
            <p:nvPr/>
          </p:nvCxnSpPr>
          <p:spPr>
            <a:xfrm flipH="1">
              <a:off x="6243041" y="-5452"/>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2EDE7F87-D901-4EE5-84D9-64294D96D897}"/>
                </a:ext>
              </a:extLst>
            </p:cNvPr>
            <p:cNvCxnSpPr>
              <a:cxnSpLocks/>
              <a:stCxn id="287" idx="2"/>
              <a:endCxn id="284" idx="6"/>
            </p:cNvCxnSpPr>
            <p:nvPr/>
          </p:nvCxnSpPr>
          <p:spPr>
            <a:xfrm flipH="1">
              <a:off x="6317737" y="517871"/>
              <a:ext cx="1357780" cy="6985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0007B89C-8A93-441D-A3C7-D5CB6E218E54}"/>
                </a:ext>
              </a:extLst>
            </p:cNvPr>
            <p:cNvCxnSpPr>
              <a:cxnSpLocks/>
              <a:stCxn id="287" idx="4"/>
            </p:cNvCxnSpPr>
            <p:nvPr/>
          </p:nvCxnSpPr>
          <p:spPr>
            <a:xfrm flipV="1">
              <a:off x="7750213" y="54467"/>
              <a:ext cx="93642" cy="3887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8888D96-3CBC-4373-9F12-1B23C064D250}"/>
                </a:ext>
              </a:extLst>
            </p:cNvPr>
            <p:cNvCxnSpPr>
              <a:cxnSpLocks/>
              <a:stCxn id="288" idx="3"/>
            </p:cNvCxnSpPr>
            <p:nvPr/>
          </p:nvCxnSpPr>
          <p:spPr>
            <a:xfrm flipH="1" flipV="1">
              <a:off x="8652184" y="-11241"/>
              <a:ext cx="511421" cy="3567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371176BB-2945-403A-A9A7-3744370E8CB8}"/>
                </a:ext>
              </a:extLst>
            </p:cNvPr>
            <p:cNvCxnSpPr>
              <a:cxnSpLocks/>
              <a:stCxn id="288" idx="2"/>
              <a:endCxn id="287" idx="6"/>
            </p:cNvCxnSpPr>
            <p:nvPr/>
          </p:nvCxnSpPr>
          <p:spPr>
            <a:xfrm flipH="1">
              <a:off x="7824909" y="42476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88A3E96D-15A7-45AD-99B6-27579EC8809E}"/>
                </a:ext>
              </a:extLst>
            </p:cNvPr>
            <p:cNvCxnSpPr>
              <a:cxnSpLocks/>
              <a:stCxn id="293" idx="4"/>
              <a:endCxn id="288" idx="0"/>
            </p:cNvCxnSpPr>
            <p:nvPr/>
          </p:nvCxnSpPr>
          <p:spPr>
            <a:xfrm flipH="1" flipV="1">
              <a:off x="9242832" y="53680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4943A19B-4FCE-4594-9520-AD7A57AB0D25}"/>
                </a:ext>
              </a:extLst>
            </p:cNvPr>
            <p:cNvCxnSpPr>
              <a:cxnSpLocks/>
              <a:stCxn id="292" idx="3"/>
              <a:endCxn id="288" idx="7"/>
            </p:cNvCxnSpPr>
            <p:nvPr/>
          </p:nvCxnSpPr>
          <p:spPr>
            <a:xfrm flipH="1" flipV="1">
              <a:off x="9322059" y="503987"/>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6E4518D-95D7-4E3E-8BB5-DB6E12D3346F}"/>
                </a:ext>
              </a:extLst>
            </p:cNvPr>
            <p:cNvCxnSpPr>
              <a:cxnSpLocks/>
              <a:stCxn id="292" idx="2"/>
              <a:endCxn id="293" idx="6"/>
            </p:cNvCxnSpPr>
            <p:nvPr/>
          </p:nvCxnSpPr>
          <p:spPr>
            <a:xfrm flipH="1">
              <a:off x="9418720" y="1237716"/>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05BAC96E-7C1D-4F3B-948F-8FDF82692067}"/>
                </a:ext>
              </a:extLst>
            </p:cNvPr>
            <p:cNvCxnSpPr>
              <a:cxnSpLocks/>
              <a:stCxn id="292" idx="1"/>
              <a:endCxn id="294" idx="4"/>
            </p:cNvCxnSpPr>
            <p:nvPr/>
          </p:nvCxnSpPr>
          <p:spPr>
            <a:xfrm flipH="1">
              <a:off x="10349083" y="1309164"/>
              <a:ext cx="576378" cy="12219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6C8A6195-AA87-4C10-BD72-1AF13B57D044}"/>
                </a:ext>
              </a:extLst>
            </p:cNvPr>
            <p:cNvCxnSpPr>
              <a:cxnSpLocks/>
              <a:stCxn id="290" idx="1"/>
              <a:endCxn id="294" idx="5"/>
            </p:cNvCxnSpPr>
            <p:nvPr/>
          </p:nvCxnSpPr>
          <p:spPr>
            <a:xfrm flipH="1">
              <a:off x="10401901" y="1774673"/>
              <a:ext cx="1757220" cy="7783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E8725494-4D25-449F-9639-F16ECBE52F5D}"/>
                </a:ext>
              </a:extLst>
            </p:cNvPr>
            <p:cNvCxnSpPr>
              <a:cxnSpLocks/>
              <a:stCxn id="290" idx="0"/>
              <a:endCxn id="291" idx="4"/>
            </p:cNvCxnSpPr>
            <p:nvPr/>
          </p:nvCxnSpPr>
          <p:spPr>
            <a:xfrm flipH="1">
              <a:off x="11893491" y="1806534"/>
              <a:ext cx="313099" cy="9575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5139DC2E-4E17-447D-9977-97C8818AE22B}"/>
                </a:ext>
              </a:extLst>
            </p:cNvPr>
            <p:cNvCxnSpPr>
              <a:cxnSpLocks/>
              <a:stCxn id="362" idx="7"/>
              <a:endCxn id="427" idx="1"/>
            </p:cNvCxnSpPr>
            <p:nvPr/>
          </p:nvCxnSpPr>
          <p:spPr>
            <a:xfrm flipH="1" flipV="1">
              <a:off x="8117425" y="3321916"/>
              <a:ext cx="642685" cy="1106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56FF29F4-D9DD-4F9A-B75D-FB5158E6CA2F}"/>
                </a:ext>
              </a:extLst>
            </p:cNvPr>
            <p:cNvCxnSpPr>
              <a:cxnSpLocks/>
              <a:endCxn id="289" idx="6"/>
            </p:cNvCxnSpPr>
            <p:nvPr/>
          </p:nvCxnSpPr>
          <p:spPr>
            <a:xfrm flipH="1">
              <a:off x="11941804" y="350882"/>
              <a:ext cx="294325" cy="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137EE875-82DC-480B-B3CC-7115527A31BA}"/>
                </a:ext>
              </a:extLst>
            </p:cNvPr>
            <p:cNvCxnSpPr>
              <a:cxnSpLocks/>
              <a:stCxn id="362" idx="0"/>
              <a:endCxn id="426" idx="3"/>
            </p:cNvCxnSpPr>
            <p:nvPr/>
          </p:nvCxnSpPr>
          <p:spPr>
            <a:xfrm flipV="1">
              <a:off x="8839337" y="3056346"/>
              <a:ext cx="575543" cy="133887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1A18D9F8-3E22-4373-9A13-5DD967E54137}"/>
                </a:ext>
              </a:extLst>
            </p:cNvPr>
            <p:cNvCxnSpPr>
              <a:cxnSpLocks/>
              <a:stCxn id="374" idx="0"/>
              <a:endCxn id="425" idx="0"/>
            </p:cNvCxnSpPr>
            <p:nvPr/>
          </p:nvCxnSpPr>
          <p:spPr>
            <a:xfrm flipH="1" flipV="1">
              <a:off x="10593831" y="3434127"/>
              <a:ext cx="970340" cy="11166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FA4F350C-2EF1-4736-8CD1-F5E23F1A47C6}"/>
                </a:ext>
              </a:extLst>
            </p:cNvPr>
            <p:cNvCxnSpPr>
              <a:cxnSpLocks/>
              <a:stCxn id="374" idx="1"/>
              <a:endCxn id="291" idx="0"/>
            </p:cNvCxnSpPr>
            <p:nvPr/>
          </p:nvCxnSpPr>
          <p:spPr>
            <a:xfrm flipV="1">
              <a:off x="11616989" y="2983008"/>
              <a:ext cx="228732" cy="15896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13D645B3-EBAE-4820-9E92-282F9DBBC1DA}"/>
                </a:ext>
              </a:extLst>
            </p:cNvPr>
            <p:cNvCxnSpPr>
              <a:cxnSpLocks/>
              <a:stCxn id="291" idx="2"/>
              <a:endCxn id="294" idx="6"/>
            </p:cNvCxnSpPr>
            <p:nvPr/>
          </p:nvCxnSpPr>
          <p:spPr>
            <a:xfrm flipH="1" flipV="1">
              <a:off x="10423779" y="2605827"/>
              <a:ext cx="1336358" cy="2438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1663D816-53E3-44F3-9BFD-15782BE36F61}"/>
                </a:ext>
              </a:extLst>
            </p:cNvPr>
            <p:cNvCxnSpPr>
              <a:cxnSpLocks/>
              <a:stCxn id="290" idx="2"/>
              <a:endCxn id="292" idx="6"/>
            </p:cNvCxnSpPr>
            <p:nvPr/>
          </p:nvCxnSpPr>
          <p:spPr>
            <a:xfrm flipH="1" flipV="1">
              <a:off x="11097954" y="1194675"/>
              <a:ext cx="1050131" cy="5239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CFA57A08-F6B9-45B6-B0C9-792D72522B1A}"/>
                </a:ext>
              </a:extLst>
            </p:cNvPr>
            <p:cNvCxnSpPr>
              <a:cxnSpLocks/>
              <a:stCxn id="289" idx="1"/>
              <a:endCxn id="292" idx="5"/>
            </p:cNvCxnSpPr>
            <p:nvPr/>
          </p:nvCxnSpPr>
          <p:spPr>
            <a:xfrm flipH="1">
              <a:off x="11050531" y="430109"/>
              <a:ext cx="700002" cy="693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98C937C5-AF10-4233-9E18-EDDB265F3454}"/>
                </a:ext>
              </a:extLst>
            </p:cNvPr>
            <p:cNvCxnSpPr>
              <a:cxnSpLocks/>
              <a:stCxn id="289" idx="3"/>
              <a:endCxn id="306" idx="1"/>
            </p:cNvCxnSpPr>
            <p:nvPr/>
          </p:nvCxnSpPr>
          <p:spPr>
            <a:xfrm flipH="1" flipV="1">
              <a:off x="10480717" y="1658"/>
              <a:ext cx="1269816" cy="2699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298B07B3-1883-4F03-AD3C-0BF0FE43D5CD}"/>
                </a:ext>
              </a:extLst>
            </p:cNvPr>
            <p:cNvCxnSpPr>
              <a:cxnSpLocks/>
              <a:stCxn id="292" idx="4"/>
              <a:endCxn id="306" idx="2"/>
            </p:cNvCxnSpPr>
            <p:nvPr/>
          </p:nvCxnSpPr>
          <p:spPr>
            <a:xfrm flipH="1" flipV="1">
              <a:off x="10368902" y="619"/>
              <a:ext cx="597574" cy="1105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302E19F2-9F6F-4F45-818F-51FAA355FA2E}"/>
                </a:ext>
              </a:extLst>
            </p:cNvPr>
            <p:cNvCxnSpPr>
              <a:cxnSpLocks/>
              <a:stCxn id="288" idx="5"/>
              <a:endCxn id="306" idx="0"/>
            </p:cNvCxnSpPr>
            <p:nvPr/>
          </p:nvCxnSpPr>
          <p:spPr>
            <a:xfrm flipV="1">
              <a:off x="9322059" y="-420"/>
              <a:ext cx="935027" cy="3459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B7141E8A-D6CA-47A8-B851-91BB501B86D2}"/>
                </a:ext>
              </a:extLst>
            </p:cNvPr>
            <p:cNvCxnSpPr>
              <a:cxnSpLocks/>
              <a:stCxn id="289" idx="7"/>
              <a:endCxn id="290" idx="3"/>
            </p:cNvCxnSpPr>
            <p:nvPr/>
          </p:nvCxnSpPr>
          <p:spPr>
            <a:xfrm>
              <a:off x="11908987" y="430109"/>
              <a:ext cx="270959" cy="12410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592559B9-29A2-497A-BF18-1C1AFA86EEB9}"/>
                </a:ext>
              </a:extLst>
            </p:cNvPr>
            <p:cNvCxnSpPr>
              <a:cxnSpLocks/>
              <a:stCxn id="287" idx="7"/>
              <a:endCxn id="293" idx="3"/>
            </p:cNvCxnSpPr>
            <p:nvPr/>
          </p:nvCxnSpPr>
          <p:spPr>
            <a:xfrm>
              <a:off x="7803031" y="570690"/>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0E65A0D4-1AEB-4FBE-A6C7-F709B9CBAD70}"/>
                </a:ext>
              </a:extLst>
            </p:cNvPr>
            <p:cNvCxnSpPr>
              <a:cxnSpLocks/>
              <a:endCxn id="289" idx="4"/>
            </p:cNvCxnSpPr>
            <p:nvPr/>
          </p:nvCxnSpPr>
          <p:spPr>
            <a:xfrm flipH="1">
              <a:off x="11829760" y="8940"/>
              <a:ext cx="14366" cy="22989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278" name="Oval 277">
              <a:extLst>
                <a:ext uri="{FF2B5EF4-FFF2-40B4-BE49-F238E27FC236}">
                  <a16:creationId xmlns:a16="http://schemas.microsoft.com/office/drawing/2014/main" id="{9CEDDEB5-D537-435B-8377-818C31E4B851}"/>
                </a:ext>
              </a:extLst>
            </p:cNvPr>
            <p:cNvSpPr/>
            <p:nvPr/>
          </p:nvSpPr>
          <p:spPr>
            <a:xfrm rot="1036530" flipV="1">
              <a:off x="3282465" y="277068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9" name="Oval 278">
              <a:extLst>
                <a:ext uri="{FF2B5EF4-FFF2-40B4-BE49-F238E27FC236}">
                  <a16:creationId xmlns:a16="http://schemas.microsoft.com/office/drawing/2014/main" id="{A8B7EACD-8FD4-4E3A-8A26-9044A0617604}"/>
                </a:ext>
              </a:extLst>
            </p:cNvPr>
            <p:cNvSpPr/>
            <p:nvPr/>
          </p:nvSpPr>
          <p:spPr>
            <a:xfrm flipV="1">
              <a:off x="2747608" y="150924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0" name="Oval 279">
              <a:extLst>
                <a:ext uri="{FF2B5EF4-FFF2-40B4-BE49-F238E27FC236}">
                  <a16:creationId xmlns:a16="http://schemas.microsoft.com/office/drawing/2014/main" id="{0BF2B72B-6720-43B5-973A-144CBDFC0A66}"/>
                </a:ext>
              </a:extLst>
            </p:cNvPr>
            <p:cNvSpPr/>
            <p:nvPr/>
          </p:nvSpPr>
          <p:spPr>
            <a:xfrm flipV="1">
              <a:off x="1393233" y="171375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1" name="Oval 280">
              <a:extLst>
                <a:ext uri="{FF2B5EF4-FFF2-40B4-BE49-F238E27FC236}">
                  <a16:creationId xmlns:a16="http://schemas.microsoft.com/office/drawing/2014/main" id="{91AA3BC4-49FA-4E0C-ABE5-E346F25A773B}"/>
                </a:ext>
              </a:extLst>
            </p:cNvPr>
            <p:cNvSpPr>
              <a:spLocks noChangeAspect="1"/>
            </p:cNvSpPr>
            <p:nvPr/>
          </p:nvSpPr>
          <p:spPr>
            <a:xfrm flipV="1">
              <a:off x="1898758" y="683587"/>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2" name="Oval 281">
              <a:extLst>
                <a:ext uri="{FF2B5EF4-FFF2-40B4-BE49-F238E27FC236}">
                  <a16:creationId xmlns:a16="http://schemas.microsoft.com/office/drawing/2014/main" id="{EF71B847-7913-4793-A193-1DB58EAA3E6B}"/>
                </a:ext>
              </a:extLst>
            </p:cNvPr>
            <p:cNvSpPr>
              <a:spLocks noChangeAspect="1"/>
            </p:cNvSpPr>
            <p:nvPr/>
          </p:nvSpPr>
          <p:spPr>
            <a:xfrm flipV="1">
              <a:off x="3677624" y="5685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3" name="Oval 282">
              <a:extLst>
                <a:ext uri="{FF2B5EF4-FFF2-40B4-BE49-F238E27FC236}">
                  <a16:creationId xmlns:a16="http://schemas.microsoft.com/office/drawing/2014/main" id="{F77DB7A4-1011-4AF3-AC2F-9E7FBC6E43B7}"/>
                </a:ext>
              </a:extLst>
            </p:cNvPr>
            <p:cNvSpPr/>
            <p:nvPr/>
          </p:nvSpPr>
          <p:spPr>
            <a:xfrm flipV="1">
              <a:off x="5036983" y="88081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4" name="Oval 283">
              <a:extLst>
                <a:ext uri="{FF2B5EF4-FFF2-40B4-BE49-F238E27FC236}">
                  <a16:creationId xmlns:a16="http://schemas.microsoft.com/office/drawing/2014/main" id="{50F1BBFB-B2E3-4426-A042-2A195D3515C9}"/>
                </a:ext>
              </a:extLst>
            </p:cNvPr>
            <p:cNvSpPr>
              <a:spLocks noChangeAspect="1"/>
            </p:cNvSpPr>
            <p:nvPr/>
          </p:nvSpPr>
          <p:spPr>
            <a:xfrm flipV="1">
              <a:off x="6168345" y="114169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5" name="Oval 284">
              <a:extLst>
                <a:ext uri="{FF2B5EF4-FFF2-40B4-BE49-F238E27FC236}">
                  <a16:creationId xmlns:a16="http://schemas.microsoft.com/office/drawing/2014/main" id="{569B5C16-4CC0-4107-9E70-E9BD3F9DAD9D}"/>
                </a:ext>
              </a:extLst>
            </p:cNvPr>
            <p:cNvSpPr/>
            <p:nvPr/>
          </p:nvSpPr>
          <p:spPr>
            <a:xfrm flipV="1">
              <a:off x="6173566" y="2159704"/>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6" name="Oval 285">
              <a:extLst>
                <a:ext uri="{FF2B5EF4-FFF2-40B4-BE49-F238E27FC236}">
                  <a16:creationId xmlns:a16="http://schemas.microsoft.com/office/drawing/2014/main" id="{775641CF-7012-4272-B57D-E9C3C334E6E1}"/>
                </a:ext>
              </a:extLst>
            </p:cNvPr>
            <p:cNvSpPr/>
            <p:nvPr/>
          </p:nvSpPr>
          <p:spPr>
            <a:xfrm flipV="1">
              <a:off x="7625759" y="16101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7" name="Oval 286">
              <a:extLst>
                <a:ext uri="{FF2B5EF4-FFF2-40B4-BE49-F238E27FC236}">
                  <a16:creationId xmlns:a16="http://schemas.microsoft.com/office/drawing/2014/main" id="{69F220C4-03FD-4819-ADFC-D2877949E9E6}"/>
                </a:ext>
              </a:extLst>
            </p:cNvPr>
            <p:cNvSpPr>
              <a:spLocks noChangeAspect="1"/>
            </p:cNvSpPr>
            <p:nvPr/>
          </p:nvSpPr>
          <p:spPr>
            <a:xfrm flipV="1">
              <a:off x="7675517" y="44317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8" name="Oval 287">
              <a:extLst>
                <a:ext uri="{FF2B5EF4-FFF2-40B4-BE49-F238E27FC236}">
                  <a16:creationId xmlns:a16="http://schemas.microsoft.com/office/drawing/2014/main" id="{EA725BF7-2779-4B3D-BE1A-08029AE23955}"/>
                </a:ext>
              </a:extLst>
            </p:cNvPr>
            <p:cNvSpPr/>
            <p:nvPr/>
          </p:nvSpPr>
          <p:spPr>
            <a:xfrm flipV="1">
              <a:off x="9130788" y="3127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9" name="Oval 288">
              <a:extLst>
                <a:ext uri="{FF2B5EF4-FFF2-40B4-BE49-F238E27FC236}">
                  <a16:creationId xmlns:a16="http://schemas.microsoft.com/office/drawing/2014/main" id="{C5930D89-FC17-4A14-BB00-CFD467CA8448}"/>
                </a:ext>
              </a:extLst>
            </p:cNvPr>
            <p:cNvSpPr/>
            <p:nvPr/>
          </p:nvSpPr>
          <p:spPr>
            <a:xfrm flipV="1">
              <a:off x="11717716" y="23883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0" name="Oval 289">
              <a:extLst>
                <a:ext uri="{FF2B5EF4-FFF2-40B4-BE49-F238E27FC236}">
                  <a16:creationId xmlns:a16="http://schemas.microsoft.com/office/drawing/2014/main" id="{826C4DAA-3C3E-4399-B944-0F64961B18C1}"/>
                </a:ext>
              </a:extLst>
            </p:cNvPr>
            <p:cNvSpPr>
              <a:spLocks noChangeAspect="1"/>
            </p:cNvSpPr>
            <p:nvPr/>
          </p:nvSpPr>
          <p:spPr>
            <a:xfrm rot="682168" flipV="1">
              <a:off x="12146619" y="165860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1" name="Oval 290">
              <a:extLst>
                <a:ext uri="{FF2B5EF4-FFF2-40B4-BE49-F238E27FC236}">
                  <a16:creationId xmlns:a16="http://schemas.microsoft.com/office/drawing/2014/main" id="{6907189B-D84A-4C9D-9DDA-D3E883934E11}"/>
                </a:ext>
              </a:extLst>
            </p:cNvPr>
            <p:cNvSpPr/>
            <p:nvPr/>
          </p:nvSpPr>
          <p:spPr>
            <a:xfrm rot="738506" flipV="1">
              <a:off x="11757562" y="276149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2" name="Oval 291">
              <a:extLst>
                <a:ext uri="{FF2B5EF4-FFF2-40B4-BE49-F238E27FC236}">
                  <a16:creationId xmlns:a16="http://schemas.microsoft.com/office/drawing/2014/main" id="{E099447C-5426-4BBF-8E60-E434B5540E47}"/>
                </a:ext>
              </a:extLst>
            </p:cNvPr>
            <p:cNvSpPr/>
            <p:nvPr/>
          </p:nvSpPr>
          <p:spPr>
            <a:xfrm rot="20935587" flipV="1">
              <a:off x="10875952" y="1104151"/>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3" name="Oval 292">
              <a:extLst>
                <a:ext uri="{FF2B5EF4-FFF2-40B4-BE49-F238E27FC236}">
                  <a16:creationId xmlns:a16="http://schemas.microsoft.com/office/drawing/2014/main" id="{3B85E12F-FB94-4801-99AD-C0B5FD058517}"/>
                </a:ext>
              </a:extLst>
            </p:cNvPr>
            <p:cNvSpPr/>
            <p:nvPr/>
          </p:nvSpPr>
          <p:spPr>
            <a:xfrm flipV="1">
              <a:off x="9194632" y="151567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4" name="Oval 293">
              <a:extLst>
                <a:ext uri="{FF2B5EF4-FFF2-40B4-BE49-F238E27FC236}">
                  <a16:creationId xmlns:a16="http://schemas.microsoft.com/office/drawing/2014/main" id="{CCC4C9FB-C60D-4E64-9F53-D5BA3A837C24}"/>
                </a:ext>
              </a:extLst>
            </p:cNvPr>
            <p:cNvSpPr>
              <a:spLocks noChangeAspect="1"/>
            </p:cNvSpPr>
            <p:nvPr/>
          </p:nvSpPr>
          <p:spPr>
            <a:xfrm flipV="1">
              <a:off x="10274387" y="2531131"/>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5" name="Oval 294">
              <a:extLst>
                <a:ext uri="{FF2B5EF4-FFF2-40B4-BE49-F238E27FC236}">
                  <a16:creationId xmlns:a16="http://schemas.microsoft.com/office/drawing/2014/main" id="{E2A5EC24-B372-4B1F-BC96-0CF8E49906CF}"/>
                </a:ext>
              </a:extLst>
            </p:cNvPr>
            <p:cNvSpPr>
              <a:spLocks noChangeAspect="1"/>
            </p:cNvSpPr>
            <p:nvPr/>
          </p:nvSpPr>
          <p:spPr>
            <a:xfrm flipV="1">
              <a:off x="3780028" y="130134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6" name="Oval 295">
              <a:extLst>
                <a:ext uri="{FF2B5EF4-FFF2-40B4-BE49-F238E27FC236}">
                  <a16:creationId xmlns:a16="http://schemas.microsoft.com/office/drawing/2014/main" id="{3AC3E801-5AC5-433A-B005-2BE04734D267}"/>
                </a:ext>
              </a:extLst>
            </p:cNvPr>
            <p:cNvSpPr>
              <a:spLocks noChangeAspect="1"/>
            </p:cNvSpPr>
            <p:nvPr/>
          </p:nvSpPr>
          <p:spPr>
            <a:xfrm flipV="1">
              <a:off x="4938273" y="211980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7" name="Oval 296">
              <a:extLst>
                <a:ext uri="{FF2B5EF4-FFF2-40B4-BE49-F238E27FC236}">
                  <a16:creationId xmlns:a16="http://schemas.microsoft.com/office/drawing/2014/main" id="{98AB6443-BF2A-46FC-B5D8-B72F6332A5A6}"/>
                </a:ext>
              </a:extLst>
            </p:cNvPr>
            <p:cNvSpPr>
              <a:spLocks noChangeAspect="1"/>
            </p:cNvSpPr>
            <p:nvPr/>
          </p:nvSpPr>
          <p:spPr>
            <a:xfrm flipV="1">
              <a:off x="3888828" y="207814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298" name="Straight Connector 297">
              <a:extLst>
                <a:ext uri="{FF2B5EF4-FFF2-40B4-BE49-F238E27FC236}">
                  <a16:creationId xmlns:a16="http://schemas.microsoft.com/office/drawing/2014/main" id="{C4C314C5-4577-4BF0-A86D-9AA9CB7FDF9D}"/>
                </a:ext>
              </a:extLst>
            </p:cNvPr>
            <p:cNvCxnSpPr>
              <a:cxnSpLocks/>
              <a:stCxn id="297" idx="2"/>
              <a:endCxn id="279" idx="7"/>
            </p:cNvCxnSpPr>
            <p:nvPr/>
          </p:nvCxnSpPr>
          <p:spPr>
            <a:xfrm flipH="1" flipV="1">
              <a:off x="2949180" y="1710820"/>
              <a:ext cx="939648" cy="44202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523E38A6-323F-43A4-A2FE-B1698AA07090}"/>
                </a:ext>
              </a:extLst>
            </p:cNvPr>
            <p:cNvCxnSpPr>
              <a:cxnSpLocks/>
              <a:stCxn id="280" idx="4"/>
              <a:endCxn id="281" idx="1"/>
            </p:cNvCxnSpPr>
            <p:nvPr/>
          </p:nvCxnSpPr>
          <p:spPr>
            <a:xfrm flipV="1">
              <a:off x="1505277" y="811101"/>
              <a:ext cx="415359" cy="9026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00" name="Oval 299">
              <a:extLst>
                <a:ext uri="{FF2B5EF4-FFF2-40B4-BE49-F238E27FC236}">
                  <a16:creationId xmlns:a16="http://schemas.microsoft.com/office/drawing/2014/main" id="{568EA1FC-9FD5-4BBB-A2AD-590409940BD1}"/>
                </a:ext>
              </a:extLst>
            </p:cNvPr>
            <p:cNvSpPr>
              <a:spLocks noChangeAspect="1"/>
            </p:cNvSpPr>
            <p:nvPr/>
          </p:nvSpPr>
          <p:spPr>
            <a:xfrm flipV="1">
              <a:off x="435217" y="86366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301" name="Straight Connector 300">
              <a:extLst>
                <a:ext uri="{FF2B5EF4-FFF2-40B4-BE49-F238E27FC236}">
                  <a16:creationId xmlns:a16="http://schemas.microsoft.com/office/drawing/2014/main" id="{EE301E94-6785-481F-ACEC-22DD4B8CD327}"/>
                </a:ext>
              </a:extLst>
            </p:cNvPr>
            <p:cNvCxnSpPr>
              <a:cxnSpLocks/>
              <a:stCxn id="300" idx="3"/>
            </p:cNvCxnSpPr>
            <p:nvPr/>
          </p:nvCxnSpPr>
          <p:spPr>
            <a:xfrm flipH="1" flipV="1">
              <a:off x="14396" y="20999"/>
              <a:ext cx="442699" cy="8645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E0F9471F-7A2F-4926-B5EE-651B194A6905}"/>
                </a:ext>
              </a:extLst>
            </p:cNvPr>
            <p:cNvCxnSpPr>
              <a:cxnSpLocks/>
              <a:stCxn id="300" idx="2"/>
            </p:cNvCxnSpPr>
            <p:nvPr/>
          </p:nvCxnSpPr>
          <p:spPr>
            <a:xfrm flipH="1" flipV="1">
              <a:off x="-27532" y="832189"/>
              <a:ext cx="462749" cy="1061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7EDB3E1C-A8F0-499A-B828-819537F0E1D7}"/>
                </a:ext>
              </a:extLst>
            </p:cNvPr>
            <p:cNvCxnSpPr>
              <a:cxnSpLocks/>
              <a:stCxn id="300" idx="1"/>
            </p:cNvCxnSpPr>
            <p:nvPr/>
          </p:nvCxnSpPr>
          <p:spPr>
            <a:xfrm flipH="1">
              <a:off x="-27532" y="991183"/>
              <a:ext cx="484627" cy="496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B9C1564-EA91-4D7D-8BF2-FA3284AFE33E}"/>
                </a:ext>
              </a:extLst>
            </p:cNvPr>
            <p:cNvCxnSpPr>
              <a:cxnSpLocks/>
              <a:endCxn id="280" idx="2"/>
            </p:cNvCxnSpPr>
            <p:nvPr/>
          </p:nvCxnSpPr>
          <p:spPr>
            <a:xfrm flipV="1">
              <a:off x="42498" y="1825802"/>
              <a:ext cx="1350735" cy="1774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05" name="Chord 304">
              <a:extLst>
                <a:ext uri="{FF2B5EF4-FFF2-40B4-BE49-F238E27FC236}">
                  <a16:creationId xmlns:a16="http://schemas.microsoft.com/office/drawing/2014/main" id="{C91A2ACB-C039-4DF9-A36F-19297298813D}"/>
                </a:ext>
              </a:extLst>
            </p:cNvPr>
            <p:cNvSpPr>
              <a:spLocks noChangeAspect="1"/>
            </p:cNvSpPr>
            <p:nvPr/>
          </p:nvSpPr>
          <p:spPr>
            <a:xfrm flipV="1">
              <a:off x="6507935" y="-75430"/>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6" name="Chord 305">
              <a:extLst>
                <a:ext uri="{FF2B5EF4-FFF2-40B4-BE49-F238E27FC236}">
                  <a16:creationId xmlns:a16="http://schemas.microsoft.com/office/drawing/2014/main" id="{2E5DC447-86C0-481D-9508-E81A405EF66B}"/>
                </a:ext>
              </a:extLst>
            </p:cNvPr>
            <p:cNvSpPr>
              <a:spLocks noChangeAspect="1"/>
            </p:cNvSpPr>
            <p:nvPr/>
          </p:nvSpPr>
          <p:spPr>
            <a:xfrm flipV="1">
              <a:off x="10256792" y="-104349"/>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307" name="Straight Connector 306">
              <a:extLst>
                <a:ext uri="{FF2B5EF4-FFF2-40B4-BE49-F238E27FC236}">
                  <a16:creationId xmlns:a16="http://schemas.microsoft.com/office/drawing/2014/main" id="{FCDD8B4A-0EA9-43A6-805D-324EE240D2CC}"/>
                </a:ext>
              </a:extLst>
            </p:cNvPr>
            <p:cNvCxnSpPr>
              <a:cxnSpLocks/>
              <a:stCxn id="305" idx="1"/>
              <a:endCxn id="287" idx="3"/>
            </p:cNvCxnSpPr>
            <p:nvPr/>
          </p:nvCxnSpPr>
          <p:spPr>
            <a:xfrm>
              <a:off x="6657218" y="-4759"/>
              <a:ext cx="1040177" cy="46981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373C6692-D094-452C-827E-A54C62E4E181}"/>
                </a:ext>
              </a:extLst>
            </p:cNvPr>
            <p:cNvCxnSpPr>
              <a:cxnSpLocks/>
              <a:endCxn id="359" idx="1"/>
            </p:cNvCxnSpPr>
            <p:nvPr/>
          </p:nvCxnSpPr>
          <p:spPr>
            <a:xfrm flipH="1">
              <a:off x="11505573" y="5340915"/>
              <a:ext cx="674373" cy="39668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906804F7-F4B5-434F-9BCE-6A3EF6D1039C}"/>
                </a:ext>
              </a:extLst>
            </p:cNvPr>
            <p:cNvCxnSpPr>
              <a:cxnSpLocks/>
              <a:endCxn id="374" idx="2"/>
            </p:cNvCxnSpPr>
            <p:nvPr/>
          </p:nvCxnSpPr>
          <p:spPr>
            <a:xfrm flipH="1">
              <a:off x="11638867" y="4355007"/>
              <a:ext cx="670058" cy="2704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0AE7BA9E-107E-410D-9915-0437BEBEC086}"/>
                </a:ext>
              </a:extLst>
            </p:cNvPr>
            <p:cNvCxnSpPr>
              <a:cxnSpLocks/>
              <a:stCxn id="359" idx="0"/>
              <a:endCxn id="374" idx="4"/>
            </p:cNvCxnSpPr>
            <p:nvPr/>
          </p:nvCxnSpPr>
          <p:spPr>
            <a:xfrm flipV="1">
              <a:off x="11422079" y="4700191"/>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178ACFF6-0A0C-49BE-96C3-E521F9EAAC7D}"/>
                </a:ext>
              </a:extLst>
            </p:cNvPr>
            <p:cNvCxnSpPr>
              <a:cxnSpLocks/>
              <a:stCxn id="425" idx="2"/>
              <a:endCxn id="361" idx="1"/>
            </p:cNvCxnSpPr>
            <p:nvPr/>
          </p:nvCxnSpPr>
          <p:spPr>
            <a:xfrm>
              <a:off x="10451194" y="3503136"/>
              <a:ext cx="31607" cy="6934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A06ACE9F-37A7-4A4A-89D4-FE023920A715}"/>
                </a:ext>
              </a:extLst>
            </p:cNvPr>
            <p:cNvCxnSpPr>
              <a:cxnSpLocks/>
              <a:stCxn id="359" idx="7"/>
              <a:endCxn id="361" idx="3"/>
            </p:cNvCxnSpPr>
            <p:nvPr/>
          </p:nvCxnSpPr>
          <p:spPr>
            <a:xfrm flipH="1" flipV="1">
              <a:off x="10482801" y="4355007"/>
              <a:ext cx="855784" cy="1382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7859E751-F635-4CA9-AC9B-536404D33DC3}"/>
                </a:ext>
              </a:extLst>
            </p:cNvPr>
            <p:cNvCxnSpPr>
              <a:cxnSpLocks/>
              <a:endCxn id="374" idx="3"/>
            </p:cNvCxnSpPr>
            <p:nvPr/>
          </p:nvCxnSpPr>
          <p:spPr>
            <a:xfrm flipH="1" flipV="1">
              <a:off x="11616989" y="4678313"/>
              <a:ext cx="692282" cy="4095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865AD565-FF11-4164-AC16-526B4DB1E9BB}"/>
                </a:ext>
              </a:extLst>
            </p:cNvPr>
            <p:cNvCxnSpPr>
              <a:cxnSpLocks/>
              <a:stCxn id="374" idx="6"/>
              <a:endCxn id="361" idx="2"/>
            </p:cNvCxnSpPr>
            <p:nvPr/>
          </p:nvCxnSpPr>
          <p:spPr>
            <a:xfrm flipH="1" flipV="1">
              <a:off x="10515618" y="4275780"/>
              <a:ext cx="973856" cy="3497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4BB0D92A-0FC0-44D4-A508-28813B1ED449}"/>
                </a:ext>
              </a:extLst>
            </p:cNvPr>
            <p:cNvCxnSpPr>
              <a:cxnSpLocks/>
              <a:stCxn id="360" idx="0"/>
              <a:endCxn id="361" idx="4"/>
            </p:cNvCxnSpPr>
            <p:nvPr/>
          </p:nvCxnSpPr>
          <p:spPr>
            <a:xfrm flipV="1">
              <a:off x="10334099" y="4387824"/>
              <a:ext cx="69475" cy="11410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CA09E2B2-5EDB-4135-AE64-F2C8A73C94E9}"/>
                </a:ext>
              </a:extLst>
            </p:cNvPr>
            <p:cNvCxnSpPr>
              <a:cxnSpLocks/>
              <a:stCxn id="363" idx="1"/>
              <a:endCxn id="361" idx="5"/>
            </p:cNvCxnSpPr>
            <p:nvPr/>
          </p:nvCxnSpPr>
          <p:spPr>
            <a:xfrm flipV="1">
              <a:off x="8879746" y="4355007"/>
              <a:ext cx="1444602" cy="13037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C4084EAD-0150-4C76-990C-7DD4DA5AB33A}"/>
                </a:ext>
              </a:extLst>
            </p:cNvPr>
            <p:cNvCxnSpPr>
              <a:cxnSpLocks/>
              <a:stCxn id="363" idx="0"/>
              <a:endCxn id="362" idx="4"/>
            </p:cNvCxnSpPr>
            <p:nvPr/>
          </p:nvCxnSpPr>
          <p:spPr>
            <a:xfrm flipV="1">
              <a:off x="8826927" y="4619304"/>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4786F27C-FF10-4D73-9B41-FB02D335634C}"/>
                </a:ext>
              </a:extLst>
            </p:cNvPr>
            <p:cNvCxnSpPr>
              <a:cxnSpLocks/>
              <a:stCxn id="362" idx="2"/>
              <a:endCxn id="361" idx="6"/>
            </p:cNvCxnSpPr>
            <p:nvPr/>
          </p:nvCxnSpPr>
          <p:spPr>
            <a:xfrm flipV="1">
              <a:off x="8951381" y="4275780"/>
              <a:ext cx="1340149" cy="2314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946BD474-415C-4892-804C-D5A8AD464B10}"/>
                </a:ext>
              </a:extLst>
            </p:cNvPr>
            <p:cNvCxnSpPr>
              <a:cxnSpLocks/>
              <a:stCxn id="362" idx="7"/>
              <a:endCxn id="370" idx="2"/>
            </p:cNvCxnSpPr>
            <p:nvPr/>
          </p:nvCxnSpPr>
          <p:spPr>
            <a:xfrm flipH="1" flipV="1">
              <a:off x="6683226" y="3221226"/>
              <a:ext cx="2076884" cy="12068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407CA6B-FAAB-419C-AD23-8F9A6CEA4C49}"/>
                </a:ext>
              </a:extLst>
            </p:cNvPr>
            <p:cNvCxnSpPr>
              <a:cxnSpLocks/>
              <a:stCxn id="362" idx="6"/>
              <a:endCxn id="369" idx="2"/>
            </p:cNvCxnSpPr>
            <p:nvPr/>
          </p:nvCxnSpPr>
          <p:spPr>
            <a:xfrm flipH="1">
              <a:off x="7382508" y="4507260"/>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2E778272-CD9C-4F2D-A874-85E4E85B7DAA}"/>
                </a:ext>
              </a:extLst>
            </p:cNvPr>
            <p:cNvCxnSpPr>
              <a:cxnSpLocks/>
              <a:stCxn id="369" idx="7"/>
              <a:endCxn id="370" idx="3"/>
            </p:cNvCxnSpPr>
            <p:nvPr/>
          </p:nvCxnSpPr>
          <p:spPr>
            <a:xfrm flipH="1" flipV="1">
              <a:off x="6661348" y="3274044"/>
              <a:ext cx="529889" cy="1248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A7A16392-634A-45A1-AFCF-FBA599B7DFBC}"/>
                </a:ext>
              </a:extLst>
            </p:cNvPr>
            <p:cNvCxnSpPr>
              <a:cxnSpLocks/>
              <a:stCxn id="426" idx="1"/>
              <a:endCxn id="361" idx="0"/>
            </p:cNvCxnSpPr>
            <p:nvPr/>
          </p:nvCxnSpPr>
          <p:spPr>
            <a:xfrm>
              <a:off x="9564537" y="3108409"/>
              <a:ext cx="839037" cy="10553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02D6A37C-A67B-4676-8E64-5640DF2F866E}"/>
                </a:ext>
              </a:extLst>
            </p:cNvPr>
            <p:cNvCxnSpPr>
              <a:cxnSpLocks/>
              <a:endCxn id="359" idx="3"/>
            </p:cNvCxnSpPr>
            <p:nvPr/>
          </p:nvCxnSpPr>
          <p:spPr>
            <a:xfrm flipH="1" flipV="1">
              <a:off x="11505573" y="5904589"/>
              <a:ext cx="674373" cy="3280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04E4833D-497A-4F0F-8B3E-510EBB4373C9}"/>
                </a:ext>
              </a:extLst>
            </p:cNvPr>
            <p:cNvCxnSpPr>
              <a:cxnSpLocks/>
              <a:stCxn id="360" idx="2"/>
              <a:endCxn id="359" idx="6"/>
            </p:cNvCxnSpPr>
            <p:nvPr/>
          </p:nvCxnSpPr>
          <p:spPr>
            <a:xfrm>
              <a:off x="10408795" y="5603601"/>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78199112-8C7D-4557-A618-AFEBD175DC6D}"/>
                </a:ext>
              </a:extLst>
            </p:cNvPr>
            <p:cNvCxnSpPr>
              <a:cxnSpLocks/>
              <a:stCxn id="375" idx="0"/>
              <a:endCxn id="359" idx="5"/>
            </p:cNvCxnSpPr>
            <p:nvPr/>
          </p:nvCxnSpPr>
          <p:spPr>
            <a:xfrm flipV="1">
              <a:off x="10069009" y="5904589"/>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49FE3BD2-0B05-4CFD-B455-0BE66669F53C}"/>
                </a:ext>
              </a:extLst>
            </p:cNvPr>
            <p:cNvCxnSpPr>
              <a:cxnSpLocks/>
              <a:endCxn id="359" idx="4"/>
            </p:cNvCxnSpPr>
            <p:nvPr/>
          </p:nvCxnSpPr>
          <p:spPr>
            <a:xfrm flipH="1" flipV="1">
              <a:off x="11422079" y="5939173"/>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627DA20E-216C-4E0A-B4DF-6966B7FD2C57}"/>
                </a:ext>
              </a:extLst>
            </p:cNvPr>
            <p:cNvCxnSpPr>
              <a:cxnSpLocks/>
              <a:stCxn id="375" idx="2"/>
              <a:endCxn id="360" idx="4"/>
            </p:cNvCxnSpPr>
            <p:nvPr/>
          </p:nvCxnSpPr>
          <p:spPr>
            <a:xfrm flipV="1">
              <a:off x="9994466" y="5678297"/>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E4C69B3F-0639-449C-970A-ECD1A8A0D59E}"/>
                </a:ext>
              </a:extLst>
            </p:cNvPr>
            <p:cNvCxnSpPr>
              <a:cxnSpLocks/>
              <a:stCxn id="363" idx="2"/>
              <a:endCxn id="360" idx="6"/>
            </p:cNvCxnSpPr>
            <p:nvPr/>
          </p:nvCxnSpPr>
          <p:spPr>
            <a:xfrm flipV="1">
              <a:off x="8901623" y="5603601"/>
              <a:ext cx="1357780" cy="1079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95B6EF2E-E04D-415A-A170-6B7699471361}"/>
                </a:ext>
              </a:extLst>
            </p:cNvPr>
            <p:cNvCxnSpPr>
              <a:cxnSpLocks/>
              <a:stCxn id="363" idx="4"/>
            </p:cNvCxnSpPr>
            <p:nvPr/>
          </p:nvCxnSpPr>
          <p:spPr>
            <a:xfrm flipH="1">
              <a:off x="8785593" y="5786266"/>
              <a:ext cx="41334" cy="10424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8E6F62BC-1816-4F53-A538-A429B2D7E639}"/>
                </a:ext>
              </a:extLst>
            </p:cNvPr>
            <p:cNvCxnSpPr>
              <a:cxnSpLocks/>
              <a:stCxn id="364" idx="3"/>
            </p:cNvCxnSpPr>
            <p:nvPr/>
          </p:nvCxnSpPr>
          <p:spPr>
            <a:xfrm>
              <a:off x="7413535" y="5883908"/>
              <a:ext cx="565475" cy="9587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469036D4-8CE6-4750-814D-4FDCE99B4674}"/>
                </a:ext>
              </a:extLst>
            </p:cNvPr>
            <p:cNvCxnSpPr>
              <a:cxnSpLocks/>
              <a:stCxn id="364" idx="2"/>
              <a:endCxn id="363" idx="6"/>
            </p:cNvCxnSpPr>
            <p:nvPr/>
          </p:nvCxnSpPr>
          <p:spPr>
            <a:xfrm flipV="1">
              <a:off x="7446352" y="571157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14FCA4AF-BC95-4815-88EE-8558E41FB720}"/>
                </a:ext>
              </a:extLst>
            </p:cNvPr>
            <p:cNvCxnSpPr>
              <a:cxnSpLocks/>
              <a:stCxn id="369" idx="4"/>
              <a:endCxn id="364" idx="0"/>
            </p:cNvCxnSpPr>
            <p:nvPr/>
          </p:nvCxnSpPr>
          <p:spPr>
            <a:xfrm>
              <a:off x="7270464" y="471376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2084E696-7EDB-418C-B958-A2F4229C8805}"/>
                </a:ext>
              </a:extLst>
            </p:cNvPr>
            <p:cNvCxnSpPr>
              <a:cxnSpLocks/>
              <a:stCxn id="368" idx="3"/>
              <a:endCxn id="364" idx="7"/>
            </p:cNvCxnSpPr>
            <p:nvPr/>
          </p:nvCxnSpPr>
          <p:spPr>
            <a:xfrm>
              <a:off x="5682113" y="5075781"/>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961158D0-E463-499A-9791-0E0A8F24D6F8}"/>
                </a:ext>
              </a:extLst>
            </p:cNvPr>
            <p:cNvCxnSpPr>
              <a:cxnSpLocks/>
              <a:stCxn id="368" idx="2"/>
              <a:endCxn id="369" idx="6"/>
            </p:cNvCxnSpPr>
            <p:nvPr/>
          </p:nvCxnSpPr>
          <p:spPr>
            <a:xfrm flipV="1">
              <a:off x="5699103" y="4601720"/>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13BCCF43-7AE9-40E0-BFD0-DD9309A6816F}"/>
                </a:ext>
              </a:extLst>
            </p:cNvPr>
            <p:cNvCxnSpPr>
              <a:cxnSpLocks/>
              <a:stCxn id="368" idx="1"/>
              <a:endCxn id="370" idx="4"/>
            </p:cNvCxnSpPr>
            <p:nvPr/>
          </p:nvCxnSpPr>
          <p:spPr>
            <a:xfrm flipV="1">
              <a:off x="5651680" y="3295922"/>
              <a:ext cx="956850" cy="16243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260C41DF-7899-497E-9BC9-7B63B7542547}"/>
                </a:ext>
              </a:extLst>
            </p:cNvPr>
            <p:cNvCxnSpPr>
              <a:cxnSpLocks/>
              <a:stCxn id="366" idx="1"/>
              <a:endCxn id="370" idx="5"/>
            </p:cNvCxnSpPr>
            <p:nvPr/>
          </p:nvCxnSpPr>
          <p:spPr>
            <a:xfrm flipV="1">
              <a:off x="4477836" y="3274044"/>
              <a:ext cx="2077876" cy="1772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9A925E5B-591D-456C-A046-9331FFB1F3A2}"/>
                </a:ext>
              </a:extLst>
            </p:cNvPr>
            <p:cNvCxnSpPr>
              <a:cxnSpLocks/>
              <a:stCxn id="366" idx="0"/>
              <a:endCxn id="367" idx="4"/>
            </p:cNvCxnSpPr>
            <p:nvPr/>
          </p:nvCxnSpPr>
          <p:spPr>
            <a:xfrm flipV="1">
              <a:off x="4430367" y="4043431"/>
              <a:ext cx="58508" cy="971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D7B90A13-08B7-43FF-A47A-3933FC589730}"/>
                </a:ext>
              </a:extLst>
            </p:cNvPr>
            <p:cNvCxnSpPr>
              <a:cxnSpLocks/>
              <a:stCxn id="372" idx="0"/>
              <a:endCxn id="371" idx="4"/>
            </p:cNvCxnSpPr>
            <p:nvPr/>
          </p:nvCxnSpPr>
          <p:spPr>
            <a:xfrm flipV="1">
              <a:off x="2274960" y="3873481"/>
              <a:ext cx="236156" cy="11539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552F023E-F861-4D0A-9015-A77CE58EAE0D}"/>
                </a:ext>
              </a:extLst>
            </p:cNvPr>
            <p:cNvCxnSpPr>
              <a:cxnSpLocks/>
              <a:stCxn id="400" idx="7"/>
              <a:endCxn id="371" idx="5"/>
            </p:cNvCxnSpPr>
            <p:nvPr/>
          </p:nvCxnSpPr>
          <p:spPr>
            <a:xfrm flipV="1">
              <a:off x="1153506" y="3840664"/>
              <a:ext cx="1278383" cy="71666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923B0743-5E3F-4DF0-B080-CCD4E560A777}"/>
                </a:ext>
              </a:extLst>
            </p:cNvPr>
            <p:cNvCxnSpPr>
              <a:cxnSpLocks/>
              <a:endCxn id="372" idx="6"/>
            </p:cNvCxnSpPr>
            <p:nvPr/>
          </p:nvCxnSpPr>
          <p:spPr>
            <a:xfrm flipV="1">
              <a:off x="1109306" y="5139476"/>
              <a:ext cx="1053610" cy="4204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EDE58932-D9CD-4E27-9EFD-E101EBDACCC5}"/>
                </a:ext>
              </a:extLst>
            </p:cNvPr>
            <p:cNvCxnSpPr>
              <a:cxnSpLocks/>
              <a:stCxn id="399" idx="5"/>
              <a:endCxn id="373" idx="6"/>
            </p:cNvCxnSpPr>
            <p:nvPr/>
          </p:nvCxnSpPr>
          <p:spPr>
            <a:xfrm>
              <a:off x="1094332" y="5702233"/>
              <a:ext cx="1771424" cy="4775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C750B407-FC67-44BB-8610-F9FC2DC8C790}"/>
                </a:ext>
              </a:extLst>
            </p:cNvPr>
            <p:cNvCxnSpPr>
              <a:cxnSpLocks/>
              <a:endCxn id="373" idx="4"/>
            </p:cNvCxnSpPr>
            <p:nvPr/>
          </p:nvCxnSpPr>
          <p:spPr>
            <a:xfrm flipV="1">
              <a:off x="2739040" y="6254482"/>
              <a:ext cx="201412" cy="5439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3F0D27C1-E130-400F-8F39-3CAC3F8A23B6}"/>
                </a:ext>
              </a:extLst>
            </p:cNvPr>
            <p:cNvCxnSpPr>
              <a:cxnSpLocks/>
              <a:stCxn id="373" idx="3"/>
            </p:cNvCxnSpPr>
            <p:nvPr/>
          </p:nvCxnSpPr>
          <p:spPr>
            <a:xfrm>
              <a:off x="2993271" y="6232605"/>
              <a:ext cx="836426" cy="5658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214F75FF-8C94-47DA-AE08-71F44BDBD1EC}"/>
                </a:ext>
              </a:extLst>
            </p:cNvPr>
            <p:cNvCxnSpPr>
              <a:cxnSpLocks/>
              <a:stCxn id="373" idx="3"/>
              <a:endCxn id="365" idx="6"/>
            </p:cNvCxnSpPr>
            <p:nvPr/>
          </p:nvCxnSpPr>
          <p:spPr>
            <a:xfrm flipV="1">
              <a:off x="2993270" y="6187800"/>
              <a:ext cx="1496920" cy="448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0B70F7DA-D64B-46D2-A547-BC4CE795EA07}"/>
                </a:ext>
              </a:extLst>
            </p:cNvPr>
            <p:cNvCxnSpPr>
              <a:cxnSpLocks/>
              <a:stCxn id="373" idx="1"/>
              <a:endCxn id="366" idx="5"/>
            </p:cNvCxnSpPr>
            <p:nvPr/>
          </p:nvCxnSpPr>
          <p:spPr>
            <a:xfrm flipV="1">
              <a:off x="2993270" y="5129624"/>
              <a:ext cx="1360178" cy="9973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6DBD6E1B-8784-4704-8195-0BCDB0DD12FE}"/>
                </a:ext>
              </a:extLst>
            </p:cNvPr>
            <p:cNvCxnSpPr>
              <a:cxnSpLocks/>
              <a:stCxn id="372" idx="2"/>
              <a:endCxn id="366" idx="6"/>
            </p:cNvCxnSpPr>
            <p:nvPr/>
          </p:nvCxnSpPr>
          <p:spPr>
            <a:xfrm flipV="1">
              <a:off x="2387004" y="5073530"/>
              <a:ext cx="1955408" cy="659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DAEBF375-FD76-449E-9314-344626C47C5D}"/>
                </a:ext>
              </a:extLst>
            </p:cNvPr>
            <p:cNvCxnSpPr>
              <a:cxnSpLocks/>
              <a:stCxn id="371" idx="3"/>
              <a:endCxn id="366" idx="7"/>
            </p:cNvCxnSpPr>
            <p:nvPr/>
          </p:nvCxnSpPr>
          <p:spPr>
            <a:xfrm>
              <a:off x="2590343" y="3840664"/>
              <a:ext cx="1783930" cy="11853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4EAB9229-0CC2-439A-8AAE-2CC9F2517F00}"/>
                </a:ext>
              </a:extLst>
            </p:cNvPr>
            <p:cNvCxnSpPr>
              <a:cxnSpLocks/>
              <a:stCxn id="371" idx="2"/>
              <a:endCxn id="367" idx="6"/>
            </p:cNvCxnSpPr>
            <p:nvPr/>
          </p:nvCxnSpPr>
          <p:spPr>
            <a:xfrm>
              <a:off x="2623160" y="3761437"/>
              <a:ext cx="1780131" cy="14864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D8EB75F0-8C67-46F0-9C06-932B2B561750}"/>
                </a:ext>
              </a:extLst>
            </p:cNvPr>
            <p:cNvCxnSpPr>
              <a:cxnSpLocks/>
              <a:stCxn id="367" idx="1"/>
              <a:endCxn id="370" idx="6"/>
            </p:cNvCxnSpPr>
            <p:nvPr/>
          </p:nvCxnSpPr>
          <p:spPr>
            <a:xfrm flipV="1">
              <a:off x="4607055" y="3221226"/>
              <a:ext cx="1926779" cy="6522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5C6A195A-EDFA-4340-B8ED-E41DE0AC644C}"/>
                </a:ext>
              </a:extLst>
            </p:cNvPr>
            <p:cNvCxnSpPr>
              <a:cxnSpLocks/>
              <a:stCxn id="366" idx="2"/>
              <a:endCxn id="368" idx="6"/>
            </p:cNvCxnSpPr>
            <p:nvPr/>
          </p:nvCxnSpPr>
          <p:spPr>
            <a:xfrm flipV="1">
              <a:off x="4488872" y="5034766"/>
              <a:ext cx="990314" cy="682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D39BF66C-8B3F-4EDB-9FFB-B4AD8FFDE955}"/>
                </a:ext>
              </a:extLst>
            </p:cNvPr>
            <p:cNvCxnSpPr>
              <a:cxnSpLocks/>
              <a:stCxn id="365" idx="1"/>
              <a:endCxn id="368" idx="5"/>
            </p:cNvCxnSpPr>
            <p:nvPr/>
          </p:nvCxnSpPr>
          <p:spPr>
            <a:xfrm flipV="1">
              <a:off x="4681461" y="5106214"/>
              <a:ext cx="845148" cy="10023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2F79F56F-9637-47B3-AB27-DD13D4C283C6}"/>
                </a:ext>
              </a:extLst>
            </p:cNvPr>
            <p:cNvCxnSpPr>
              <a:cxnSpLocks/>
              <a:stCxn id="365" idx="3"/>
              <a:endCxn id="376" idx="1"/>
            </p:cNvCxnSpPr>
            <p:nvPr/>
          </p:nvCxnSpPr>
          <p:spPr>
            <a:xfrm>
              <a:off x="4681461" y="6267027"/>
              <a:ext cx="1470253" cy="56805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99586380-8D38-4885-88E4-36DD82154099}"/>
                </a:ext>
              </a:extLst>
            </p:cNvPr>
            <p:cNvCxnSpPr>
              <a:cxnSpLocks/>
              <a:stCxn id="368" idx="4"/>
              <a:endCxn id="376" idx="2"/>
            </p:cNvCxnSpPr>
            <p:nvPr/>
          </p:nvCxnSpPr>
          <p:spPr>
            <a:xfrm>
              <a:off x="5610665" y="5123204"/>
              <a:ext cx="652864" cy="17129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5C925850-0994-4830-9B1F-10EDF27BC020}"/>
                </a:ext>
              </a:extLst>
            </p:cNvPr>
            <p:cNvCxnSpPr>
              <a:cxnSpLocks/>
              <a:stCxn id="364" idx="5"/>
              <a:endCxn id="376" idx="0"/>
            </p:cNvCxnSpPr>
            <p:nvPr/>
          </p:nvCxnSpPr>
          <p:spPr>
            <a:xfrm flipH="1">
              <a:off x="6375345" y="5883908"/>
              <a:ext cx="879736" cy="95325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5170E3E0-808B-4B8B-82AD-A59AD4C9BC69}"/>
                </a:ext>
              </a:extLst>
            </p:cNvPr>
            <p:cNvCxnSpPr>
              <a:cxnSpLocks/>
              <a:stCxn id="365" idx="7"/>
              <a:endCxn id="366" idx="3"/>
            </p:cNvCxnSpPr>
            <p:nvPr/>
          </p:nvCxnSpPr>
          <p:spPr>
            <a:xfrm flipH="1" flipV="1">
              <a:off x="4457011" y="5150449"/>
              <a:ext cx="65996" cy="9581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A7546D67-5BF4-4226-8EE4-DCF808F46947}"/>
                </a:ext>
              </a:extLst>
            </p:cNvPr>
            <p:cNvCxnSpPr>
              <a:cxnSpLocks/>
              <a:stCxn id="363" idx="7"/>
              <a:endCxn id="369" idx="3"/>
            </p:cNvCxnSpPr>
            <p:nvPr/>
          </p:nvCxnSpPr>
          <p:spPr>
            <a:xfrm flipH="1" flipV="1">
              <a:off x="7349691" y="4680947"/>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1D005286-EB1C-4547-97CC-FEA9386E3BA6}"/>
                </a:ext>
              </a:extLst>
            </p:cNvPr>
            <p:cNvCxnSpPr>
              <a:cxnSpLocks/>
              <a:endCxn id="365" idx="4"/>
            </p:cNvCxnSpPr>
            <p:nvPr/>
          </p:nvCxnSpPr>
          <p:spPr>
            <a:xfrm flipV="1">
              <a:off x="4489041" y="6299844"/>
              <a:ext cx="113193" cy="5461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D716AD86-8CD3-4736-96D7-208AD7E1DD15}"/>
                </a:ext>
              </a:extLst>
            </p:cNvPr>
            <p:cNvCxnSpPr>
              <a:cxnSpLocks/>
              <a:stCxn id="373" idx="7"/>
              <a:endCxn id="372" idx="4"/>
            </p:cNvCxnSpPr>
            <p:nvPr/>
          </p:nvCxnSpPr>
          <p:spPr>
            <a:xfrm flipH="1" flipV="1">
              <a:off x="2274960" y="5251520"/>
              <a:ext cx="612674" cy="875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59" name="Oval 358">
              <a:extLst>
                <a:ext uri="{FF2B5EF4-FFF2-40B4-BE49-F238E27FC236}">
                  <a16:creationId xmlns:a16="http://schemas.microsoft.com/office/drawing/2014/main" id="{8B1D872D-63BF-429F-AE28-948EEC2A491B}"/>
                </a:ext>
              </a:extLst>
            </p:cNvPr>
            <p:cNvSpPr/>
            <p:nvPr/>
          </p:nvSpPr>
          <p:spPr>
            <a:xfrm flipH="1">
              <a:off x="11304001" y="5703017"/>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0" name="Oval 359">
              <a:extLst>
                <a:ext uri="{FF2B5EF4-FFF2-40B4-BE49-F238E27FC236}">
                  <a16:creationId xmlns:a16="http://schemas.microsoft.com/office/drawing/2014/main" id="{9A79A583-8572-4EE9-81D2-242A398716C8}"/>
                </a:ext>
              </a:extLst>
            </p:cNvPr>
            <p:cNvSpPr>
              <a:spLocks noChangeAspect="1"/>
            </p:cNvSpPr>
            <p:nvPr/>
          </p:nvSpPr>
          <p:spPr>
            <a:xfrm flipH="1">
              <a:off x="10259403" y="552890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1" name="Oval 360">
              <a:extLst>
                <a:ext uri="{FF2B5EF4-FFF2-40B4-BE49-F238E27FC236}">
                  <a16:creationId xmlns:a16="http://schemas.microsoft.com/office/drawing/2014/main" id="{93765A01-C25C-49E9-859A-F592ED2C6B4D}"/>
                </a:ext>
              </a:extLst>
            </p:cNvPr>
            <p:cNvSpPr/>
            <p:nvPr/>
          </p:nvSpPr>
          <p:spPr>
            <a:xfrm flipH="1">
              <a:off x="10291530" y="416373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2" name="Oval 361">
              <a:extLst>
                <a:ext uri="{FF2B5EF4-FFF2-40B4-BE49-F238E27FC236}">
                  <a16:creationId xmlns:a16="http://schemas.microsoft.com/office/drawing/2014/main" id="{C3AD3EF7-F782-4B6B-AF4E-48570719A521}"/>
                </a:ext>
              </a:extLst>
            </p:cNvPr>
            <p:cNvSpPr/>
            <p:nvPr/>
          </p:nvSpPr>
          <p:spPr>
            <a:xfrm flipH="1">
              <a:off x="8727293" y="43952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3" name="Oval 362">
              <a:extLst>
                <a:ext uri="{FF2B5EF4-FFF2-40B4-BE49-F238E27FC236}">
                  <a16:creationId xmlns:a16="http://schemas.microsoft.com/office/drawing/2014/main" id="{44F17CB1-F1E2-4CC3-9873-42722997C7FB}"/>
                </a:ext>
              </a:extLst>
            </p:cNvPr>
            <p:cNvSpPr>
              <a:spLocks noChangeAspect="1"/>
            </p:cNvSpPr>
            <p:nvPr/>
          </p:nvSpPr>
          <p:spPr>
            <a:xfrm flipH="1">
              <a:off x="8752231" y="563687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4" name="Oval 363">
              <a:extLst>
                <a:ext uri="{FF2B5EF4-FFF2-40B4-BE49-F238E27FC236}">
                  <a16:creationId xmlns:a16="http://schemas.microsoft.com/office/drawing/2014/main" id="{F77B708D-4387-4BA7-BEE4-20C177816441}"/>
                </a:ext>
              </a:extLst>
            </p:cNvPr>
            <p:cNvSpPr/>
            <p:nvPr/>
          </p:nvSpPr>
          <p:spPr>
            <a:xfrm flipH="1">
              <a:off x="7222264" y="56926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5" name="Oval 364">
              <a:extLst>
                <a:ext uri="{FF2B5EF4-FFF2-40B4-BE49-F238E27FC236}">
                  <a16:creationId xmlns:a16="http://schemas.microsoft.com/office/drawing/2014/main" id="{926B8C65-9C62-4F70-83C7-C0C5316D52BA}"/>
                </a:ext>
              </a:extLst>
            </p:cNvPr>
            <p:cNvSpPr/>
            <p:nvPr/>
          </p:nvSpPr>
          <p:spPr>
            <a:xfrm flipH="1">
              <a:off x="4490190" y="607575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6" name="Oval 365">
              <a:extLst>
                <a:ext uri="{FF2B5EF4-FFF2-40B4-BE49-F238E27FC236}">
                  <a16:creationId xmlns:a16="http://schemas.microsoft.com/office/drawing/2014/main" id="{24BBF55B-A09D-4F1A-944C-CD42847E31EA}"/>
                </a:ext>
              </a:extLst>
            </p:cNvPr>
            <p:cNvSpPr>
              <a:spLocks noChangeAspect="1"/>
            </p:cNvSpPr>
            <p:nvPr/>
          </p:nvSpPr>
          <p:spPr>
            <a:xfrm rot="682168" flipH="1">
              <a:off x="4340946" y="501355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7" name="Oval 366">
              <a:extLst>
                <a:ext uri="{FF2B5EF4-FFF2-40B4-BE49-F238E27FC236}">
                  <a16:creationId xmlns:a16="http://schemas.microsoft.com/office/drawing/2014/main" id="{A367FA72-C335-4230-BE8E-EB4C24A48EB0}"/>
                </a:ext>
              </a:extLst>
            </p:cNvPr>
            <p:cNvSpPr/>
            <p:nvPr/>
          </p:nvSpPr>
          <p:spPr>
            <a:xfrm rot="738506" flipH="1">
              <a:off x="4400716" y="382191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8" name="Oval 367">
              <a:extLst>
                <a:ext uri="{FF2B5EF4-FFF2-40B4-BE49-F238E27FC236}">
                  <a16:creationId xmlns:a16="http://schemas.microsoft.com/office/drawing/2014/main" id="{50497FB5-D246-409C-B35E-5E4EC9874A34}"/>
                </a:ext>
              </a:extLst>
            </p:cNvPr>
            <p:cNvSpPr/>
            <p:nvPr/>
          </p:nvSpPr>
          <p:spPr>
            <a:xfrm rot="20935587" flipH="1">
              <a:off x="5477100" y="490120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9" name="Oval 368">
              <a:extLst>
                <a:ext uri="{FF2B5EF4-FFF2-40B4-BE49-F238E27FC236}">
                  <a16:creationId xmlns:a16="http://schemas.microsoft.com/office/drawing/2014/main" id="{C4A20C61-1783-4B74-8310-C7CD9455AD0C}"/>
                </a:ext>
              </a:extLst>
            </p:cNvPr>
            <p:cNvSpPr/>
            <p:nvPr/>
          </p:nvSpPr>
          <p:spPr>
            <a:xfrm flipH="1">
              <a:off x="7158420" y="448967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0" name="Oval 369">
              <a:extLst>
                <a:ext uri="{FF2B5EF4-FFF2-40B4-BE49-F238E27FC236}">
                  <a16:creationId xmlns:a16="http://schemas.microsoft.com/office/drawing/2014/main" id="{1BDB3E47-276F-40FD-A387-9458A6FD05E3}"/>
                </a:ext>
              </a:extLst>
            </p:cNvPr>
            <p:cNvSpPr>
              <a:spLocks noChangeAspect="1"/>
            </p:cNvSpPr>
            <p:nvPr/>
          </p:nvSpPr>
          <p:spPr>
            <a:xfrm flipH="1">
              <a:off x="6533834" y="314653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1" name="Oval 370">
              <a:extLst>
                <a:ext uri="{FF2B5EF4-FFF2-40B4-BE49-F238E27FC236}">
                  <a16:creationId xmlns:a16="http://schemas.microsoft.com/office/drawing/2014/main" id="{E937DFB4-8E09-4A00-9F42-C6B2D65C8D64}"/>
                </a:ext>
              </a:extLst>
            </p:cNvPr>
            <p:cNvSpPr/>
            <p:nvPr/>
          </p:nvSpPr>
          <p:spPr>
            <a:xfrm flipH="1">
              <a:off x="2399072" y="3649393"/>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2" name="Oval 371">
              <a:extLst>
                <a:ext uri="{FF2B5EF4-FFF2-40B4-BE49-F238E27FC236}">
                  <a16:creationId xmlns:a16="http://schemas.microsoft.com/office/drawing/2014/main" id="{7F778C69-1E4D-4016-BBE6-3D31BD1D417A}"/>
                </a:ext>
              </a:extLst>
            </p:cNvPr>
            <p:cNvSpPr/>
            <p:nvPr/>
          </p:nvSpPr>
          <p:spPr>
            <a:xfrm flipH="1">
              <a:off x="2162916" y="502743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3" name="Oval 372">
              <a:extLst>
                <a:ext uri="{FF2B5EF4-FFF2-40B4-BE49-F238E27FC236}">
                  <a16:creationId xmlns:a16="http://schemas.microsoft.com/office/drawing/2014/main" id="{AED41375-857F-4603-9519-08F3BC6BCCE6}"/>
                </a:ext>
              </a:extLst>
            </p:cNvPr>
            <p:cNvSpPr>
              <a:spLocks noChangeAspect="1"/>
            </p:cNvSpPr>
            <p:nvPr/>
          </p:nvSpPr>
          <p:spPr>
            <a:xfrm flipH="1">
              <a:off x="2865756" y="610509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4" name="Oval 373">
              <a:extLst>
                <a:ext uri="{FF2B5EF4-FFF2-40B4-BE49-F238E27FC236}">
                  <a16:creationId xmlns:a16="http://schemas.microsoft.com/office/drawing/2014/main" id="{2DDD9777-CF9A-46A4-8B74-76B90520DA88}"/>
                </a:ext>
              </a:extLst>
            </p:cNvPr>
            <p:cNvSpPr>
              <a:spLocks noChangeAspect="1"/>
            </p:cNvSpPr>
            <p:nvPr/>
          </p:nvSpPr>
          <p:spPr>
            <a:xfrm flipH="1">
              <a:off x="11489475" y="455079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5" name="Chord 374">
              <a:extLst>
                <a:ext uri="{FF2B5EF4-FFF2-40B4-BE49-F238E27FC236}">
                  <a16:creationId xmlns:a16="http://schemas.microsoft.com/office/drawing/2014/main" id="{91CEC378-8297-4056-8F13-129D45C23361}"/>
                </a:ext>
              </a:extLst>
            </p:cNvPr>
            <p:cNvSpPr>
              <a:spLocks noChangeAspect="1"/>
            </p:cNvSpPr>
            <p:nvPr/>
          </p:nvSpPr>
          <p:spPr>
            <a:xfrm flipH="1">
              <a:off x="9919813" y="6746029"/>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6" name="Chord 375">
              <a:extLst>
                <a:ext uri="{FF2B5EF4-FFF2-40B4-BE49-F238E27FC236}">
                  <a16:creationId xmlns:a16="http://schemas.microsoft.com/office/drawing/2014/main" id="{3A74C7A2-AD14-4625-8E12-65B8346650C0}"/>
                </a:ext>
              </a:extLst>
            </p:cNvPr>
            <p:cNvSpPr>
              <a:spLocks noChangeAspect="1"/>
            </p:cNvSpPr>
            <p:nvPr/>
          </p:nvSpPr>
          <p:spPr>
            <a:xfrm flipH="1">
              <a:off x="6151551" y="6717004"/>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377" name="Straight Connector 376">
              <a:extLst>
                <a:ext uri="{FF2B5EF4-FFF2-40B4-BE49-F238E27FC236}">
                  <a16:creationId xmlns:a16="http://schemas.microsoft.com/office/drawing/2014/main" id="{9F5DB11B-C551-4000-9F6B-339FC2034DBA}"/>
                </a:ext>
              </a:extLst>
            </p:cNvPr>
            <p:cNvCxnSpPr>
              <a:cxnSpLocks/>
              <a:stCxn id="375" idx="1"/>
              <a:endCxn id="363" idx="3"/>
            </p:cNvCxnSpPr>
            <p:nvPr/>
          </p:nvCxnSpPr>
          <p:spPr>
            <a:xfrm flipH="1" flipV="1">
              <a:off x="8879746" y="5764388"/>
              <a:ext cx="1040177" cy="1060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B880F1D9-920B-4A2D-90F1-21329B0FCC1D}"/>
                </a:ext>
              </a:extLst>
            </p:cNvPr>
            <p:cNvCxnSpPr>
              <a:cxnSpLocks/>
              <a:stCxn id="397" idx="6"/>
              <a:endCxn id="371" idx="6"/>
            </p:cNvCxnSpPr>
            <p:nvPr/>
          </p:nvCxnSpPr>
          <p:spPr>
            <a:xfrm>
              <a:off x="1249806" y="3691601"/>
              <a:ext cx="1149266" cy="698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2588E090-3BAA-4A70-B6A3-1605DF137B26}"/>
                </a:ext>
              </a:extLst>
            </p:cNvPr>
            <p:cNvCxnSpPr>
              <a:cxnSpLocks/>
              <a:stCxn id="394" idx="4"/>
              <a:endCxn id="400" idx="1"/>
            </p:cNvCxnSpPr>
            <p:nvPr/>
          </p:nvCxnSpPr>
          <p:spPr>
            <a:xfrm>
              <a:off x="181389" y="3694736"/>
              <a:ext cx="833340" cy="86259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ABAE8F78-B344-4222-B30A-BB32018D61CB}"/>
                </a:ext>
              </a:extLst>
            </p:cNvPr>
            <p:cNvCxnSpPr>
              <a:cxnSpLocks/>
              <a:stCxn id="400" idx="4"/>
              <a:endCxn id="399" idx="0"/>
            </p:cNvCxnSpPr>
            <p:nvPr/>
          </p:nvCxnSpPr>
          <p:spPr>
            <a:xfrm flipH="1">
              <a:off x="990250" y="4724846"/>
              <a:ext cx="93868" cy="726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F27556C6-C2E3-4452-A5E4-32E2940197D7}"/>
                </a:ext>
              </a:extLst>
            </p:cNvPr>
            <p:cNvCxnSpPr>
              <a:cxnSpLocks/>
              <a:stCxn id="398" idx="3"/>
            </p:cNvCxnSpPr>
            <p:nvPr/>
          </p:nvCxnSpPr>
          <p:spPr>
            <a:xfrm flipH="1">
              <a:off x="994391" y="6664731"/>
              <a:ext cx="195332" cy="1932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CD762F0E-6E92-406E-A8F6-901073D53291}"/>
                </a:ext>
              </a:extLst>
            </p:cNvPr>
            <p:cNvCxnSpPr>
              <a:cxnSpLocks/>
              <a:stCxn id="398" idx="0"/>
              <a:endCxn id="399" idx="4"/>
            </p:cNvCxnSpPr>
            <p:nvPr/>
          </p:nvCxnSpPr>
          <p:spPr>
            <a:xfrm flipH="1" flipV="1">
              <a:off x="990250" y="5745345"/>
              <a:ext cx="303555" cy="6681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0AE22761-7890-4226-B141-8F41B745299B}"/>
                </a:ext>
              </a:extLst>
            </p:cNvPr>
            <p:cNvCxnSpPr>
              <a:cxnSpLocks/>
              <a:stCxn id="408" idx="1"/>
              <a:endCxn id="394" idx="3"/>
            </p:cNvCxnSpPr>
            <p:nvPr/>
          </p:nvCxnSpPr>
          <p:spPr>
            <a:xfrm flipV="1">
              <a:off x="7025" y="3684478"/>
              <a:ext cx="62174" cy="10396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14BF30D9-F27B-4D31-A3AA-C66ABADA7E00}"/>
                </a:ext>
              </a:extLst>
            </p:cNvPr>
            <p:cNvCxnSpPr>
              <a:cxnSpLocks/>
              <a:stCxn id="399" idx="2"/>
              <a:endCxn id="408" idx="0"/>
            </p:cNvCxnSpPr>
            <p:nvPr/>
          </p:nvCxnSpPr>
          <p:spPr>
            <a:xfrm flipH="1" flipV="1">
              <a:off x="4947" y="4947737"/>
              <a:ext cx="838109" cy="6504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6FF3457E-B0D5-46F3-B9BE-37A4EE6B4F2F}"/>
                </a:ext>
              </a:extLst>
            </p:cNvPr>
            <p:cNvCxnSpPr>
              <a:cxnSpLocks/>
              <a:stCxn id="398" idx="1"/>
            </p:cNvCxnSpPr>
            <p:nvPr/>
          </p:nvCxnSpPr>
          <p:spPr>
            <a:xfrm flipH="1">
              <a:off x="0" y="6456567"/>
              <a:ext cx="1189723" cy="1905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4F709E58-2A84-4E8E-B065-4742BB08F816}"/>
                </a:ext>
              </a:extLst>
            </p:cNvPr>
            <p:cNvCxnSpPr>
              <a:cxnSpLocks/>
              <a:stCxn id="371" idx="1"/>
              <a:endCxn id="278" idx="0"/>
            </p:cNvCxnSpPr>
            <p:nvPr/>
          </p:nvCxnSpPr>
          <p:spPr>
            <a:xfrm flipV="1">
              <a:off x="2590343" y="2989715"/>
              <a:ext cx="770893" cy="6924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4BDF1C77-26CE-444F-A3D1-68CAC0F4E5F2}"/>
                </a:ext>
              </a:extLst>
            </p:cNvPr>
            <p:cNvCxnSpPr>
              <a:cxnSpLocks/>
              <a:stCxn id="396" idx="6"/>
              <a:endCxn id="395" idx="2"/>
            </p:cNvCxnSpPr>
            <p:nvPr/>
          </p:nvCxnSpPr>
          <p:spPr>
            <a:xfrm>
              <a:off x="683818" y="2689233"/>
              <a:ext cx="1046792" cy="2609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3DED5268-BAA1-4A51-832C-C4E6FED47B77}"/>
                </a:ext>
              </a:extLst>
            </p:cNvPr>
            <p:cNvCxnSpPr>
              <a:cxnSpLocks/>
              <a:stCxn id="394" idx="7"/>
              <a:endCxn id="396" idx="3"/>
            </p:cNvCxnSpPr>
            <p:nvPr/>
          </p:nvCxnSpPr>
          <p:spPr>
            <a:xfrm flipV="1">
              <a:off x="206155" y="2793315"/>
              <a:ext cx="226387" cy="63057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21674F67-6BFB-4FAF-8951-93A7C0E9C247}"/>
                </a:ext>
              </a:extLst>
            </p:cNvPr>
            <p:cNvCxnSpPr>
              <a:cxnSpLocks/>
              <a:stCxn id="394" idx="5"/>
              <a:endCxn id="397" idx="2"/>
            </p:cNvCxnSpPr>
            <p:nvPr/>
          </p:nvCxnSpPr>
          <p:spPr>
            <a:xfrm>
              <a:off x="267973" y="3622660"/>
              <a:ext cx="785574" cy="689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82860D0B-7438-4C0D-9DB6-EF0F84226305}"/>
                </a:ext>
              </a:extLst>
            </p:cNvPr>
            <p:cNvCxnSpPr>
              <a:cxnSpLocks/>
              <a:stCxn id="395" idx="3"/>
              <a:endCxn id="397" idx="7"/>
            </p:cNvCxnSpPr>
            <p:nvPr/>
          </p:nvCxnSpPr>
          <p:spPr>
            <a:xfrm flipH="1">
              <a:off x="1221065" y="3059892"/>
              <a:ext cx="554979" cy="5623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17563254-62E3-4BCB-B9F2-5B0A5522DCB0}"/>
                </a:ext>
              </a:extLst>
            </p:cNvPr>
            <p:cNvCxnSpPr>
              <a:cxnSpLocks/>
              <a:stCxn id="397" idx="4"/>
              <a:endCxn id="400" idx="0"/>
            </p:cNvCxnSpPr>
            <p:nvPr/>
          </p:nvCxnSpPr>
          <p:spPr>
            <a:xfrm flipH="1">
              <a:off x="1084118" y="3789730"/>
              <a:ext cx="67559" cy="7388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095FBFAD-C2D3-4677-A7C3-C3ED4C44AE89}"/>
                </a:ext>
              </a:extLst>
            </p:cNvPr>
            <p:cNvCxnSpPr>
              <a:cxnSpLocks/>
              <a:stCxn id="373" idx="2"/>
              <a:endCxn id="398" idx="2"/>
            </p:cNvCxnSpPr>
            <p:nvPr/>
          </p:nvCxnSpPr>
          <p:spPr>
            <a:xfrm flipH="1">
              <a:off x="1146611" y="6179786"/>
              <a:ext cx="1868537" cy="38086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E85A8937-526E-44C7-A7AF-B2B1278D62E6}"/>
                </a:ext>
              </a:extLst>
            </p:cNvPr>
            <p:cNvCxnSpPr>
              <a:cxnSpLocks/>
              <a:endCxn id="398" idx="5"/>
            </p:cNvCxnSpPr>
            <p:nvPr/>
          </p:nvCxnSpPr>
          <p:spPr>
            <a:xfrm flipH="1" flipV="1">
              <a:off x="1397887" y="6664731"/>
              <a:ext cx="704210" cy="276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94" name="Oval 393">
              <a:extLst>
                <a:ext uri="{FF2B5EF4-FFF2-40B4-BE49-F238E27FC236}">
                  <a16:creationId xmlns:a16="http://schemas.microsoft.com/office/drawing/2014/main" id="{42A1BE90-A2F3-4E4A-86CF-A0424FB2731F}"/>
                </a:ext>
              </a:extLst>
            </p:cNvPr>
            <p:cNvSpPr/>
            <p:nvPr/>
          </p:nvSpPr>
          <p:spPr>
            <a:xfrm rot="20563470">
              <a:off x="-9517" y="3406988"/>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95" name="Oval 394">
              <a:extLst>
                <a:ext uri="{FF2B5EF4-FFF2-40B4-BE49-F238E27FC236}">
                  <a16:creationId xmlns:a16="http://schemas.microsoft.com/office/drawing/2014/main" id="{1E41BD6E-3D78-40CB-98A7-A986943A84A7}"/>
                </a:ext>
              </a:extLst>
            </p:cNvPr>
            <p:cNvSpPr/>
            <p:nvPr/>
          </p:nvSpPr>
          <p:spPr>
            <a:xfrm>
              <a:off x="1730610" y="2795084"/>
              <a:ext cx="310242" cy="31024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96" name="Oval 395">
              <a:extLst>
                <a:ext uri="{FF2B5EF4-FFF2-40B4-BE49-F238E27FC236}">
                  <a16:creationId xmlns:a16="http://schemas.microsoft.com/office/drawing/2014/main" id="{D0137270-F7EC-4267-8CC2-8A6D79499BBA}"/>
                </a:ext>
              </a:extLst>
            </p:cNvPr>
            <p:cNvSpPr/>
            <p:nvPr/>
          </p:nvSpPr>
          <p:spPr>
            <a:xfrm>
              <a:off x="389430" y="2542039"/>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97" name="Oval 396">
              <a:extLst>
                <a:ext uri="{FF2B5EF4-FFF2-40B4-BE49-F238E27FC236}">
                  <a16:creationId xmlns:a16="http://schemas.microsoft.com/office/drawing/2014/main" id="{5ADD6054-52F4-459F-958A-09C57B30C367}"/>
                </a:ext>
              </a:extLst>
            </p:cNvPr>
            <p:cNvSpPr>
              <a:spLocks noChangeAspect="1"/>
            </p:cNvSpPr>
            <p:nvPr/>
          </p:nvSpPr>
          <p:spPr>
            <a:xfrm>
              <a:off x="1053547" y="3593471"/>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98" name="Oval 397">
              <a:extLst>
                <a:ext uri="{FF2B5EF4-FFF2-40B4-BE49-F238E27FC236}">
                  <a16:creationId xmlns:a16="http://schemas.microsoft.com/office/drawing/2014/main" id="{8F173D68-508F-49BB-8F07-E45FB1559BD4}"/>
                </a:ext>
              </a:extLst>
            </p:cNvPr>
            <p:cNvSpPr>
              <a:spLocks noChangeAspect="1"/>
            </p:cNvSpPr>
            <p:nvPr/>
          </p:nvSpPr>
          <p:spPr>
            <a:xfrm>
              <a:off x="1146611" y="6413455"/>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99" name="Oval 398">
              <a:extLst>
                <a:ext uri="{FF2B5EF4-FFF2-40B4-BE49-F238E27FC236}">
                  <a16:creationId xmlns:a16="http://schemas.microsoft.com/office/drawing/2014/main" id="{49893196-886A-4592-8C8B-8D5EC7AAED33}"/>
                </a:ext>
              </a:extLst>
            </p:cNvPr>
            <p:cNvSpPr>
              <a:spLocks noChangeAspect="1"/>
            </p:cNvSpPr>
            <p:nvPr/>
          </p:nvSpPr>
          <p:spPr>
            <a:xfrm>
              <a:off x="843056" y="5450957"/>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00" name="Oval 399">
              <a:extLst>
                <a:ext uri="{FF2B5EF4-FFF2-40B4-BE49-F238E27FC236}">
                  <a16:creationId xmlns:a16="http://schemas.microsoft.com/office/drawing/2014/main" id="{CF79092E-BFA4-4503-82B6-917120974582}"/>
                </a:ext>
              </a:extLst>
            </p:cNvPr>
            <p:cNvSpPr>
              <a:spLocks noChangeAspect="1"/>
            </p:cNvSpPr>
            <p:nvPr/>
          </p:nvSpPr>
          <p:spPr>
            <a:xfrm>
              <a:off x="985988" y="4528587"/>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01" name="Straight Connector 400">
              <a:extLst>
                <a:ext uri="{FF2B5EF4-FFF2-40B4-BE49-F238E27FC236}">
                  <a16:creationId xmlns:a16="http://schemas.microsoft.com/office/drawing/2014/main" id="{F14745B8-06E9-4280-8483-AF16DD583711}"/>
                </a:ext>
              </a:extLst>
            </p:cNvPr>
            <p:cNvCxnSpPr>
              <a:cxnSpLocks/>
              <a:stCxn id="400" idx="3"/>
            </p:cNvCxnSpPr>
            <p:nvPr/>
          </p:nvCxnSpPr>
          <p:spPr>
            <a:xfrm flipH="1">
              <a:off x="125106" y="4696105"/>
              <a:ext cx="889623" cy="1628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2F4E623F-95AE-41B2-8811-03383896157F}"/>
                </a:ext>
              </a:extLst>
            </p:cNvPr>
            <p:cNvCxnSpPr>
              <a:cxnSpLocks/>
              <a:stCxn id="396" idx="4"/>
              <a:endCxn id="397" idx="1"/>
            </p:cNvCxnSpPr>
            <p:nvPr/>
          </p:nvCxnSpPr>
          <p:spPr>
            <a:xfrm>
              <a:off x="536624" y="2836427"/>
              <a:ext cx="545664" cy="78578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403" name="Oval 402">
              <a:extLst>
                <a:ext uri="{FF2B5EF4-FFF2-40B4-BE49-F238E27FC236}">
                  <a16:creationId xmlns:a16="http://schemas.microsoft.com/office/drawing/2014/main" id="{DC41E2DF-9E68-49C0-8AFF-75AEFF7C09D7}"/>
                </a:ext>
              </a:extLst>
            </p:cNvPr>
            <p:cNvSpPr>
              <a:spLocks noChangeAspect="1"/>
            </p:cNvSpPr>
            <p:nvPr/>
          </p:nvSpPr>
          <p:spPr>
            <a:xfrm>
              <a:off x="4972557" y="2874980"/>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04" name="Straight Connector 403">
              <a:extLst>
                <a:ext uri="{FF2B5EF4-FFF2-40B4-BE49-F238E27FC236}">
                  <a16:creationId xmlns:a16="http://schemas.microsoft.com/office/drawing/2014/main" id="{A47C7AFE-772C-4719-AADF-7E3D4D93A38F}"/>
                </a:ext>
              </a:extLst>
            </p:cNvPr>
            <p:cNvCxnSpPr>
              <a:cxnSpLocks/>
              <a:stCxn id="403" idx="3"/>
              <a:endCxn id="367" idx="0"/>
            </p:cNvCxnSpPr>
            <p:nvPr/>
          </p:nvCxnSpPr>
          <p:spPr>
            <a:xfrm flipH="1">
              <a:off x="4536645" y="3042498"/>
              <a:ext cx="464653" cy="7819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33E06932-50A7-4638-823E-CE6E8B8C028C}"/>
                </a:ext>
              </a:extLst>
            </p:cNvPr>
            <p:cNvCxnSpPr>
              <a:cxnSpLocks/>
              <a:stCxn id="403" idx="2"/>
              <a:endCxn id="278" idx="6"/>
            </p:cNvCxnSpPr>
            <p:nvPr/>
          </p:nvCxnSpPr>
          <p:spPr>
            <a:xfrm flipH="1" flipV="1">
              <a:off x="3501498" y="2915999"/>
              <a:ext cx="1471059" cy="57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96418108-72CE-4D65-9BEB-383A470454B4}"/>
                </a:ext>
              </a:extLst>
            </p:cNvPr>
            <p:cNvCxnSpPr>
              <a:cxnSpLocks/>
              <a:stCxn id="396" idx="7"/>
              <a:endCxn id="280" idx="1"/>
            </p:cNvCxnSpPr>
            <p:nvPr/>
          </p:nvCxnSpPr>
          <p:spPr>
            <a:xfrm flipV="1">
              <a:off x="640706" y="1905029"/>
              <a:ext cx="785344" cy="68012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16AA17A7-B811-47CB-A5B7-628B5F255F90}"/>
                </a:ext>
              </a:extLst>
            </p:cNvPr>
            <p:cNvCxnSpPr>
              <a:cxnSpLocks/>
              <a:endCxn id="396" idx="1"/>
            </p:cNvCxnSpPr>
            <p:nvPr/>
          </p:nvCxnSpPr>
          <p:spPr>
            <a:xfrm>
              <a:off x="-60734" y="2344833"/>
              <a:ext cx="493276" cy="2403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408" name="Chord 407">
              <a:extLst>
                <a:ext uri="{FF2B5EF4-FFF2-40B4-BE49-F238E27FC236}">
                  <a16:creationId xmlns:a16="http://schemas.microsoft.com/office/drawing/2014/main" id="{D60D32D5-BBBD-4EB4-A3DB-71D838F30D1D}"/>
                </a:ext>
              </a:extLst>
            </p:cNvPr>
            <p:cNvSpPr>
              <a:spLocks noChangeAspect="1"/>
            </p:cNvSpPr>
            <p:nvPr/>
          </p:nvSpPr>
          <p:spPr>
            <a:xfrm rot="5400000" flipH="1">
              <a:off x="-98982" y="4723943"/>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09" name="Straight Connector 408">
              <a:extLst>
                <a:ext uri="{FF2B5EF4-FFF2-40B4-BE49-F238E27FC236}">
                  <a16:creationId xmlns:a16="http://schemas.microsoft.com/office/drawing/2014/main" id="{1C2D906E-4358-44E8-9B89-DFB4DBECE3E5}"/>
                </a:ext>
              </a:extLst>
            </p:cNvPr>
            <p:cNvCxnSpPr>
              <a:cxnSpLocks/>
              <a:stCxn id="399" idx="3"/>
            </p:cNvCxnSpPr>
            <p:nvPr/>
          </p:nvCxnSpPr>
          <p:spPr>
            <a:xfrm flipH="1">
              <a:off x="0" y="5702233"/>
              <a:ext cx="886168" cy="5647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54694F99-42CE-4803-824B-3C023626D1D8}"/>
                </a:ext>
              </a:extLst>
            </p:cNvPr>
            <p:cNvCxnSpPr>
              <a:cxnSpLocks/>
              <a:stCxn id="395" idx="6"/>
              <a:endCxn id="278" idx="1"/>
            </p:cNvCxnSpPr>
            <p:nvPr/>
          </p:nvCxnSpPr>
          <p:spPr>
            <a:xfrm flipV="1">
              <a:off x="2040852" y="2934851"/>
              <a:ext cx="1254476" cy="15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D584BFA3-8537-49FF-AF6A-0DD7617C93B7}"/>
                </a:ext>
              </a:extLst>
            </p:cNvPr>
            <p:cNvCxnSpPr>
              <a:cxnSpLocks/>
              <a:stCxn id="395" idx="5"/>
              <a:endCxn id="371" idx="0"/>
            </p:cNvCxnSpPr>
            <p:nvPr/>
          </p:nvCxnSpPr>
          <p:spPr>
            <a:xfrm>
              <a:off x="1995418" y="3059892"/>
              <a:ext cx="515698" cy="5895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B6D09C55-D31A-4FCF-86E3-CCA715977B8A}"/>
                </a:ext>
              </a:extLst>
            </p:cNvPr>
            <p:cNvCxnSpPr>
              <a:cxnSpLocks/>
              <a:stCxn id="280" idx="0"/>
              <a:endCxn id="395" idx="0"/>
            </p:cNvCxnSpPr>
            <p:nvPr/>
          </p:nvCxnSpPr>
          <p:spPr>
            <a:xfrm>
              <a:off x="1505277" y="1937846"/>
              <a:ext cx="380454" cy="8572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3CC6E058-58B3-4674-B70B-1912B137B1FA}"/>
                </a:ext>
              </a:extLst>
            </p:cNvPr>
            <p:cNvCxnSpPr>
              <a:cxnSpLocks/>
              <a:stCxn id="400" idx="5"/>
              <a:endCxn id="372" idx="7"/>
            </p:cNvCxnSpPr>
            <p:nvPr/>
          </p:nvCxnSpPr>
          <p:spPr>
            <a:xfrm>
              <a:off x="1153506" y="4696105"/>
              <a:ext cx="1042227" cy="3641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CAF214E4-7EDA-4BD3-AEB3-464F66A40373}"/>
                </a:ext>
              </a:extLst>
            </p:cNvPr>
            <p:cNvCxnSpPr>
              <a:cxnSpLocks/>
              <a:stCxn id="367" idx="7"/>
              <a:endCxn id="278" idx="7"/>
            </p:cNvCxnSpPr>
            <p:nvPr/>
          </p:nvCxnSpPr>
          <p:spPr>
            <a:xfrm flipH="1" flipV="1">
              <a:off x="3446634" y="2981907"/>
              <a:ext cx="1005609" cy="85776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4F3DCB98-7EC5-4B76-9F86-2286BD3DF978}"/>
                </a:ext>
              </a:extLst>
            </p:cNvPr>
            <p:cNvCxnSpPr>
              <a:cxnSpLocks/>
              <a:stCxn id="296" idx="7"/>
              <a:endCxn id="403" idx="0"/>
            </p:cNvCxnSpPr>
            <p:nvPr/>
          </p:nvCxnSpPr>
          <p:spPr>
            <a:xfrm>
              <a:off x="5065787" y="2247314"/>
              <a:ext cx="4900" cy="62766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61EC3735-0930-4B23-ABDD-58207C339D49}"/>
                </a:ext>
              </a:extLst>
            </p:cNvPr>
            <p:cNvCxnSpPr>
              <a:cxnSpLocks/>
              <a:stCxn id="370" idx="7"/>
              <a:endCxn id="285" idx="0"/>
            </p:cNvCxnSpPr>
            <p:nvPr/>
          </p:nvCxnSpPr>
          <p:spPr>
            <a:xfrm flipH="1" flipV="1">
              <a:off x="6285610" y="2383792"/>
              <a:ext cx="270102" cy="78461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954215C5-676D-4B2F-96EA-332630DCB107}"/>
                </a:ext>
              </a:extLst>
            </p:cNvPr>
            <p:cNvCxnSpPr>
              <a:cxnSpLocks/>
              <a:stCxn id="370" idx="6"/>
              <a:endCxn id="403" idx="5"/>
            </p:cNvCxnSpPr>
            <p:nvPr/>
          </p:nvCxnSpPr>
          <p:spPr>
            <a:xfrm flipH="1" flipV="1">
              <a:off x="5140075" y="3042498"/>
              <a:ext cx="1393759" cy="1787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221C9011-BB03-4CA1-A56C-5D8F09CFE23D}"/>
                </a:ext>
              </a:extLst>
            </p:cNvPr>
            <p:cNvCxnSpPr>
              <a:cxnSpLocks/>
              <a:stCxn id="286" idx="0"/>
              <a:endCxn id="370" idx="1"/>
            </p:cNvCxnSpPr>
            <p:nvPr/>
          </p:nvCxnSpPr>
          <p:spPr>
            <a:xfrm flipH="1">
              <a:off x="6661348" y="1834225"/>
              <a:ext cx="1076455" cy="133418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4287ECEE-6AAD-49E2-9397-9B30FCB92BEC}"/>
                </a:ext>
              </a:extLst>
            </p:cNvPr>
            <p:cNvCxnSpPr>
              <a:cxnSpLocks/>
              <a:stCxn id="426" idx="0"/>
              <a:endCxn id="425" idx="4"/>
            </p:cNvCxnSpPr>
            <p:nvPr/>
          </p:nvCxnSpPr>
          <p:spPr>
            <a:xfrm>
              <a:off x="9621563" y="3044363"/>
              <a:ext cx="760622" cy="3161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91621CC5-CE46-4BB4-9D89-4C754A9F5CE1}"/>
                </a:ext>
              </a:extLst>
            </p:cNvPr>
            <p:cNvCxnSpPr>
              <a:cxnSpLocks/>
              <a:stCxn id="294" idx="0"/>
              <a:endCxn id="425" idx="5"/>
            </p:cNvCxnSpPr>
            <p:nvPr/>
          </p:nvCxnSpPr>
          <p:spPr>
            <a:xfrm>
              <a:off x="10349083" y="2680523"/>
              <a:ext cx="90128" cy="61593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BB6AF694-5C90-4810-8FF1-49B68D7B095A}"/>
                </a:ext>
              </a:extLst>
            </p:cNvPr>
            <p:cNvCxnSpPr>
              <a:cxnSpLocks/>
              <a:stCxn id="293" idx="0"/>
              <a:endCxn id="426" idx="6"/>
            </p:cNvCxnSpPr>
            <p:nvPr/>
          </p:nvCxnSpPr>
          <p:spPr>
            <a:xfrm>
              <a:off x="9306676" y="1739765"/>
              <a:ext cx="245878" cy="11619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81DA5051-6B46-4351-9FCE-824BC35CACE3}"/>
                </a:ext>
              </a:extLst>
            </p:cNvPr>
            <p:cNvCxnSpPr>
              <a:cxnSpLocks/>
              <a:stCxn id="370" idx="1"/>
              <a:endCxn id="427" idx="5"/>
            </p:cNvCxnSpPr>
            <p:nvPr/>
          </p:nvCxnSpPr>
          <p:spPr>
            <a:xfrm>
              <a:off x="6661348" y="3168408"/>
              <a:ext cx="1391015" cy="190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623B1A3F-1A1E-4963-86CB-5BDEA110138B}"/>
                </a:ext>
              </a:extLst>
            </p:cNvPr>
            <p:cNvCxnSpPr>
              <a:cxnSpLocks/>
              <a:stCxn id="286" idx="0"/>
              <a:endCxn id="427" idx="5"/>
            </p:cNvCxnSpPr>
            <p:nvPr/>
          </p:nvCxnSpPr>
          <p:spPr>
            <a:xfrm>
              <a:off x="7737803" y="1834225"/>
              <a:ext cx="314560" cy="13532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F01DDCED-8FEB-4EE2-9EAD-E3A2D2DB1E19}"/>
                </a:ext>
              </a:extLst>
            </p:cNvPr>
            <p:cNvCxnSpPr>
              <a:cxnSpLocks/>
              <a:stCxn id="427" idx="7"/>
              <a:endCxn id="426" idx="4"/>
            </p:cNvCxnSpPr>
            <p:nvPr/>
          </p:nvCxnSpPr>
          <p:spPr>
            <a:xfrm flipV="1">
              <a:off x="8152134" y="2970735"/>
              <a:ext cx="1257783" cy="2514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425" name="Oval 424">
              <a:extLst>
                <a:ext uri="{FF2B5EF4-FFF2-40B4-BE49-F238E27FC236}">
                  <a16:creationId xmlns:a16="http://schemas.microsoft.com/office/drawing/2014/main" id="{573081BE-6B30-4857-B71A-60E3D0934DF5}"/>
                </a:ext>
              </a:extLst>
            </p:cNvPr>
            <p:cNvSpPr/>
            <p:nvPr/>
          </p:nvSpPr>
          <p:spPr>
            <a:xfrm rot="17350916" flipV="1">
              <a:off x="10375964" y="3285269"/>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26" name="Oval 425">
              <a:extLst>
                <a:ext uri="{FF2B5EF4-FFF2-40B4-BE49-F238E27FC236}">
                  <a16:creationId xmlns:a16="http://schemas.microsoft.com/office/drawing/2014/main" id="{CD4A745D-CB3E-4925-BA45-A5FD3E8D3D3A}"/>
                </a:ext>
              </a:extLst>
            </p:cNvPr>
            <p:cNvSpPr/>
            <p:nvPr/>
          </p:nvSpPr>
          <p:spPr>
            <a:xfrm rot="17350916" flipV="1">
              <a:off x="9403696" y="289550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27" name="Oval 426">
              <a:extLst>
                <a:ext uri="{FF2B5EF4-FFF2-40B4-BE49-F238E27FC236}">
                  <a16:creationId xmlns:a16="http://schemas.microsoft.com/office/drawing/2014/main" id="{05E32368-B255-41C9-BA97-68EA70C0AD66}"/>
                </a:ext>
              </a:extLst>
            </p:cNvPr>
            <p:cNvSpPr>
              <a:spLocks noChangeAspect="1"/>
            </p:cNvSpPr>
            <p:nvPr/>
          </p:nvSpPr>
          <p:spPr>
            <a:xfrm rot="17350916" flipV="1">
              <a:off x="8010198" y="317998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28" name="Straight Connector 427">
              <a:extLst>
                <a:ext uri="{FF2B5EF4-FFF2-40B4-BE49-F238E27FC236}">
                  <a16:creationId xmlns:a16="http://schemas.microsoft.com/office/drawing/2014/main" id="{DB05B640-9491-4D1F-97D2-D88120244D56}"/>
                </a:ext>
              </a:extLst>
            </p:cNvPr>
            <p:cNvCxnSpPr>
              <a:cxnSpLocks/>
              <a:stCxn id="291" idx="0"/>
              <a:endCxn id="425" idx="7"/>
            </p:cNvCxnSpPr>
            <p:nvPr/>
          </p:nvCxnSpPr>
          <p:spPr>
            <a:xfrm flipH="1">
              <a:off x="10588868" y="2983008"/>
              <a:ext cx="1256853" cy="3655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9119C421-9774-4384-AE76-0EF5E30B8A5F}"/>
                </a:ext>
              </a:extLst>
            </p:cNvPr>
            <p:cNvCxnSpPr>
              <a:cxnSpLocks/>
              <a:endCxn id="291" idx="7"/>
            </p:cNvCxnSpPr>
            <p:nvPr/>
          </p:nvCxnSpPr>
          <p:spPr>
            <a:xfrm flipH="1" flipV="1">
              <a:off x="11930123" y="2967834"/>
              <a:ext cx="291194" cy="286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sp>
        <p:nvSpPr>
          <p:cNvPr id="430" name="Slide Number Placeholder 2">
            <a:extLst>
              <a:ext uri="{FF2B5EF4-FFF2-40B4-BE49-F238E27FC236}">
                <a16:creationId xmlns:a16="http://schemas.microsoft.com/office/drawing/2014/main" id="{E0497329-A761-4146-B0DC-8F3D713130BF}"/>
              </a:ext>
            </a:extLst>
          </p:cNvPr>
          <p:cNvSpPr>
            <a:spLocks noGrp="1"/>
          </p:cNvSpPr>
          <p:nvPr>
            <p:ph type="sldNum" sz="quarter" idx="4"/>
          </p:nvPr>
        </p:nvSpPr>
        <p:spPr>
          <a:xfrm>
            <a:off x="8541657" y="4861368"/>
            <a:ext cx="351133" cy="92333"/>
          </a:xfrm>
          <a:prstGeom prst="rect">
            <a:avLst/>
          </a:prstGeom>
        </p:spPr>
        <p:txBody>
          <a:bodyPr vert="horz" wrap="square" lIns="0" tIns="0" rIns="0" bIns="0" rtlCol="0" anchor="ctr">
            <a:spAutoFit/>
          </a:bodyPr>
          <a:lstStyle>
            <a:lvl1pPr algn="r">
              <a:defRPr sz="600">
                <a:solidFill>
                  <a:schemeClr val="tx1"/>
                </a:solidFill>
              </a:defRPr>
            </a:lvl1pPr>
          </a:lstStyle>
          <a:p>
            <a:fld id="{48472333-AD7F-47E8-93D9-5C90FF74B431}" type="slidenum">
              <a:rPr lang="en-IN" smtClean="0"/>
              <a:pPr/>
              <a:t>‹N°›</a:t>
            </a:fld>
            <a:endParaRPr lang="en-IN"/>
          </a:p>
        </p:txBody>
      </p:sp>
      <p:sp>
        <p:nvSpPr>
          <p:cNvPr id="432" name="Rectangle 431">
            <a:extLst>
              <a:ext uri="{FF2B5EF4-FFF2-40B4-BE49-F238E27FC236}">
                <a16:creationId xmlns:a16="http://schemas.microsoft.com/office/drawing/2014/main" id="{7779FB94-D31A-441D-80B3-A41DA2EF78C5}"/>
              </a:ext>
            </a:extLst>
          </p:cNvPr>
          <p:cNvSpPr/>
          <p:nvPr/>
        </p:nvSpPr>
        <p:spPr>
          <a:xfrm>
            <a:off x="0" y="1691532"/>
            <a:ext cx="9144000" cy="17604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33" name="Rectangle 432">
            <a:extLst>
              <a:ext uri="{FF2B5EF4-FFF2-40B4-BE49-F238E27FC236}">
                <a16:creationId xmlns:a16="http://schemas.microsoft.com/office/drawing/2014/main" id="{A22E2429-B5EF-44EC-8314-54AEBC30732D}"/>
              </a:ext>
            </a:extLst>
          </p:cNvPr>
          <p:cNvSpPr/>
          <p:nvPr/>
        </p:nvSpPr>
        <p:spPr>
          <a:xfrm>
            <a:off x="0" y="1754660"/>
            <a:ext cx="9144000" cy="16341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434" name="Group 433">
            <a:extLst>
              <a:ext uri="{FF2B5EF4-FFF2-40B4-BE49-F238E27FC236}">
                <a16:creationId xmlns:a16="http://schemas.microsoft.com/office/drawing/2014/main" id="{7E8ACCA2-DFB6-49CE-99B9-F2794482881D}"/>
              </a:ext>
            </a:extLst>
          </p:cNvPr>
          <p:cNvGrpSpPr/>
          <p:nvPr/>
        </p:nvGrpSpPr>
        <p:grpSpPr>
          <a:xfrm>
            <a:off x="1685636" y="1467072"/>
            <a:ext cx="2383788" cy="2209356"/>
            <a:chOff x="1468153" y="656705"/>
            <a:chExt cx="4602491" cy="4265706"/>
          </a:xfrm>
        </p:grpSpPr>
        <p:cxnSp>
          <p:nvCxnSpPr>
            <p:cNvPr id="435" name="Straight Connector 434">
              <a:extLst>
                <a:ext uri="{FF2B5EF4-FFF2-40B4-BE49-F238E27FC236}">
                  <a16:creationId xmlns:a16="http://schemas.microsoft.com/office/drawing/2014/main" id="{2D22952F-4A53-492D-94F4-6C5D6CEB1310}"/>
                </a:ext>
              </a:extLst>
            </p:cNvPr>
            <p:cNvCxnSpPr>
              <a:cxnSpLocks/>
              <a:stCxn id="469" idx="0"/>
              <a:endCxn id="468" idx="4"/>
            </p:cNvCxnSpPr>
            <p:nvPr/>
          </p:nvCxnSpPr>
          <p:spPr>
            <a:xfrm>
              <a:off x="5976805" y="2820923"/>
              <a:ext cx="9357" cy="7672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6947F281-560D-4907-A1BB-B10F15158676}"/>
                </a:ext>
              </a:extLst>
            </p:cNvPr>
            <p:cNvCxnSpPr>
              <a:cxnSpLocks/>
              <a:stCxn id="468" idx="7"/>
              <a:endCxn id="476" idx="2"/>
            </p:cNvCxnSpPr>
            <p:nvPr/>
          </p:nvCxnSpPr>
          <p:spPr>
            <a:xfrm flipH="1">
              <a:off x="4112243" y="3732395"/>
              <a:ext cx="1814181" cy="11336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97DA6FD6-944E-43DC-A9C0-F046AE6A6689}"/>
                </a:ext>
              </a:extLst>
            </p:cNvPr>
            <p:cNvCxnSpPr>
              <a:cxnSpLocks/>
              <a:stCxn id="468" idx="6"/>
              <a:endCxn id="475" idx="2"/>
            </p:cNvCxnSpPr>
            <p:nvPr/>
          </p:nvCxnSpPr>
          <p:spPr>
            <a:xfrm flipH="1" flipV="1">
              <a:off x="4887704" y="3601435"/>
              <a:ext cx="1013976" cy="712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76129EB9-8F3E-4D06-A2E4-E772FF00456B}"/>
                </a:ext>
              </a:extLst>
            </p:cNvPr>
            <p:cNvCxnSpPr>
              <a:cxnSpLocks/>
              <a:stCxn id="475" idx="7"/>
              <a:endCxn id="476" idx="3"/>
            </p:cNvCxnSpPr>
            <p:nvPr/>
          </p:nvCxnSpPr>
          <p:spPr>
            <a:xfrm flipH="1">
              <a:off x="4095747" y="3661173"/>
              <a:ext cx="647737" cy="11650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5F7EBCD3-327B-4F65-995A-6CA57ACBFEC4}"/>
                </a:ext>
              </a:extLst>
            </p:cNvPr>
            <p:cNvCxnSpPr>
              <a:cxnSpLocks/>
              <a:stCxn id="469" idx="4"/>
              <a:endCxn id="481" idx="1"/>
            </p:cNvCxnSpPr>
            <p:nvPr/>
          </p:nvCxnSpPr>
          <p:spPr>
            <a:xfrm flipH="1" flipV="1">
              <a:off x="5728406" y="1933680"/>
              <a:ext cx="248399" cy="774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82B2F5FF-92BF-42E9-8013-22319F613F93}"/>
                </a:ext>
              </a:extLst>
            </p:cNvPr>
            <p:cNvCxnSpPr>
              <a:cxnSpLocks/>
              <a:stCxn id="470" idx="3"/>
              <a:endCxn id="481" idx="7"/>
            </p:cNvCxnSpPr>
            <p:nvPr/>
          </p:nvCxnSpPr>
          <p:spPr>
            <a:xfrm flipV="1">
              <a:off x="4911099" y="1933681"/>
              <a:ext cx="737657" cy="7009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EFAB3304-28CE-4F1C-BE41-738BFFC28DF9}"/>
                </a:ext>
              </a:extLst>
            </p:cNvPr>
            <p:cNvCxnSpPr>
              <a:cxnSpLocks/>
              <a:stCxn id="470" idx="2"/>
              <a:endCxn id="469" idx="6"/>
            </p:cNvCxnSpPr>
            <p:nvPr/>
          </p:nvCxnSpPr>
          <p:spPr>
            <a:xfrm>
              <a:off x="4935842" y="2694395"/>
              <a:ext cx="984641" cy="702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CC1E973C-AB35-43D2-8405-A6CF266481A7}"/>
                </a:ext>
              </a:extLst>
            </p:cNvPr>
            <p:cNvCxnSpPr>
              <a:cxnSpLocks/>
              <a:stCxn id="475" idx="4"/>
              <a:endCxn id="470" idx="0"/>
            </p:cNvCxnSpPr>
            <p:nvPr/>
          </p:nvCxnSpPr>
          <p:spPr>
            <a:xfrm flipV="1">
              <a:off x="4803222" y="2778877"/>
              <a:ext cx="48139" cy="7380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DCEE9122-0D68-4752-9251-76009E1FE644}"/>
                </a:ext>
              </a:extLst>
            </p:cNvPr>
            <p:cNvCxnSpPr>
              <a:cxnSpLocks/>
              <a:stCxn id="474" idx="3"/>
              <a:endCxn id="470" idx="7"/>
            </p:cNvCxnSpPr>
            <p:nvPr/>
          </p:nvCxnSpPr>
          <p:spPr>
            <a:xfrm flipV="1">
              <a:off x="3547371" y="2754134"/>
              <a:ext cx="1244252" cy="7822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9E320B7E-4C4C-46E3-B019-FCD104E02EAE}"/>
                </a:ext>
              </a:extLst>
            </p:cNvPr>
            <p:cNvCxnSpPr>
              <a:cxnSpLocks/>
              <a:stCxn id="474" idx="2"/>
              <a:endCxn id="475" idx="6"/>
            </p:cNvCxnSpPr>
            <p:nvPr/>
          </p:nvCxnSpPr>
          <p:spPr>
            <a:xfrm>
              <a:off x="3560180" y="3599733"/>
              <a:ext cx="1158560" cy="17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F2FA0453-DDDE-4B22-903D-B314DD93FE65}"/>
                </a:ext>
              </a:extLst>
            </p:cNvPr>
            <p:cNvCxnSpPr>
              <a:cxnSpLocks/>
              <a:stCxn id="474" idx="1"/>
              <a:endCxn id="476" idx="4"/>
            </p:cNvCxnSpPr>
            <p:nvPr/>
          </p:nvCxnSpPr>
          <p:spPr>
            <a:xfrm>
              <a:off x="3524423" y="3653607"/>
              <a:ext cx="531499" cy="11561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D95C5993-222F-446A-BA38-8D8BA060ED0A}"/>
                </a:ext>
              </a:extLst>
            </p:cNvPr>
            <p:cNvCxnSpPr>
              <a:cxnSpLocks/>
              <a:stCxn id="472" idx="1"/>
              <a:endCxn id="485" idx="6"/>
            </p:cNvCxnSpPr>
            <p:nvPr/>
          </p:nvCxnSpPr>
          <p:spPr>
            <a:xfrm>
              <a:off x="2243143" y="3265775"/>
              <a:ext cx="567119" cy="8133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00ED25CE-FE3A-40BD-B1D3-02C623E5A441}"/>
                </a:ext>
              </a:extLst>
            </p:cNvPr>
            <p:cNvCxnSpPr>
              <a:cxnSpLocks/>
              <a:stCxn id="472" idx="0"/>
              <a:endCxn id="473" idx="4"/>
            </p:cNvCxnSpPr>
            <p:nvPr/>
          </p:nvCxnSpPr>
          <p:spPr>
            <a:xfrm flipH="1">
              <a:off x="2131344" y="3289798"/>
              <a:ext cx="76007" cy="12509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C2EFAC28-1752-4B90-9ED0-ED1E6AF7E3B2}"/>
                </a:ext>
              </a:extLst>
            </p:cNvPr>
            <p:cNvCxnSpPr>
              <a:cxnSpLocks/>
              <a:stCxn id="478" idx="1"/>
              <a:endCxn id="471" idx="5"/>
            </p:cNvCxnSpPr>
            <p:nvPr/>
          </p:nvCxnSpPr>
          <p:spPr>
            <a:xfrm>
              <a:off x="1892362" y="1623240"/>
              <a:ext cx="839261" cy="7225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701D0EEF-B478-489B-823D-921EF7D84C5F}"/>
                </a:ext>
              </a:extLst>
            </p:cNvPr>
            <p:cNvCxnSpPr>
              <a:cxnSpLocks/>
              <a:stCxn id="478" idx="7"/>
              <a:endCxn id="477" idx="4"/>
            </p:cNvCxnSpPr>
            <p:nvPr/>
          </p:nvCxnSpPr>
          <p:spPr>
            <a:xfrm flipH="1">
              <a:off x="1552636" y="1623239"/>
              <a:ext cx="220250" cy="13095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95D0543F-E996-40D4-89C7-DFFCC38A2B07}"/>
                </a:ext>
              </a:extLst>
            </p:cNvPr>
            <p:cNvCxnSpPr>
              <a:cxnSpLocks/>
              <a:stCxn id="478" idx="3"/>
              <a:endCxn id="479" idx="6"/>
            </p:cNvCxnSpPr>
            <p:nvPr/>
          </p:nvCxnSpPr>
          <p:spPr>
            <a:xfrm flipV="1">
              <a:off x="1892361" y="727452"/>
              <a:ext cx="1166684" cy="7763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F1D8D716-1940-45A7-A63F-0BD4195F8958}"/>
                </a:ext>
              </a:extLst>
            </p:cNvPr>
            <p:cNvCxnSpPr>
              <a:cxnSpLocks/>
              <a:stCxn id="483" idx="7"/>
              <a:endCxn id="479" idx="1"/>
            </p:cNvCxnSpPr>
            <p:nvPr/>
          </p:nvCxnSpPr>
          <p:spPr>
            <a:xfrm flipH="1" flipV="1">
              <a:off x="3162186" y="741322"/>
              <a:ext cx="918478" cy="195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84EAE980-43E3-4539-9820-1079E115B52B}"/>
                </a:ext>
              </a:extLst>
            </p:cNvPr>
            <p:cNvCxnSpPr>
              <a:cxnSpLocks/>
              <a:stCxn id="481" idx="4"/>
              <a:endCxn id="482" idx="1"/>
            </p:cNvCxnSpPr>
            <p:nvPr/>
          </p:nvCxnSpPr>
          <p:spPr>
            <a:xfrm flipH="1" flipV="1">
              <a:off x="5059157" y="1301491"/>
              <a:ext cx="629423" cy="536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EBA696CB-4B8E-4FFC-A122-712AFCAC2EFC}"/>
                </a:ext>
              </a:extLst>
            </p:cNvPr>
            <p:cNvCxnSpPr>
              <a:cxnSpLocks/>
              <a:stCxn id="479" idx="0"/>
              <a:endCxn id="480" idx="5"/>
            </p:cNvCxnSpPr>
            <p:nvPr/>
          </p:nvCxnSpPr>
          <p:spPr>
            <a:xfrm>
              <a:off x="3127914" y="767468"/>
              <a:ext cx="856384" cy="10948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C429ADB5-4678-4D07-A6CB-5B450F17A534}"/>
                </a:ext>
              </a:extLst>
            </p:cNvPr>
            <p:cNvCxnSpPr>
              <a:cxnSpLocks/>
              <a:stCxn id="483" idx="1"/>
              <a:endCxn id="482" idx="5"/>
            </p:cNvCxnSpPr>
            <p:nvPr/>
          </p:nvCxnSpPr>
          <p:spPr>
            <a:xfrm>
              <a:off x="4200142" y="937069"/>
              <a:ext cx="779366" cy="2847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13CE042A-3409-4F9F-BB14-61BC7E56A81A}"/>
                </a:ext>
              </a:extLst>
            </p:cNvPr>
            <p:cNvCxnSpPr>
              <a:cxnSpLocks/>
              <a:stCxn id="478" idx="0"/>
              <a:endCxn id="472" idx="5"/>
            </p:cNvCxnSpPr>
            <p:nvPr/>
          </p:nvCxnSpPr>
          <p:spPr>
            <a:xfrm>
              <a:off x="1832623" y="1647983"/>
              <a:ext cx="316732" cy="1555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B194CA29-E8A3-4563-971F-0421D015DDA1}"/>
                </a:ext>
              </a:extLst>
            </p:cNvPr>
            <p:cNvCxnSpPr>
              <a:cxnSpLocks/>
              <a:stCxn id="473" idx="4"/>
              <a:endCxn id="477" idx="0"/>
            </p:cNvCxnSpPr>
            <p:nvPr/>
          </p:nvCxnSpPr>
          <p:spPr>
            <a:xfrm flipH="1" flipV="1">
              <a:off x="1552634" y="3101752"/>
              <a:ext cx="578710" cy="14390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015B68B9-0901-483B-AE34-E91FDD551AA7}"/>
                </a:ext>
              </a:extLst>
            </p:cNvPr>
            <p:cNvCxnSpPr>
              <a:cxnSpLocks/>
              <a:stCxn id="477" idx="1"/>
              <a:endCxn id="472" idx="0"/>
            </p:cNvCxnSpPr>
            <p:nvPr/>
          </p:nvCxnSpPr>
          <p:spPr>
            <a:xfrm>
              <a:off x="1612373" y="3077010"/>
              <a:ext cx="594979" cy="2127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B23975AF-2B88-40CF-B0E7-E886B2611AC0}"/>
                </a:ext>
              </a:extLst>
            </p:cNvPr>
            <p:cNvCxnSpPr>
              <a:cxnSpLocks/>
              <a:stCxn id="473" idx="1"/>
              <a:endCxn id="476" idx="6"/>
            </p:cNvCxnSpPr>
            <p:nvPr/>
          </p:nvCxnSpPr>
          <p:spPr>
            <a:xfrm>
              <a:off x="2220453" y="4668930"/>
              <a:ext cx="1779147" cy="1971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016576D0-AAA2-441C-A672-9BFA95DBC4C9}"/>
                </a:ext>
              </a:extLst>
            </p:cNvPr>
            <p:cNvCxnSpPr>
              <a:cxnSpLocks/>
              <a:stCxn id="472" idx="2"/>
              <a:endCxn id="474" idx="6"/>
            </p:cNvCxnSpPr>
            <p:nvPr/>
          </p:nvCxnSpPr>
          <p:spPr>
            <a:xfrm>
              <a:off x="2251466" y="3223481"/>
              <a:ext cx="1142896" cy="343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65921447-57CE-4B46-BC94-B7892FA63502}"/>
                </a:ext>
              </a:extLst>
            </p:cNvPr>
            <p:cNvCxnSpPr>
              <a:cxnSpLocks/>
              <a:stCxn id="471" idx="1"/>
              <a:endCxn id="474" idx="5"/>
            </p:cNvCxnSpPr>
            <p:nvPr/>
          </p:nvCxnSpPr>
          <p:spPr>
            <a:xfrm>
              <a:off x="2851099" y="2465259"/>
              <a:ext cx="579020" cy="10481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F4BD695E-12E8-49F0-B663-CD5C7170DAAC}"/>
                </a:ext>
              </a:extLst>
            </p:cNvPr>
            <p:cNvCxnSpPr>
              <a:cxnSpLocks/>
              <a:stCxn id="471" idx="3"/>
            </p:cNvCxnSpPr>
            <p:nvPr/>
          </p:nvCxnSpPr>
          <p:spPr>
            <a:xfrm flipV="1">
              <a:off x="2851098" y="1917464"/>
              <a:ext cx="1108580" cy="4283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357CAB63-D6BE-4577-8F80-AB8956CD5CD2}"/>
                </a:ext>
              </a:extLst>
            </p:cNvPr>
            <p:cNvCxnSpPr>
              <a:cxnSpLocks/>
              <a:stCxn id="474" idx="4"/>
              <a:endCxn id="480" idx="7"/>
            </p:cNvCxnSpPr>
            <p:nvPr/>
          </p:nvCxnSpPr>
          <p:spPr>
            <a:xfrm flipV="1">
              <a:off x="3493497" y="1981754"/>
              <a:ext cx="490801" cy="1518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3C5B6FCB-9637-41B8-A31D-80131FF67364}"/>
                </a:ext>
              </a:extLst>
            </p:cNvPr>
            <p:cNvCxnSpPr>
              <a:cxnSpLocks/>
              <a:stCxn id="470" idx="5"/>
            </p:cNvCxnSpPr>
            <p:nvPr/>
          </p:nvCxnSpPr>
          <p:spPr>
            <a:xfrm flipH="1" flipV="1">
              <a:off x="4128296" y="1915898"/>
              <a:ext cx="663327" cy="7187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97F7B11C-3DE5-403A-970B-6661551CB672}"/>
                </a:ext>
              </a:extLst>
            </p:cNvPr>
            <p:cNvCxnSpPr>
              <a:cxnSpLocks/>
              <a:stCxn id="471" idx="7"/>
              <a:endCxn id="472" idx="3"/>
            </p:cNvCxnSpPr>
            <p:nvPr/>
          </p:nvCxnSpPr>
          <p:spPr>
            <a:xfrm flipH="1">
              <a:off x="2227442" y="2465259"/>
              <a:ext cx="504180" cy="7224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79F4D101-602C-4158-9DFA-03BA8F967537}"/>
                </a:ext>
              </a:extLst>
            </p:cNvPr>
            <p:cNvCxnSpPr>
              <a:cxnSpLocks/>
              <a:stCxn id="469" idx="7"/>
              <a:endCxn id="475" idx="3"/>
            </p:cNvCxnSpPr>
            <p:nvPr/>
          </p:nvCxnSpPr>
          <p:spPr>
            <a:xfrm flipH="1">
              <a:off x="4862960" y="2804427"/>
              <a:ext cx="1074020" cy="7372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397AE789-BEFC-479B-80C6-98BD3DE152BB}"/>
                </a:ext>
              </a:extLst>
            </p:cNvPr>
            <p:cNvCxnSpPr>
              <a:cxnSpLocks/>
              <a:stCxn id="482" idx="7"/>
              <a:endCxn id="480" idx="3"/>
            </p:cNvCxnSpPr>
            <p:nvPr/>
          </p:nvCxnSpPr>
          <p:spPr>
            <a:xfrm flipH="1">
              <a:off x="4103775" y="1301491"/>
              <a:ext cx="875733" cy="5607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A6CEAF0C-8A11-46B1-AB81-1E0F2552E0B0}"/>
                </a:ext>
              </a:extLst>
            </p:cNvPr>
            <p:cNvCxnSpPr>
              <a:cxnSpLocks/>
              <a:stCxn id="479" idx="7"/>
              <a:endCxn id="471" idx="4"/>
            </p:cNvCxnSpPr>
            <p:nvPr/>
          </p:nvCxnSpPr>
          <p:spPr>
            <a:xfrm flipH="1">
              <a:off x="2791359" y="761725"/>
              <a:ext cx="293833" cy="1559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8" name="Oval 467">
              <a:extLst>
                <a:ext uri="{FF2B5EF4-FFF2-40B4-BE49-F238E27FC236}">
                  <a16:creationId xmlns:a16="http://schemas.microsoft.com/office/drawing/2014/main" id="{E0E2ED1E-C5E7-4F1C-B155-B96EFAC8CA77}"/>
                </a:ext>
              </a:extLst>
            </p:cNvPr>
            <p:cNvSpPr/>
            <p:nvPr/>
          </p:nvSpPr>
          <p:spPr>
            <a:xfrm flipH="1" flipV="1">
              <a:off x="5901680" y="3588176"/>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9" name="Oval 468">
              <a:extLst>
                <a:ext uri="{FF2B5EF4-FFF2-40B4-BE49-F238E27FC236}">
                  <a16:creationId xmlns:a16="http://schemas.microsoft.com/office/drawing/2014/main" id="{4A5105F2-5C84-4CA5-9F92-9B9565FBC7A7}"/>
                </a:ext>
              </a:extLst>
            </p:cNvPr>
            <p:cNvSpPr>
              <a:spLocks noChangeAspect="1"/>
            </p:cNvSpPr>
            <p:nvPr/>
          </p:nvSpPr>
          <p:spPr>
            <a:xfrm flipH="1" flipV="1">
              <a:off x="5920483" y="2708280"/>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70" name="Oval 469">
              <a:extLst>
                <a:ext uri="{FF2B5EF4-FFF2-40B4-BE49-F238E27FC236}">
                  <a16:creationId xmlns:a16="http://schemas.microsoft.com/office/drawing/2014/main" id="{69FE7C5D-CEE2-42D7-86C3-5A99336F3BB8}"/>
                </a:ext>
              </a:extLst>
            </p:cNvPr>
            <p:cNvSpPr/>
            <p:nvPr/>
          </p:nvSpPr>
          <p:spPr>
            <a:xfrm flipH="1" flipV="1">
              <a:off x="4766879" y="2609913"/>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71" name="Oval 470">
              <a:extLst>
                <a:ext uri="{FF2B5EF4-FFF2-40B4-BE49-F238E27FC236}">
                  <a16:creationId xmlns:a16="http://schemas.microsoft.com/office/drawing/2014/main" id="{1BFA9C5B-D113-4F1E-ACFB-5EC1107042FB}"/>
                </a:ext>
              </a:extLst>
            </p:cNvPr>
            <p:cNvSpPr/>
            <p:nvPr/>
          </p:nvSpPr>
          <p:spPr>
            <a:xfrm flipH="1" flipV="1">
              <a:off x="2706878" y="2321039"/>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72" name="Oval 471">
              <a:extLst>
                <a:ext uri="{FF2B5EF4-FFF2-40B4-BE49-F238E27FC236}">
                  <a16:creationId xmlns:a16="http://schemas.microsoft.com/office/drawing/2014/main" id="{337AE87A-BAE3-4062-8324-AD1906082E16}"/>
                </a:ext>
              </a:extLst>
            </p:cNvPr>
            <p:cNvSpPr>
              <a:spLocks noChangeAspect="1"/>
            </p:cNvSpPr>
            <p:nvPr/>
          </p:nvSpPr>
          <p:spPr>
            <a:xfrm rot="20917832" flipH="1" flipV="1">
              <a:off x="2139928" y="3178263"/>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73" name="Oval 472">
              <a:extLst>
                <a:ext uri="{FF2B5EF4-FFF2-40B4-BE49-F238E27FC236}">
                  <a16:creationId xmlns:a16="http://schemas.microsoft.com/office/drawing/2014/main" id="{74BF84FF-6A29-45C1-A923-36A146D86768}"/>
                </a:ext>
              </a:extLst>
            </p:cNvPr>
            <p:cNvSpPr/>
            <p:nvPr/>
          </p:nvSpPr>
          <p:spPr>
            <a:xfrm rot="20861494" flipH="1" flipV="1">
              <a:off x="2064872" y="4538818"/>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74" name="Oval 473">
              <a:extLst>
                <a:ext uri="{FF2B5EF4-FFF2-40B4-BE49-F238E27FC236}">
                  <a16:creationId xmlns:a16="http://schemas.microsoft.com/office/drawing/2014/main" id="{8F8896CA-1474-4294-99E0-9D702F908D01}"/>
                </a:ext>
              </a:extLst>
            </p:cNvPr>
            <p:cNvSpPr/>
            <p:nvPr/>
          </p:nvSpPr>
          <p:spPr>
            <a:xfrm rot="664413" flipH="1" flipV="1">
              <a:off x="3392789" y="3499025"/>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75" name="Oval 474">
              <a:extLst>
                <a:ext uri="{FF2B5EF4-FFF2-40B4-BE49-F238E27FC236}">
                  <a16:creationId xmlns:a16="http://schemas.microsoft.com/office/drawing/2014/main" id="{80E45B7E-2B31-4FC4-A39E-95390B317F01}"/>
                </a:ext>
              </a:extLst>
            </p:cNvPr>
            <p:cNvSpPr/>
            <p:nvPr/>
          </p:nvSpPr>
          <p:spPr>
            <a:xfrm flipH="1" flipV="1">
              <a:off x="4718740" y="3516953"/>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76" name="Oval 475">
              <a:extLst>
                <a:ext uri="{FF2B5EF4-FFF2-40B4-BE49-F238E27FC236}">
                  <a16:creationId xmlns:a16="http://schemas.microsoft.com/office/drawing/2014/main" id="{024E7FEA-41D9-4BB0-80EF-FEA72DB3AD4B}"/>
                </a:ext>
              </a:extLst>
            </p:cNvPr>
            <p:cNvSpPr>
              <a:spLocks noChangeAspect="1"/>
            </p:cNvSpPr>
            <p:nvPr/>
          </p:nvSpPr>
          <p:spPr>
            <a:xfrm flipH="1" flipV="1">
              <a:off x="3999600" y="4809769"/>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77" name="Oval 476">
              <a:extLst>
                <a:ext uri="{FF2B5EF4-FFF2-40B4-BE49-F238E27FC236}">
                  <a16:creationId xmlns:a16="http://schemas.microsoft.com/office/drawing/2014/main" id="{FEAF869C-A6CA-40B6-9F85-D90EE80CA875}"/>
                </a:ext>
              </a:extLst>
            </p:cNvPr>
            <p:cNvSpPr/>
            <p:nvPr/>
          </p:nvSpPr>
          <p:spPr>
            <a:xfrm flipH="1" flipV="1">
              <a:off x="1468153" y="2932789"/>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78" name="Oval 477">
              <a:extLst>
                <a:ext uri="{FF2B5EF4-FFF2-40B4-BE49-F238E27FC236}">
                  <a16:creationId xmlns:a16="http://schemas.microsoft.com/office/drawing/2014/main" id="{525D49A5-A220-4070-A67F-CC7904259413}"/>
                </a:ext>
              </a:extLst>
            </p:cNvPr>
            <p:cNvSpPr/>
            <p:nvPr/>
          </p:nvSpPr>
          <p:spPr>
            <a:xfrm flipH="1" flipV="1">
              <a:off x="1748141" y="1479019"/>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79" name="Oval 478">
              <a:extLst>
                <a:ext uri="{FF2B5EF4-FFF2-40B4-BE49-F238E27FC236}">
                  <a16:creationId xmlns:a16="http://schemas.microsoft.com/office/drawing/2014/main" id="{CCE9F0CA-2E08-43DB-AE95-28025F108AAF}"/>
                </a:ext>
              </a:extLst>
            </p:cNvPr>
            <p:cNvSpPr>
              <a:spLocks noChangeAspect="1"/>
            </p:cNvSpPr>
            <p:nvPr/>
          </p:nvSpPr>
          <p:spPr>
            <a:xfrm rot="20709530" flipH="1" flipV="1">
              <a:off x="3057167" y="656705"/>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80" name="Oval 479">
              <a:extLst>
                <a:ext uri="{FF2B5EF4-FFF2-40B4-BE49-F238E27FC236}">
                  <a16:creationId xmlns:a16="http://schemas.microsoft.com/office/drawing/2014/main" id="{5F51854A-ADF3-4A65-A83D-2ACE93AC9662}"/>
                </a:ext>
              </a:extLst>
            </p:cNvPr>
            <p:cNvSpPr>
              <a:spLocks noChangeAspect="1"/>
            </p:cNvSpPr>
            <p:nvPr/>
          </p:nvSpPr>
          <p:spPr>
            <a:xfrm flipH="1" flipV="1">
              <a:off x="3959554" y="1837534"/>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81" name="Oval 480">
              <a:extLst>
                <a:ext uri="{FF2B5EF4-FFF2-40B4-BE49-F238E27FC236}">
                  <a16:creationId xmlns:a16="http://schemas.microsoft.com/office/drawing/2014/main" id="{5A8B18DE-203E-443D-9E4F-01ADD749A2A0}"/>
                </a:ext>
              </a:extLst>
            </p:cNvPr>
            <p:cNvSpPr>
              <a:spLocks noChangeAspect="1"/>
            </p:cNvSpPr>
            <p:nvPr/>
          </p:nvSpPr>
          <p:spPr>
            <a:xfrm flipH="1" flipV="1">
              <a:off x="5632260" y="1837534"/>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82" name="Oval 481">
              <a:extLst>
                <a:ext uri="{FF2B5EF4-FFF2-40B4-BE49-F238E27FC236}">
                  <a16:creationId xmlns:a16="http://schemas.microsoft.com/office/drawing/2014/main" id="{01D58AB5-AB1D-4B9F-8CAF-24A688CCCC5D}"/>
                </a:ext>
              </a:extLst>
            </p:cNvPr>
            <p:cNvSpPr>
              <a:spLocks noChangeAspect="1"/>
            </p:cNvSpPr>
            <p:nvPr/>
          </p:nvSpPr>
          <p:spPr>
            <a:xfrm flipH="1" flipV="1">
              <a:off x="4963011" y="1205346"/>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83" name="Oval 482">
              <a:extLst>
                <a:ext uri="{FF2B5EF4-FFF2-40B4-BE49-F238E27FC236}">
                  <a16:creationId xmlns:a16="http://schemas.microsoft.com/office/drawing/2014/main" id="{458DA212-6A61-4852-ADF6-7E81A7116708}"/>
                </a:ext>
              </a:extLst>
            </p:cNvPr>
            <p:cNvSpPr/>
            <p:nvPr/>
          </p:nvSpPr>
          <p:spPr>
            <a:xfrm flipH="1" flipV="1">
              <a:off x="4055922" y="792849"/>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84" name="Straight Connector 483">
              <a:extLst>
                <a:ext uri="{FF2B5EF4-FFF2-40B4-BE49-F238E27FC236}">
                  <a16:creationId xmlns:a16="http://schemas.microsoft.com/office/drawing/2014/main" id="{0B3E845E-F760-4DC2-9D4F-7C8C05C0AD39}"/>
                </a:ext>
              </a:extLst>
            </p:cNvPr>
            <p:cNvCxnSpPr>
              <a:cxnSpLocks/>
              <a:stCxn id="483" idx="0"/>
              <a:endCxn id="480" idx="0"/>
            </p:cNvCxnSpPr>
            <p:nvPr/>
          </p:nvCxnSpPr>
          <p:spPr>
            <a:xfrm flipH="1">
              <a:off x="4044036" y="961813"/>
              <a:ext cx="96367" cy="10446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5" name="Oval 484">
              <a:extLst>
                <a:ext uri="{FF2B5EF4-FFF2-40B4-BE49-F238E27FC236}">
                  <a16:creationId xmlns:a16="http://schemas.microsoft.com/office/drawing/2014/main" id="{ED4F0583-281B-4667-82C7-19042A0133B7}"/>
                </a:ext>
              </a:extLst>
            </p:cNvPr>
            <p:cNvSpPr/>
            <p:nvPr/>
          </p:nvSpPr>
          <p:spPr>
            <a:xfrm flipH="1" flipV="1">
              <a:off x="2810261" y="3994688"/>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86" name="Straight Connector 485">
              <a:extLst>
                <a:ext uri="{FF2B5EF4-FFF2-40B4-BE49-F238E27FC236}">
                  <a16:creationId xmlns:a16="http://schemas.microsoft.com/office/drawing/2014/main" id="{4028D042-4C74-4A86-9B45-911843E93FFA}"/>
                </a:ext>
              </a:extLst>
            </p:cNvPr>
            <p:cNvCxnSpPr>
              <a:cxnSpLocks/>
              <a:stCxn id="485" idx="1"/>
              <a:endCxn id="476" idx="6"/>
            </p:cNvCxnSpPr>
            <p:nvPr/>
          </p:nvCxnSpPr>
          <p:spPr>
            <a:xfrm>
              <a:off x="2954481" y="4138908"/>
              <a:ext cx="1045119" cy="7271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BC8C2FED-4328-4DD1-924A-58D7BC1EEF22}"/>
                </a:ext>
              </a:extLst>
            </p:cNvPr>
            <p:cNvCxnSpPr>
              <a:cxnSpLocks/>
              <a:stCxn id="473" idx="3"/>
              <a:endCxn id="485" idx="7"/>
            </p:cNvCxnSpPr>
            <p:nvPr/>
          </p:nvCxnSpPr>
          <p:spPr>
            <a:xfrm flipV="1">
              <a:off x="2194984" y="4138908"/>
              <a:ext cx="640021" cy="4132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4467DEF6-D047-42A6-B45B-4B15A7DF8B06}"/>
                </a:ext>
              </a:extLst>
            </p:cNvPr>
            <p:cNvCxnSpPr>
              <a:cxnSpLocks/>
              <a:stCxn id="485" idx="3"/>
              <a:endCxn id="474" idx="0"/>
            </p:cNvCxnSpPr>
            <p:nvPr/>
          </p:nvCxnSpPr>
          <p:spPr>
            <a:xfrm flipV="1">
              <a:off x="2954481" y="3666415"/>
              <a:ext cx="506562" cy="3530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03" name="Rectangle 702">
            <a:extLst>
              <a:ext uri="{FF2B5EF4-FFF2-40B4-BE49-F238E27FC236}">
                <a16:creationId xmlns:a16="http://schemas.microsoft.com/office/drawing/2014/main" id="{1B0214C0-967B-45BF-AF32-7C6F23D384DC}"/>
              </a:ext>
            </a:extLst>
          </p:cNvPr>
          <p:cNvSpPr/>
          <p:nvPr userDrawn="1"/>
        </p:nvSpPr>
        <p:spPr>
          <a:xfrm>
            <a:off x="0" y="1691532"/>
            <a:ext cx="9144000" cy="17604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04" name="Rectangle 703">
            <a:extLst>
              <a:ext uri="{FF2B5EF4-FFF2-40B4-BE49-F238E27FC236}">
                <a16:creationId xmlns:a16="http://schemas.microsoft.com/office/drawing/2014/main" id="{A359461E-BB40-4732-AB2B-3009E1C2ED8D}"/>
              </a:ext>
            </a:extLst>
          </p:cNvPr>
          <p:cNvSpPr/>
          <p:nvPr userDrawn="1"/>
        </p:nvSpPr>
        <p:spPr>
          <a:xfrm>
            <a:off x="0" y="1754660"/>
            <a:ext cx="9144000" cy="1634183"/>
          </a:xfrm>
          <a:prstGeom prst="rect">
            <a:avLst/>
          </a:prstGeom>
          <a:gradFill flip="none" rotWithShape="1">
            <a:gsLst>
              <a:gs pos="0">
                <a:srgbClr val="1CB6C6"/>
              </a:gs>
              <a:gs pos="100000">
                <a:srgbClr val="1A4E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705" name="Group 704">
            <a:extLst>
              <a:ext uri="{FF2B5EF4-FFF2-40B4-BE49-F238E27FC236}">
                <a16:creationId xmlns:a16="http://schemas.microsoft.com/office/drawing/2014/main" id="{FA880C9A-8686-46E0-A88F-BD870D2D4CE0}"/>
              </a:ext>
            </a:extLst>
          </p:cNvPr>
          <p:cNvGrpSpPr/>
          <p:nvPr userDrawn="1"/>
        </p:nvGrpSpPr>
        <p:grpSpPr>
          <a:xfrm>
            <a:off x="1197764" y="1467072"/>
            <a:ext cx="2383788" cy="2209356"/>
            <a:chOff x="1468153" y="656705"/>
            <a:chExt cx="4602491" cy="4265706"/>
          </a:xfrm>
        </p:grpSpPr>
        <p:cxnSp>
          <p:nvCxnSpPr>
            <p:cNvPr id="706" name="Straight Connector 705">
              <a:extLst>
                <a:ext uri="{FF2B5EF4-FFF2-40B4-BE49-F238E27FC236}">
                  <a16:creationId xmlns:a16="http://schemas.microsoft.com/office/drawing/2014/main" id="{61CB0BF2-5C9F-4C6D-B9E8-9A99DB3F8F71}"/>
                </a:ext>
              </a:extLst>
            </p:cNvPr>
            <p:cNvCxnSpPr>
              <a:cxnSpLocks/>
              <a:stCxn id="469" idx="0"/>
              <a:endCxn id="468" idx="4"/>
            </p:cNvCxnSpPr>
            <p:nvPr userDrawn="1"/>
          </p:nvCxnSpPr>
          <p:spPr>
            <a:xfrm>
              <a:off x="5976805" y="2820923"/>
              <a:ext cx="9357" cy="7672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a:extLst>
                <a:ext uri="{FF2B5EF4-FFF2-40B4-BE49-F238E27FC236}">
                  <a16:creationId xmlns:a16="http://schemas.microsoft.com/office/drawing/2014/main" id="{766824DE-9FA8-4F0B-AD55-A2BB8E8B2860}"/>
                </a:ext>
              </a:extLst>
            </p:cNvPr>
            <p:cNvCxnSpPr>
              <a:cxnSpLocks/>
              <a:stCxn id="468" idx="7"/>
              <a:endCxn id="476" idx="2"/>
            </p:cNvCxnSpPr>
            <p:nvPr userDrawn="1"/>
          </p:nvCxnSpPr>
          <p:spPr>
            <a:xfrm flipH="1">
              <a:off x="4112243" y="3732395"/>
              <a:ext cx="1814181" cy="11336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a:extLst>
                <a:ext uri="{FF2B5EF4-FFF2-40B4-BE49-F238E27FC236}">
                  <a16:creationId xmlns:a16="http://schemas.microsoft.com/office/drawing/2014/main" id="{C2E81144-A00B-4828-BCB1-D6415EDF666E}"/>
                </a:ext>
              </a:extLst>
            </p:cNvPr>
            <p:cNvCxnSpPr>
              <a:cxnSpLocks/>
              <a:stCxn id="468" idx="6"/>
              <a:endCxn id="475" idx="2"/>
            </p:cNvCxnSpPr>
            <p:nvPr userDrawn="1"/>
          </p:nvCxnSpPr>
          <p:spPr>
            <a:xfrm flipH="1" flipV="1">
              <a:off x="4887704" y="3601435"/>
              <a:ext cx="1013976" cy="712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9" name="Straight Connector 708">
              <a:extLst>
                <a:ext uri="{FF2B5EF4-FFF2-40B4-BE49-F238E27FC236}">
                  <a16:creationId xmlns:a16="http://schemas.microsoft.com/office/drawing/2014/main" id="{669E045D-81D4-480A-9B72-67197C66E5BE}"/>
                </a:ext>
              </a:extLst>
            </p:cNvPr>
            <p:cNvCxnSpPr>
              <a:cxnSpLocks/>
              <a:stCxn id="475" idx="7"/>
              <a:endCxn id="476" idx="3"/>
            </p:cNvCxnSpPr>
            <p:nvPr userDrawn="1"/>
          </p:nvCxnSpPr>
          <p:spPr>
            <a:xfrm flipH="1">
              <a:off x="4095747" y="3661173"/>
              <a:ext cx="647737" cy="11650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a:extLst>
                <a:ext uri="{FF2B5EF4-FFF2-40B4-BE49-F238E27FC236}">
                  <a16:creationId xmlns:a16="http://schemas.microsoft.com/office/drawing/2014/main" id="{96784C19-3720-4C4B-9D13-953CBDEB01C1}"/>
                </a:ext>
              </a:extLst>
            </p:cNvPr>
            <p:cNvCxnSpPr>
              <a:cxnSpLocks/>
              <a:stCxn id="469" idx="4"/>
              <a:endCxn id="481" idx="1"/>
            </p:cNvCxnSpPr>
            <p:nvPr userDrawn="1"/>
          </p:nvCxnSpPr>
          <p:spPr>
            <a:xfrm flipH="1" flipV="1">
              <a:off x="5728406" y="1933680"/>
              <a:ext cx="248399" cy="774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a:extLst>
                <a:ext uri="{FF2B5EF4-FFF2-40B4-BE49-F238E27FC236}">
                  <a16:creationId xmlns:a16="http://schemas.microsoft.com/office/drawing/2014/main" id="{6C2B1C57-619A-49CA-9899-AF1F927B04F0}"/>
                </a:ext>
              </a:extLst>
            </p:cNvPr>
            <p:cNvCxnSpPr>
              <a:cxnSpLocks/>
              <a:stCxn id="470" idx="3"/>
              <a:endCxn id="481" idx="7"/>
            </p:cNvCxnSpPr>
            <p:nvPr userDrawn="1"/>
          </p:nvCxnSpPr>
          <p:spPr>
            <a:xfrm flipV="1">
              <a:off x="4911099" y="1933681"/>
              <a:ext cx="737657" cy="7009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a:extLst>
                <a:ext uri="{FF2B5EF4-FFF2-40B4-BE49-F238E27FC236}">
                  <a16:creationId xmlns:a16="http://schemas.microsoft.com/office/drawing/2014/main" id="{611B7C45-BCD2-4D34-9EE8-2FFC6B6F03D3}"/>
                </a:ext>
              </a:extLst>
            </p:cNvPr>
            <p:cNvCxnSpPr>
              <a:cxnSpLocks/>
              <a:stCxn id="470" idx="2"/>
              <a:endCxn id="469" idx="6"/>
            </p:cNvCxnSpPr>
            <p:nvPr userDrawn="1"/>
          </p:nvCxnSpPr>
          <p:spPr>
            <a:xfrm>
              <a:off x="4935842" y="2694395"/>
              <a:ext cx="984641" cy="702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a:extLst>
                <a:ext uri="{FF2B5EF4-FFF2-40B4-BE49-F238E27FC236}">
                  <a16:creationId xmlns:a16="http://schemas.microsoft.com/office/drawing/2014/main" id="{009F8B18-49AE-4C93-BFD5-587BB995EC47}"/>
                </a:ext>
              </a:extLst>
            </p:cNvPr>
            <p:cNvCxnSpPr>
              <a:cxnSpLocks/>
              <a:stCxn id="475" idx="4"/>
              <a:endCxn id="470" idx="0"/>
            </p:cNvCxnSpPr>
            <p:nvPr userDrawn="1"/>
          </p:nvCxnSpPr>
          <p:spPr>
            <a:xfrm flipV="1">
              <a:off x="4803222" y="2778877"/>
              <a:ext cx="48139" cy="7380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a:extLst>
                <a:ext uri="{FF2B5EF4-FFF2-40B4-BE49-F238E27FC236}">
                  <a16:creationId xmlns:a16="http://schemas.microsoft.com/office/drawing/2014/main" id="{ACE7AF06-4323-435D-8DF0-CA7F2A52E53C}"/>
                </a:ext>
              </a:extLst>
            </p:cNvPr>
            <p:cNvCxnSpPr>
              <a:cxnSpLocks/>
              <a:stCxn id="474" idx="3"/>
              <a:endCxn id="470" idx="7"/>
            </p:cNvCxnSpPr>
            <p:nvPr userDrawn="1"/>
          </p:nvCxnSpPr>
          <p:spPr>
            <a:xfrm flipV="1">
              <a:off x="3547371" y="2754134"/>
              <a:ext cx="1244252" cy="7822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5" name="Straight Connector 714">
              <a:extLst>
                <a:ext uri="{FF2B5EF4-FFF2-40B4-BE49-F238E27FC236}">
                  <a16:creationId xmlns:a16="http://schemas.microsoft.com/office/drawing/2014/main" id="{EC6BBE7D-590B-45E7-84A5-B97D478C47D4}"/>
                </a:ext>
              </a:extLst>
            </p:cNvPr>
            <p:cNvCxnSpPr>
              <a:cxnSpLocks/>
              <a:stCxn id="474" idx="2"/>
              <a:endCxn id="475" idx="6"/>
            </p:cNvCxnSpPr>
            <p:nvPr userDrawn="1"/>
          </p:nvCxnSpPr>
          <p:spPr>
            <a:xfrm>
              <a:off x="3560180" y="3599733"/>
              <a:ext cx="1158560" cy="17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6" name="Straight Connector 715">
              <a:extLst>
                <a:ext uri="{FF2B5EF4-FFF2-40B4-BE49-F238E27FC236}">
                  <a16:creationId xmlns:a16="http://schemas.microsoft.com/office/drawing/2014/main" id="{576552C8-7768-4184-A3FC-682E8A87A466}"/>
                </a:ext>
              </a:extLst>
            </p:cNvPr>
            <p:cNvCxnSpPr>
              <a:cxnSpLocks/>
              <a:stCxn id="474" idx="1"/>
              <a:endCxn id="476" idx="4"/>
            </p:cNvCxnSpPr>
            <p:nvPr userDrawn="1"/>
          </p:nvCxnSpPr>
          <p:spPr>
            <a:xfrm>
              <a:off x="3524423" y="3653607"/>
              <a:ext cx="531499" cy="11561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7" name="Straight Connector 716">
              <a:extLst>
                <a:ext uri="{FF2B5EF4-FFF2-40B4-BE49-F238E27FC236}">
                  <a16:creationId xmlns:a16="http://schemas.microsoft.com/office/drawing/2014/main" id="{7D2271F0-BB15-43D1-A831-2A27ED19425D}"/>
                </a:ext>
              </a:extLst>
            </p:cNvPr>
            <p:cNvCxnSpPr>
              <a:cxnSpLocks/>
              <a:stCxn id="472" idx="1"/>
              <a:endCxn id="485" idx="6"/>
            </p:cNvCxnSpPr>
            <p:nvPr userDrawn="1"/>
          </p:nvCxnSpPr>
          <p:spPr>
            <a:xfrm>
              <a:off x="2243143" y="3265775"/>
              <a:ext cx="567119" cy="8133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8" name="Straight Connector 717">
              <a:extLst>
                <a:ext uri="{FF2B5EF4-FFF2-40B4-BE49-F238E27FC236}">
                  <a16:creationId xmlns:a16="http://schemas.microsoft.com/office/drawing/2014/main" id="{4A252A6F-0ABB-445F-ACDA-DEE4315BD773}"/>
                </a:ext>
              </a:extLst>
            </p:cNvPr>
            <p:cNvCxnSpPr>
              <a:cxnSpLocks/>
              <a:stCxn id="472" idx="0"/>
              <a:endCxn id="473" idx="4"/>
            </p:cNvCxnSpPr>
            <p:nvPr userDrawn="1"/>
          </p:nvCxnSpPr>
          <p:spPr>
            <a:xfrm flipH="1">
              <a:off x="2131344" y="3289798"/>
              <a:ext cx="76007" cy="12509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9" name="Straight Connector 718">
              <a:extLst>
                <a:ext uri="{FF2B5EF4-FFF2-40B4-BE49-F238E27FC236}">
                  <a16:creationId xmlns:a16="http://schemas.microsoft.com/office/drawing/2014/main" id="{5B5550C3-65BC-4D04-9B95-8829AEDC7AEA}"/>
                </a:ext>
              </a:extLst>
            </p:cNvPr>
            <p:cNvCxnSpPr>
              <a:cxnSpLocks/>
              <a:stCxn id="478" idx="1"/>
              <a:endCxn id="471" idx="5"/>
            </p:cNvCxnSpPr>
            <p:nvPr userDrawn="1"/>
          </p:nvCxnSpPr>
          <p:spPr>
            <a:xfrm>
              <a:off x="1892362" y="1623240"/>
              <a:ext cx="839261" cy="7225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0" name="Straight Connector 719">
              <a:extLst>
                <a:ext uri="{FF2B5EF4-FFF2-40B4-BE49-F238E27FC236}">
                  <a16:creationId xmlns:a16="http://schemas.microsoft.com/office/drawing/2014/main" id="{EC7BF269-00C2-406E-BF1A-874146E9A48A}"/>
                </a:ext>
              </a:extLst>
            </p:cNvPr>
            <p:cNvCxnSpPr>
              <a:cxnSpLocks/>
              <a:stCxn id="478" idx="7"/>
              <a:endCxn id="477" idx="4"/>
            </p:cNvCxnSpPr>
            <p:nvPr userDrawn="1"/>
          </p:nvCxnSpPr>
          <p:spPr>
            <a:xfrm flipH="1">
              <a:off x="1552636" y="1623239"/>
              <a:ext cx="220250" cy="13095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1" name="Straight Connector 720">
              <a:extLst>
                <a:ext uri="{FF2B5EF4-FFF2-40B4-BE49-F238E27FC236}">
                  <a16:creationId xmlns:a16="http://schemas.microsoft.com/office/drawing/2014/main" id="{16144185-3D08-481D-8943-14615EF1A9B9}"/>
                </a:ext>
              </a:extLst>
            </p:cNvPr>
            <p:cNvCxnSpPr>
              <a:cxnSpLocks/>
              <a:stCxn id="478" idx="3"/>
              <a:endCxn id="479" idx="6"/>
            </p:cNvCxnSpPr>
            <p:nvPr userDrawn="1"/>
          </p:nvCxnSpPr>
          <p:spPr>
            <a:xfrm flipV="1">
              <a:off x="1892361" y="727452"/>
              <a:ext cx="1166684" cy="7763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a:extLst>
                <a:ext uri="{FF2B5EF4-FFF2-40B4-BE49-F238E27FC236}">
                  <a16:creationId xmlns:a16="http://schemas.microsoft.com/office/drawing/2014/main" id="{B075AD52-EB19-4880-819C-F9317DC8C3B5}"/>
                </a:ext>
              </a:extLst>
            </p:cNvPr>
            <p:cNvCxnSpPr>
              <a:cxnSpLocks/>
              <a:stCxn id="483" idx="7"/>
              <a:endCxn id="479" idx="1"/>
            </p:cNvCxnSpPr>
            <p:nvPr userDrawn="1"/>
          </p:nvCxnSpPr>
          <p:spPr>
            <a:xfrm flipH="1" flipV="1">
              <a:off x="3162186" y="741322"/>
              <a:ext cx="918478" cy="195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a:extLst>
                <a:ext uri="{FF2B5EF4-FFF2-40B4-BE49-F238E27FC236}">
                  <a16:creationId xmlns:a16="http://schemas.microsoft.com/office/drawing/2014/main" id="{95398879-58C3-4924-B346-D61A9BA0A9C4}"/>
                </a:ext>
              </a:extLst>
            </p:cNvPr>
            <p:cNvCxnSpPr>
              <a:cxnSpLocks/>
              <a:stCxn id="481" idx="4"/>
              <a:endCxn id="482" idx="1"/>
            </p:cNvCxnSpPr>
            <p:nvPr userDrawn="1"/>
          </p:nvCxnSpPr>
          <p:spPr>
            <a:xfrm flipH="1" flipV="1">
              <a:off x="5059157" y="1301491"/>
              <a:ext cx="629423" cy="536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a:extLst>
                <a:ext uri="{FF2B5EF4-FFF2-40B4-BE49-F238E27FC236}">
                  <a16:creationId xmlns:a16="http://schemas.microsoft.com/office/drawing/2014/main" id="{E3825694-D3E1-4F0A-BD6F-277CA61D9CF6}"/>
                </a:ext>
              </a:extLst>
            </p:cNvPr>
            <p:cNvCxnSpPr>
              <a:cxnSpLocks/>
              <a:stCxn id="479" idx="0"/>
              <a:endCxn id="480" idx="5"/>
            </p:cNvCxnSpPr>
            <p:nvPr userDrawn="1"/>
          </p:nvCxnSpPr>
          <p:spPr>
            <a:xfrm>
              <a:off x="3127914" y="767468"/>
              <a:ext cx="856384" cy="10948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a:extLst>
                <a:ext uri="{FF2B5EF4-FFF2-40B4-BE49-F238E27FC236}">
                  <a16:creationId xmlns:a16="http://schemas.microsoft.com/office/drawing/2014/main" id="{217C9D07-FECC-4B69-88B0-5A7DCAA4AA76}"/>
                </a:ext>
              </a:extLst>
            </p:cNvPr>
            <p:cNvCxnSpPr>
              <a:cxnSpLocks/>
              <a:stCxn id="483" idx="1"/>
              <a:endCxn id="482" idx="5"/>
            </p:cNvCxnSpPr>
            <p:nvPr userDrawn="1"/>
          </p:nvCxnSpPr>
          <p:spPr>
            <a:xfrm>
              <a:off x="4200142" y="937069"/>
              <a:ext cx="779366" cy="2847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a:extLst>
                <a:ext uri="{FF2B5EF4-FFF2-40B4-BE49-F238E27FC236}">
                  <a16:creationId xmlns:a16="http://schemas.microsoft.com/office/drawing/2014/main" id="{CC2D0D98-397B-451F-8B90-97547C9F8413}"/>
                </a:ext>
              </a:extLst>
            </p:cNvPr>
            <p:cNvCxnSpPr>
              <a:cxnSpLocks/>
              <a:stCxn id="478" idx="0"/>
              <a:endCxn id="472" idx="5"/>
            </p:cNvCxnSpPr>
            <p:nvPr userDrawn="1"/>
          </p:nvCxnSpPr>
          <p:spPr>
            <a:xfrm>
              <a:off x="1832623" y="1647983"/>
              <a:ext cx="316732" cy="1555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a:extLst>
                <a:ext uri="{FF2B5EF4-FFF2-40B4-BE49-F238E27FC236}">
                  <a16:creationId xmlns:a16="http://schemas.microsoft.com/office/drawing/2014/main" id="{0E45CDE0-31D2-4973-9D77-87B66837A245}"/>
                </a:ext>
              </a:extLst>
            </p:cNvPr>
            <p:cNvCxnSpPr>
              <a:cxnSpLocks/>
              <a:stCxn id="473" idx="4"/>
              <a:endCxn id="477" idx="0"/>
            </p:cNvCxnSpPr>
            <p:nvPr userDrawn="1"/>
          </p:nvCxnSpPr>
          <p:spPr>
            <a:xfrm flipH="1" flipV="1">
              <a:off x="1552634" y="3101752"/>
              <a:ext cx="578710" cy="14390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8" name="Straight Connector 727">
              <a:extLst>
                <a:ext uri="{FF2B5EF4-FFF2-40B4-BE49-F238E27FC236}">
                  <a16:creationId xmlns:a16="http://schemas.microsoft.com/office/drawing/2014/main" id="{DA873BFE-FA5E-483E-B113-2099386187C9}"/>
                </a:ext>
              </a:extLst>
            </p:cNvPr>
            <p:cNvCxnSpPr>
              <a:cxnSpLocks/>
              <a:stCxn id="477" idx="1"/>
              <a:endCxn id="472" idx="0"/>
            </p:cNvCxnSpPr>
            <p:nvPr userDrawn="1"/>
          </p:nvCxnSpPr>
          <p:spPr>
            <a:xfrm>
              <a:off x="1612373" y="3077010"/>
              <a:ext cx="594979" cy="2127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9" name="Straight Connector 728">
              <a:extLst>
                <a:ext uri="{FF2B5EF4-FFF2-40B4-BE49-F238E27FC236}">
                  <a16:creationId xmlns:a16="http://schemas.microsoft.com/office/drawing/2014/main" id="{9E39D50F-1069-40F7-893D-6A704041A08B}"/>
                </a:ext>
              </a:extLst>
            </p:cNvPr>
            <p:cNvCxnSpPr>
              <a:cxnSpLocks/>
              <a:stCxn id="473" idx="1"/>
              <a:endCxn id="476" idx="6"/>
            </p:cNvCxnSpPr>
            <p:nvPr userDrawn="1"/>
          </p:nvCxnSpPr>
          <p:spPr>
            <a:xfrm>
              <a:off x="2220453" y="4668930"/>
              <a:ext cx="1779147" cy="1971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0" name="Straight Connector 729">
              <a:extLst>
                <a:ext uri="{FF2B5EF4-FFF2-40B4-BE49-F238E27FC236}">
                  <a16:creationId xmlns:a16="http://schemas.microsoft.com/office/drawing/2014/main" id="{566502E8-CB94-4A18-AC7A-D01749740332}"/>
                </a:ext>
              </a:extLst>
            </p:cNvPr>
            <p:cNvCxnSpPr>
              <a:cxnSpLocks/>
              <a:stCxn id="472" idx="2"/>
              <a:endCxn id="474" idx="6"/>
            </p:cNvCxnSpPr>
            <p:nvPr userDrawn="1"/>
          </p:nvCxnSpPr>
          <p:spPr>
            <a:xfrm>
              <a:off x="2251466" y="3223481"/>
              <a:ext cx="1142896" cy="343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1" name="Straight Connector 730">
              <a:extLst>
                <a:ext uri="{FF2B5EF4-FFF2-40B4-BE49-F238E27FC236}">
                  <a16:creationId xmlns:a16="http://schemas.microsoft.com/office/drawing/2014/main" id="{6A78ECED-DF99-4DD2-863D-55CA19588811}"/>
                </a:ext>
              </a:extLst>
            </p:cNvPr>
            <p:cNvCxnSpPr>
              <a:cxnSpLocks/>
              <a:stCxn id="471" idx="1"/>
              <a:endCxn id="474" idx="5"/>
            </p:cNvCxnSpPr>
            <p:nvPr userDrawn="1"/>
          </p:nvCxnSpPr>
          <p:spPr>
            <a:xfrm>
              <a:off x="2851099" y="2465259"/>
              <a:ext cx="579020" cy="10481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2" name="Straight Connector 731">
              <a:extLst>
                <a:ext uri="{FF2B5EF4-FFF2-40B4-BE49-F238E27FC236}">
                  <a16:creationId xmlns:a16="http://schemas.microsoft.com/office/drawing/2014/main" id="{CBD8AE1A-B9C6-474B-B3BD-08C76DBF6F29}"/>
                </a:ext>
              </a:extLst>
            </p:cNvPr>
            <p:cNvCxnSpPr>
              <a:cxnSpLocks/>
              <a:stCxn id="471" idx="3"/>
            </p:cNvCxnSpPr>
            <p:nvPr userDrawn="1"/>
          </p:nvCxnSpPr>
          <p:spPr>
            <a:xfrm flipV="1">
              <a:off x="2851098" y="1917464"/>
              <a:ext cx="1108580" cy="4283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a:extLst>
                <a:ext uri="{FF2B5EF4-FFF2-40B4-BE49-F238E27FC236}">
                  <a16:creationId xmlns:a16="http://schemas.microsoft.com/office/drawing/2014/main" id="{26C83713-92D7-485B-AD34-68BBFE785795}"/>
                </a:ext>
              </a:extLst>
            </p:cNvPr>
            <p:cNvCxnSpPr>
              <a:cxnSpLocks/>
              <a:stCxn id="474" idx="4"/>
              <a:endCxn id="480" idx="7"/>
            </p:cNvCxnSpPr>
            <p:nvPr userDrawn="1"/>
          </p:nvCxnSpPr>
          <p:spPr>
            <a:xfrm flipV="1">
              <a:off x="3493497" y="1981754"/>
              <a:ext cx="490801" cy="1518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4" name="Straight Connector 733">
              <a:extLst>
                <a:ext uri="{FF2B5EF4-FFF2-40B4-BE49-F238E27FC236}">
                  <a16:creationId xmlns:a16="http://schemas.microsoft.com/office/drawing/2014/main" id="{526F94F6-FC18-4778-8325-BF454F8E2CBD}"/>
                </a:ext>
              </a:extLst>
            </p:cNvPr>
            <p:cNvCxnSpPr>
              <a:cxnSpLocks/>
              <a:stCxn id="470" idx="5"/>
            </p:cNvCxnSpPr>
            <p:nvPr userDrawn="1"/>
          </p:nvCxnSpPr>
          <p:spPr>
            <a:xfrm flipH="1" flipV="1">
              <a:off x="4128296" y="1915898"/>
              <a:ext cx="663327" cy="7187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5" name="Straight Connector 734">
              <a:extLst>
                <a:ext uri="{FF2B5EF4-FFF2-40B4-BE49-F238E27FC236}">
                  <a16:creationId xmlns:a16="http://schemas.microsoft.com/office/drawing/2014/main" id="{92F3CAA3-2DED-4178-B93B-7F2769B1CA9C}"/>
                </a:ext>
              </a:extLst>
            </p:cNvPr>
            <p:cNvCxnSpPr>
              <a:cxnSpLocks/>
              <a:stCxn id="471" idx="7"/>
              <a:endCxn id="472" idx="3"/>
            </p:cNvCxnSpPr>
            <p:nvPr userDrawn="1"/>
          </p:nvCxnSpPr>
          <p:spPr>
            <a:xfrm flipH="1">
              <a:off x="2227442" y="2465259"/>
              <a:ext cx="504180" cy="7224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6" name="Straight Connector 735">
              <a:extLst>
                <a:ext uri="{FF2B5EF4-FFF2-40B4-BE49-F238E27FC236}">
                  <a16:creationId xmlns:a16="http://schemas.microsoft.com/office/drawing/2014/main" id="{DD0558DA-0519-41D1-9BF8-08AB8737917B}"/>
                </a:ext>
              </a:extLst>
            </p:cNvPr>
            <p:cNvCxnSpPr>
              <a:cxnSpLocks/>
              <a:stCxn id="469" idx="7"/>
              <a:endCxn id="475" idx="3"/>
            </p:cNvCxnSpPr>
            <p:nvPr userDrawn="1"/>
          </p:nvCxnSpPr>
          <p:spPr>
            <a:xfrm flipH="1">
              <a:off x="4862960" y="2804427"/>
              <a:ext cx="1074020" cy="7372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7" name="Straight Connector 736">
              <a:extLst>
                <a:ext uri="{FF2B5EF4-FFF2-40B4-BE49-F238E27FC236}">
                  <a16:creationId xmlns:a16="http://schemas.microsoft.com/office/drawing/2014/main" id="{B07B2206-BFB4-413B-AFD3-09EAD50DAE8D}"/>
                </a:ext>
              </a:extLst>
            </p:cNvPr>
            <p:cNvCxnSpPr>
              <a:cxnSpLocks/>
              <a:stCxn id="482" idx="7"/>
              <a:endCxn id="480" idx="3"/>
            </p:cNvCxnSpPr>
            <p:nvPr userDrawn="1"/>
          </p:nvCxnSpPr>
          <p:spPr>
            <a:xfrm flipH="1">
              <a:off x="4103775" y="1301491"/>
              <a:ext cx="875733" cy="5607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8" name="Straight Connector 737">
              <a:extLst>
                <a:ext uri="{FF2B5EF4-FFF2-40B4-BE49-F238E27FC236}">
                  <a16:creationId xmlns:a16="http://schemas.microsoft.com/office/drawing/2014/main" id="{2588ADAB-1D89-4172-8FD8-5B105B961BF3}"/>
                </a:ext>
              </a:extLst>
            </p:cNvPr>
            <p:cNvCxnSpPr>
              <a:cxnSpLocks/>
              <a:stCxn id="479" idx="7"/>
              <a:endCxn id="471" idx="4"/>
            </p:cNvCxnSpPr>
            <p:nvPr userDrawn="1"/>
          </p:nvCxnSpPr>
          <p:spPr>
            <a:xfrm flipH="1">
              <a:off x="2791359" y="761725"/>
              <a:ext cx="293833" cy="1559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39" name="Oval 738">
              <a:extLst>
                <a:ext uri="{FF2B5EF4-FFF2-40B4-BE49-F238E27FC236}">
                  <a16:creationId xmlns:a16="http://schemas.microsoft.com/office/drawing/2014/main" id="{206B9425-AE04-4307-8E8C-03BA0797A536}"/>
                </a:ext>
              </a:extLst>
            </p:cNvPr>
            <p:cNvSpPr/>
            <p:nvPr userDrawn="1"/>
          </p:nvSpPr>
          <p:spPr>
            <a:xfrm flipH="1" flipV="1">
              <a:off x="5901680" y="3588176"/>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40" name="Oval 739">
              <a:extLst>
                <a:ext uri="{FF2B5EF4-FFF2-40B4-BE49-F238E27FC236}">
                  <a16:creationId xmlns:a16="http://schemas.microsoft.com/office/drawing/2014/main" id="{B793562E-B235-4AA8-BA16-A624916BFE97}"/>
                </a:ext>
              </a:extLst>
            </p:cNvPr>
            <p:cNvSpPr>
              <a:spLocks noChangeAspect="1"/>
            </p:cNvSpPr>
            <p:nvPr userDrawn="1"/>
          </p:nvSpPr>
          <p:spPr>
            <a:xfrm flipH="1" flipV="1">
              <a:off x="5920483" y="2708280"/>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41" name="Oval 740">
              <a:extLst>
                <a:ext uri="{FF2B5EF4-FFF2-40B4-BE49-F238E27FC236}">
                  <a16:creationId xmlns:a16="http://schemas.microsoft.com/office/drawing/2014/main" id="{8FFC9985-492B-4D27-91E5-C823555A2D52}"/>
                </a:ext>
              </a:extLst>
            </p:cNvPr>
            <p:cNvSpPr/>
            <p:nvPr userDrawn="1"/>
          </p:nvSpPr>
          <p:spPr>
            <a:xfrm flipH="1" flipV="1">
              <a:off x="4766879" y="2609913"/>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42" name="Oval 741">
              <a:extLst>
                <a:ext uri="{FF2B5EF4-FFF2-40B4-BE49-F238E27FC236}">
                  <a16:creationId xmlns:a16="http://schemas.microsoft.com/office/drawing/2014/main" id="{52B6E2A1-F6C5-4E0C-A40A-A4F9865BAC3E}"/>
                </a:ext>
              </a:extLst>
            </p:cNvPr>
            <p:cNvSpPr/>
            <p:nvPr userDrawn="1"/>
          </p:nvSpPr>
          <p:spPr>
            <a:xfrm flipH="1" flipV="1">
              <a:off x="2706878" y="2321039"/>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43" name="Oval 742">
              <a:extLst>
                <a:ext uri="{FF2B5EF4-FFF2-40B4-BE49-F238E27FC236}">
                  <a16:creationId xmlns:a16="http://schemas.microsoft.com/office/drawing/2014/main" id="{B2371901-19B7-4371-848E-AD6DA7172CEC}"/>
                </a:ext>
              </a:extLst>
            </p:cNvPr>
            <p:cNvSpPr>
              <a:spLocks noChangeAspect="1"/>
            </p:cNvSpPr>
            <p:nvPr userDrawn="1"/>
          </p:nvSpPr>
          <p:spPr>
            <a:xfrm rot="20917832" flipH="1" flipV="1">
              <a:off x="2139928" y="3178263"/>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44" name="Oval 743">
              <a:extLst>
                <a:ext uri="{FF2B5EF4-FFF2-40B4-BE49-F238E27FC236}">
                  <a16:creationId xmlns:a16="http://schemas.microsoft.com/office/drawing/2014/main" id="{4D223C39-1B9A-4592-95A5-D583FEAD5216}"/>
                </a:ext>
              </a:extLst>
            </p:cNvPr>
            <p:cNvSpPr/>
            <p:nvPr userDrawn="1"/>
          </p:nvSpPr>
          <p:spPr>
            <a:xfrm rot="20861494" flipH="1" flipV="1">
              <a:off x="2064872" y="4538818"/>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45" name="Oval 744">
              <a:extLst>
                <a:ext uri="{FF2B5EF4-FFF2-40B4-BE49-F238E27FC236}">
                  <a16:creationId xmlns:a16="http://schemas.microsoft.com/office/drawing/2014/main" id="{339B3A5C-7E35-4BFB-8099-763E0EA59190}"/>
                </a:ext>
              </a:extLst>
            </p:cNvPr>
            <p:cNvSpPr/>
            <p:nvPr userDrawn="1"/>
          </p:nvSpPr>
          <p:spPr>
            <a:xfrm rot="664413" flipH="1" flipV="1">
              <a:off x="3392789" y="3499025"/>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46" name="Oval 745">
              <a:extLst>
                <a:ext uri="{FF2B5EF4-FFF2-40B4-BE49-F238E27FC236}">
                  <a16:creationId xmlns:a16="http://schemas.microsoft.com/office/drawing/2014/main" id="{D21ADD03-62CF-4058-8272-372D35F9F0FE}"/>
                </a:ext>
              </a:extLst>
            </p:cNvPr>
            <p:cNvSpPr/>
            <p:nvPr userDrawn="1"/>
          </p:nvSpPr>
          <p:spPr>
            <a:xfrm flipH="1" flipV="1">
              <a:off x="4718740" y="3516953"/>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47" name="Oval 746">
              <a:extLst>
                <a:ext uri="{FF2B5EF4-FFF2-40B4-BE49-F238E27FC236}">
                  <a16:creationId xmlns:a16="http://schemas.microsoft.com/office/drawing/2014/main" id="{49024666-E7DA-4601-82C8-76A1526E9F7F}"/>
                </a:ext>
              </a:extLst>
            </p:cNvPr>
            <p:cNvSpPr>
              <a:spLocks noChangeAspect="1"/>
            </p:cNvSpPr>
            <p:nvPr userDrawn="1"/>
          </p:nvSpPr>
          <p:spPr>
            <a:xfrm flipH="1" flipV="1">
              <a:off x="3999600" y="4809769"/>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48" name="Oval 747">
              <a:extLst>
                <a:ext uri="{FF2B5EF4-FFF2-40B4-BE49-F238E27FC236}">
                  <a16:creationId xmlns:a16="http://schemas.microsoft.com/office/drawing/2014/main" id="{59F04195-4E27-4D60-B721-5294BA8B4AB7}"/>
                </a:ext>
              </a:extLst>
            </p:cNvPr>
            <p:cNvSpPr/>
            <p:nvPr userDrawn="1"/>
          </p:nvSpPr>
          <p:spPr>
            <a:xfrm flipH="1" flipV="1">
              <a:off x="1468153" y="2932789"/>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49" name="Oval 748">
              <a:extLst>
                <a:ext uri="{FF2B5EF4-FFF2-40B4-BE49-F238E27FC236}">
                  <a16:creationId xmlns:a16="http://schemas.microsoft.com/office/drawing/2014/main" id="{02F31629-2F41-4C91-BE79-3A67BF397D6D}"/>
                </a:ext>
              </a:extLst>
            </p:cNvPr>
            <p:cNvSpPr/>
            <p:nvPr userDrawn="1"/>
          </p:nvSpPr>
          <p:spPr>
            <a:xfrm flipH="1" flipV="1">
              <a:off x="1748141" y="1479019"/>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50" name="Oval 749">
              <a:extLst>
                <a:ext uri="{FF2B5EF4-FFF2-40B4-BE49-F238E27FC236}">
                  <a16:creationId xmlns:a16="http://schemas.microsoft.com/office/drawing/2014/main" id="{4565975C-C8C2-44FE-A234-1AAC296B3B39}"/>
                </a:ext>
              </a:extLst>
            </p:cNvPr>
            <p:cNvSpPr>
              <a:spLocks noChangeAspect="1"/>
            </p:cNvSpPr>
            <p:nvPr userDrawn="1"/>
          </p:nvSpPr>
          <p:spPr>
            <a:xfrm rot="20709530" flipH="1" flipV="1">
              <a:off x="3057167" y="656705"/>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51" name="Oval 750">
              <a:extLst>
                <a:ext uri="{FF2B5EF4-FFF2-40B4-BE49-F238E27FC236}">
                  <a16:creationId xmlns:a16="http://schemas.microsoft.com/office/drawing/2014/main" id="{2498BD4A-F9A3-43EF-8F70-5202BA51E055}"/>
                </a:ext>
              </a:extLst>
            </p:cNvPr>
            <p:cNvSpPr>
              <a:spLocks noChangeAspect="1"/>
            </p:cNvSpPr>
            <p:nvPr userDrawn="1"/>
          </p:nvSpPr>
          <p:spPr>
            <a:xfrm flipH="1" flipV="1">
              <a:off x="3959554" y="1837534"/>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52" name="Oval 751">
              <a:extLst>
                <a:ext uri="{FF2B5EF4-FFF2-40B4-BE49-F238E27FC236}">
                  <a16:creationId xmlns:a16="http://schemas.microsoft.com/office/drawing/2014/main" id="{4F7DD17B-69EA-4BEF-94AD-5C5FC6C0C5A1}"/>
                </a:ext>
              </a:extLst>
            </p:cNvPr>
            <p:cNvSpPr>
              <a:spLocks noChangeAspect="1"/>
            </p:cNvSpPr>
            <p:nvPr/>
          </p:nvSpPr>
          <p:spPr>
            <a:xfrm flipH="1" flipV="1">
              <a:off x="5632260" y="1837534"/>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53" name="Oval 752">
              <a:extLst>
                <a:ext uri="{FF2B5EF4-FFF2-40B4-BE49-F238E27FC236}">
                  <a16:creationId xmlns:a16="http://schemas.microsoft.com/office/drawing/2014/main" id="{77B2FFBA-1BE2-49ED-89B5-F5C26EE65931}"/>
                </a:ext>
              </a:extLst>
            </p:cNvPr>
            <p:cNvSpPr>
              <a:spLocks noChangeAspect="1"/>
            </p:cNvSpPr>
            <p:nvPr/>
          </p:nvSpPr>
          <p:spPr>
            <a:xfrm flipH="1" flipV="1">
              <a:off x="4963011" y="1205346"/>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54" name="Oval 753">
              <a:extLst>
                <a:ext uri="{FF2B5EF4-FFF2-40B4-BE49-F238E27FC236}">
                  <a16:creationId xmlns:a16="http://schemas.microsoft.com/office/drawing/2014/main" id="{4F252FCE-AF02-4576-95E4-19D149BA987C}"/>
                </a:ext>
              </a:extLst>
            </p:cNvPr>
            <p:cNvSpPr/>
            <p:nvPr/>
          </p:nvSpPr>
          <p:spPr>
            <a:xfrm flipH="1" flipV="1">
              <a:off x="4055922" y="792849"/>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755" name="Straight Connector 754">
              <a:extLst>
                <a:ext uri="{FF2B5EF4-FFF2-40B4-BE49-F238E27FC236}">
                  <a16:creationId xmlns:a16="http://schemas.microsoft.com/office/drawing/2014/main" id="{F6543963-4AE6-42F2-9E6B-941842D30A11}"/>
                </a:ext>
              </a:extLst>
            </p:cNvPr>
            <p:cNvCxnSpPr>
              <a:cxnSpLocks/>
              <a:stCxn id="483" idx="0"/>
              <a:endCxn id="480" idx="0"/>
            </p:cNvCxnSpPr>
            <p:nvPr/>
          </p:nvCxnSpPr>
          <p:spPr>
            <a:xfrm flipH="1">
              <a:off x="4044036" y="961813"/>
              <a:ext cx="96367" cy="10446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56" name="Oval 755">
              <a:extLst>
                <a:ext uri="{FF2B5EF4-FFF2-40B4-BE49-F238E27FC236}">
                  <a16:creationId xmlns:a16="http://schemas.microsoft.com/office/drawing/2014/main" id="{2F8FCD58-CEE8-495D-84D3-4E255FA1EA0E}"/>
                </a:ext>
              </a:extLst>
            </p:cNvPr>
            <p:cNvSpPr/>
            <p:nvPr/>
          </p:nvSpPr>
          <p:spPr>
            <a:xfrm flipH="1" flipV="1">
              <a:off x="2810261" y="3994688"/>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757" name="Straight Connector 756">
              <a:extLst>
                <a:ext uri="{FF2B5EF4-FFF2-40B4-BE49-F238E27FC236}">
                  <a16:creationId xmlns:a16="http://schemas.microsoft.com/office/drawing/2014/main" id="{324168DA-3902-4147-858E-3C5E5CF43CC7}"/>
                </a:ext>
              </a:extLst>
            </p:cNvPr>
            <p:cNvCxnSpPr>
              <a:cxnSpLocks/>
              <a:stCxn id="485" idx="1"/>
              <a:endCxn id="476" idx="6"/>
            </p:cNvCxnSpPr>
            <p:nvPr/>
          </p:nvCxnSpPr>
          <p:spPr>
            <a:xfrm>
              <a:off x="2954481" y="4138908"/>
              <a:ext cx="1045119" cy="7271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a:extLst>
                <a:ext uri="{FF2B5EF4-FFF2-40B4-BE49-F238E27FC236}">
                  <a16:creationId xmlns:a16="http://schemas.microsoft.com/office/drawing/2014/main" id="{9C4A4F38-E5EF-4A12-9FF6-32C6B73328F4}"/>
                </a:ext>
              </a:extLst>
            </p:cNvPr>
            <p:cNvCxnSpPr>
              <a:cxnSpLocks/>
              <a:stCxn id="473" idx="3"/>
              <a:endCxn id="485" idx="7"/>
            </p:cNvCxnSpPr>
            <p:nvPr/>
          </p:nvCxnSpPr>
          <p:spPr>
            <a:xfrm flipV="1">
              <a:off x="2194984" y="4138908"/>
              <a:ext cx="640021" cy="4132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a:extLst>
                <a:ext uri="{FF2B5EF4-FFF2-40B4-BE49-F238E27FC236}">
                  <a16:creationId xmlns:a16="http://schemas.microsoft.com/office/drawing/2014/main" id="{6B1BD6D2-C950-4B8E-93A3-FBA3459D6C3E}"/>
                </a:ext>
              </a:extLst>
            </p:cNvPr>
            <p:cNvCxnSpPr>
              <a:cxnSpLocks/>
              <a:stCxn id="485" idx="3"/>
              <a:endCxn id="474" idx="0"/>
            </p:cNvCxnSpPr>
            <p:nvPr/>
          </p:nvCxnSpPr>
          <p:spPr>
            <a:xfrm flipV="1">
              <a:off x="2954481" y="3666415"/>
              <a:ext cx="506562" cy="3530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93FD60AC-6B9E-4046-812C-6C4DC833FC4D}"/>
              </a:ext>
            </a:extLst>
          </p:cNvPr>
          <p:cNvSpPr>
            <a:spLocks noGrp="1"/>
          </p:cNvSpPr>
          <p:nvPr>
            <p:ph type="body" sz="quarter" idx="10" hasCustomPrompt="1"/>
          </p:nvPr>
        </p:nvSpPr>
        <p:spPr>
          <a:xfrm>
            <a:off x="3983357" y="2325530"/>
            <a:ext cx="4412422" cy="492443"/>
          </a:xfrm>
          <a:prstGeom prst="rect">
            <a:avLst/>
          </a:prstGeom>
        </p:spPr>
        <p:txBody>
          <a:bodyPr wrap="square" lIns="0" tIns="0" rIns="0" bIns="0" anchor="ctr" anchorCtr="0">
            <a:spAutoFit/>
          </a:bodyPr>
          <a:lstStyle>
            <a:lvl1pPr marL="0" indent="0">
              <a:buNone/>
              <a:defRPr sz="3200">
                <a:solidFill>
                  <a:schemeClr val="bg1"/>
                </a:solidFill>
              </a:defRPr>
            </a:lvl1pPr>
          </a:lstStyle>
          <a:p>
            <a:pPr lvl="0"/>
            <a:r>
              <a:rPr lang="en-US"/>
              <a:t>Divider text</a:t>
            </a:r>
            <a:endParaRPr lang="en-IN"/>
          </a:p>
        </p:txBody>
      </p:sp>
    </p:spTree>
    <p:extLst>
      <p:ext uri="{BB962C8B-B14F-4D97-AF65-F5344CB8AC3E}">
        <p14:creationId xmlns:p14="http://schemas.microsoft.com/office/powerpoint/2010/main" val="368079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genda">
    <p:bg>
      <p:bgPr>
        <a:gradFill>
          <a:gsLst>
            <a:gs pos="0">
              <a:srgbClr val="1A4E7C"/>
            </a:gs>
            <a:gs pos="100000">
              <a:srgbClr val="1CB6C6"/>
            </a:gs>
          </a:gsLst>
          <a:lin ang="2700000" scaled="1"/>
        </a:gradFill>
        <a:effectLst/>
      </p:bgPr>
    </p:bg>
    <p:spTree>
      <p:nvGrpSpPr>
        <p:cNvPr id="1" name=""/>
        <p:cNvGrpSpPr/>
        <p:nvPr/>
      </p:nvGrpSpPr>
      <p:grpSpPr>
        <a:xfrm>
          <a:off x="0" y="0"/>
          <a:ext cx="0" cy="0"/>
          <a:chOff x="0" y="0"/>
          <a:chExt cx="0" cy="0"/>
        </a:xfrm>
      </p:grpSpPr>
      <p:grpSp>
        <p:nvGrpSpPr>
          <p:cNvPr id="432" name="Group 431">
            <a:extLst>
              <a:ext uri="{FF2B5EF4-FFF2-40B4-BE49-F238E27FC236}">
                <a16:creationId xmlns:a16="http://schemas.microsoft.com/office/drawing/2014/main" id="{F7794FC4-D8B6-4472-8F6D-CAF3741995A3}"/>
              </a:ext>
            </a:extLst>
          </p:cNvPr>
          <p:cNvGrpSpPr/>
          <p:nvPr/>
        </p:nvGrpSpPr>
        <p:grpSpPr>
          <a:xfrm>
            <a:off x="-44983" y="-30172"/>
            <a:ext cx="9205521" cy="5230823"/>
            <a:chOff x="-59977" y="-40231"/>
            <a:chExt cx="12274028" cy="6974431"/>
          </a:xfrm>
        </p:grpSpPr>
        <p:cxnSp>
          <p:nvCxnSpPr>
            <p:cNvPr id="433" name="Straight Connector 432">
              <a:extLst>
                <a:ext uri="{FF2B5EF4-FFF2-40B4-BE49-F238E27FC236}">
                  <a16:creationId xmlns:a16="http://schemas.microsoft.com/office/drawing/2014/main" id="{8339E977-5BFC-43AE-8356-C30B58B1924D}"/>
                </a:ext>
              </a:extLst>
            </p:cNvPr>
            <p:cNvCxnSpPr>
              <a:cxnSpLocks/>
              <a:stCxn id="464" idx="2"/>
              <a:endCxn id="467" idx="6"/>
            </p:cNvCxnSpPr>
            <p:nvPr/>
          </p:nvCxnSpPr>
          <p:spPr>
            <a:xfrm rot="16200000" flipH="1">
              <a:off x="555831" y="1352378"/>
              <a:ext cx="758638" cy="304444"/>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50F51F77-9DFE-43AA-B4F3-4422DF69EF1D}"/>
                </a:ext>
              </a:extLst>
            </p:cNvPr>
            <p:cNvCxnSpPr>
              <a:cxnSpLocks/>
              <a:stCxn id="469" idx="5"/>
              <a:endCxn id="464" idx="1"/>
            </p:cNvCxnSpPr>
            <p:nvPr/>
          </p:nvCxnSpPr>
          <p:spPr>
            <a:xfrm rot="16200000" flipV="1">
              <a:off x="830450" y="1113684"/>
              <a:ext cx="775060" cy="747451"/>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DC43A32A-13E4-4090-BDB5-B56A9B7E1D5F}"/>
                </a:ext>
              </a:extLst>
            </p:cNvPr>
            <p:cNvCxnSpPr>
              <a:cxnSpLocks/>
              <a:stCxn id="464" idx="0"/>
              <a:endCxn id="468" idx="4"/>
            </p:cNvCxnSpPr>
            <p:nvPr/>
          </p:nvCxnSpPr>
          <p:spPr>
            <a:xfrm rot="16200000" flipH="1">
              <a:off x="1185760" y="722450"/>
              <a:ext cx="104366" cy="736573"/>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1B8EDA64-C609-4CB5-8385-0714FE4E61D5}"/>
                </a:ext>
              </a:extLst>
            </p:cNvPr>
            <p:cNvCxnSpPr>
              <a:cxnSpLocks/>
              <a:stCxn id="469" idx="3"/>
              <a:endCxn id="467" idx="0"/>
            </p:cNvCxnSpPr>
            <p:nvPr/>
          </p:nvCxnSpPr>
          <p:spPr>
            <a:xfrm rot="16200000" flipH="1" flipV="1">
              <a:off x="1373844" y="1748354"/>
              <a:ext cx="13686" cy="422037"/>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F9B5268A-45AD-4B43-8571-8DA8AA1CE773}"/>
                </a:ext>
              </a:extLst>
            </p:cNvPr>
            <p:cNvCxnSpPr>
              <a:cxnSpLocks/>
              <a:stCxn id="464" idx="7"/>
              <a:endCxn id="466" idx="3"/>
            </p:cNvCxnSpPr>
            <p:nvPr/>
          </p:nvCxnSpPr>
          <p:spPr>
            <a:xfrm flipV="1">
              <a:off x="844254" y="100257"/>
              <a:ext cx="738257" cy="87697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7EEA2116-12BA-4E5E-82FF-D4E5E22DE3D1}"/>
                </a:ext>
              </a:extLst>
            </p:cNvPr>
            <p:cNvCxnSpPr>
              <a:cxnSpLocks/>
              <a:stCxn id="463" idx="3"/>
            </p:cNvCxnSpPr>
            <p:nvPr/>
          </p:nvCxnSpPr>
          <p:spPr>
            <a:xfrm flipH="1">
              <a:off x="-15325" y="2099623"/>
              <a:ext cx="506244" cy="374261"/>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70CAB209-607A-4465-99BB-D5E8971BC8D2}"/>
                </a:ext>
              </a:extLst>
            </p:cNvPr>
            <p:cNvCxnSpPr>
              <a:cxnSpLocks/>
              <a:stCxn id="469" idx="6"/>
              <a:endCxn id="468" idx="2"/>
            </p:cNvCxnSpPr>
            <p:nvPr/>
          </p:nvCxnSpPr>
          <p:spPr>
            <a:xfrm rot="16200000">
              <a:off x="1315253" y="1513030"/>
              <a:ext cx="661087" cy="30593"/>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2ADF5A6D-0103-46CA-AA7F-31E1A5C14579}"/>
                </a:ext>
              </a:extLst>
            </p:cNvPr>
            <p:cNvCxnSpPr>
              <a:cxnSpLocks/>
              <a:stCxn id="463" idx="0"/>
              <a:endCxn id="467" idx="4"/>
            </p:cNvCxnSpPr>
            <p:nvPr/>
          </p:nvCxnSpPr>
          <p:spPr>
            <a:xfrm rot="16200000">
              <a:off x="780634" y="1816989"/>
              <a:ext cx="75216" cy="37366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6A01530F-76D7-40F6-9F5D-4EFE75D2122D}"/>
                </a:ext>
              </a:extLst>
            </p:cNvPr>
            <p:cNvCxnSpPr>
              <a:cxnSpLocks/>
              <a:stCxn id="468" idx="6"/>
              <a:endCxn id="466" idx="2"/>
            </p:cNvCxnSpPr>
            <p:nvPr/>
          </p:nvCxnSpPr>
          <p:spPr>
            <a:xfrm flipH="1" flipV="1">
              <a:off x="1640703" y="124361"/>
              <a:ext cx="20390" cy="963694"/>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865001C5-48CB-4819-A4A0-36471B34A8E2}"/>
                </a:ext>
              </a:extLst>
            </p:cNvPr>
            <p:cNvCxnSpPr>
              <a:cxnSpLocks/>
              <a:stCxn id="465" idx="7"/>
              <a:endCxn id="466" idx="4"/>
            </p:cNvCxnSpPr>
            <p:nvPr/>
          </p:nvCxnSpPr>
          <p:spPr>
            <a:xfrm flipV="1">
              <a:off x="981472" y="42065"/>
              <a:ext cx="576935" cy="158575"/>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B216156E-6D5E-4F37-8079-8B68DF04086E}"/>
                </a:ext>
              </a:extLst>
            </p:cNvPr>
            <p:cNvCxnSpPr>
              <a:cxnSpLocks/>
              <a:stCxn id="467" idx="2"/>
              <a:endCxn id="460" idx="6"/>
            </p:cNvCxnSpPr>
            <p:nvPr/>
          </p:nvCxnSpPr>
          <p:spPr>
            <a:xfrm rot="16200000" flipH="1">
              <a:off x="873513" y="2262370"/>
              <a:ext cx="584854" cy="157136"/>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06C27026-8C20-439C-8ADF-FD8D1295CD79}"/>
                </a:ext>
              </a:extLst>
            </p:cNvPr>
            <p:cNvCxnSpPr>
              <a:cxnSpLocks/>
              <a:stCxn id="463" idx="1"/>
              <a:endCxn id="460" idx="5"/>
            </p:cNvCxnSpPr>
            <p:nvPr/>
          </p:nvCxnSpPr>
          <p:spPr>
            <a:xfrm rot="16200000" flipH="1">
              <a:off x="615671" y="2091256"/>
              <a:ext cx="559144" cy="57587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7A07242E-84F0-4AB2-B42A-2BE38031032D}"/>
                </a:ext>
              </a:extLst>
            </p:cNvPr>
            <p:cNvCxnSpPr>
              <a:cxnSpLocks/>
              <a:stCxn id="462" idx="7"/>
              <a:endCxn id="460" idx="3"/>
            </p:cNvCxnSpPr>
            <p:nvPr/>
          </p:nvCxnSpPr>
          <p:spPr>
            <a:xfrm rot="16200000">
              <a:off x="636477" y="2789935"/>
              <a:ext cx="555221" cy="53818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96A51464-44B0-4F5C-BCBC-B54F348AA4FC}"/>
                </a:ext>
              </a:extLst>
            </p:cNvPr>
            <p:cNvCxnSpPr>
              <a:cxnSpLocks/>
              <a:stCxn id="461" idx="6"/>
              <a:endCxn id="460" idx="2"/>
            </p:cNvCxnSpPr>
            <p:nvPr/>
          </p:nvCxnSpPr>
          <p:spPr>
            <a:xfrm rot="16200000" flipV="1">
              <a:off x="902302" y="3149028"/>
              <a:ext cx="830193" cy="14578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675B2E1E-9222-498E-9F02-B95BB00CC514}"/>
                </a:ext>
              </a:extLst>
            </p:cNvPr>
            <p:cNvCxnSpPr>
              <a:cxnSpLocks/>
              <a:stCxn id="472" idx="7"/>
              <a:endCxn id="461" idx="3"/>
            </p:cNvCxnSpPr>
            <p:nvPr/>
          </p:nvCxnSpPr>
          <p:spPr>
            <a:xfrm flipV="1">
              <a:off x="697273" y="3777502"/>
              <a:ext cx="634823" cy="626214"/>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4C066490-3EAC-4502-A1E2-095CACB4F638}"/>
                </a:ext>
              </a:extLst>
            </p:cNvPr>
            <p:cNvCxnSpPr>
              <a:cxnSpLocks/>
              <a:stCxn id="472" idx="6"/>
              <a:endCxn id="462" idx="2"/>
            </p:cNvCxnSpPr>
            <p:nvPr/>
          </p:nvCxnSpPr>
          <p:spPr>
            <a:xfrm flipH="1" flipV="1">
              <a:off x="606198" y="3430299"/>
              <a:ext cx="52280" cy="957348"/>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FA90217A-BD60-4735-95F0-EF933248D56D}"/>
                </a:ext>
              </a:extLst>
            </p:cNvPr>
            <p:cNvCxnSpPr>
              <a:cxnSpLocks/>
              <a:stCxn id="472" idx="5"/>
            </p:cNvCxnSpPr>
            <p:nvPr/>
          </p:nvCxnSpPr>
          <p:spPr>
            <a:xfrm rot="16200000" flipV="1">
              <a:off x="-7707" y="3776326"/>
              <a:ext cx="610001" cy="64478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D6A24ECC-C094-48BD-A0D7-BEDF93A67F4A}"/>
                </a:ext>
              </a:extLst>
            </p:cNvPr>
            <p:cNvCxnSpPr>
              <a:cxnSpLocks/>
              <a:stCxn id="462" idx="4"/>
            </p:cNvCxnSpPr>
            <p:nvPr/>
          </p:nvCxnSpPr>
          <p:spPr>
            <a:xfrm flipH="1">
              <a:off x="-25097" y="3375435"/>
              <a:ext cx="576431" cy="38794"/>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9E562636-A4AB-412D-A347-90291377E89B}"/>
                </a:ext>
              </a:extLst>
            </p:cNvPr>
            <p:cNvCxnSpPr>
              <a:cxnSpLocks/>
              <a:stCxn id="462" idx="5"/>
            </p:cNvCxnSpPr>
            <p:nvPr/>
          </p:nvCxnSpPr>
          <p:spPr>
            <a:xfrm flipH="1" flipV="1">
              <a:off x="7160" y="2559642"/>
              <a:ext cx="560243" cy="776998"/>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C92D5D3A-EBDF-490B-A3AC-84AE13AF4C7C}"/>
                </a:ext>
              </a:extLst>
            </p:cNvPr>
            <p:cNvCxnSpPr>
              <a:cxnSpLocks/>
              <a:stCxn id="463" idx="5"/>
            </p:cNvCxnSpPr>
            <p:nvPr/>
          </p:nvCxnSpPr>
          <p:spPr>
            <a:xfrm flipH="1" flipV="1">
              <a:off x="-25097" y="1663708"/>
              <a:ext cx="516016" cy="319531"/>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1B080EEA-1BAF-4CC1-9408-60E245D43267}"/>
                </a:ext>
              </a:extLst>
            </p:cNvPr>
            <p:cNvCxnSpPr>
              <a:cxnSpLocks/>
              <a:stCxn id="462" idx="6"/>
              <a:endCxn id="463" idx="2"/>
            </p:cNvCxnSpPr>
            <p:nvPr/>
          </p:nvCxnSpPr>
          <p:spPr>
            <a:xfrm rot="16200000" flipV="1">
              <a:off x="-20767" y="2693606"/>
              <a:ext cx="1196844" cy="57087"/>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2B69D56E-3CF2-43A2-BC3B-CD2C808B1B00}"/>
                </a:ext>
              </a:extLst>
            </p:cNvPr>
            <p:cNvCxnSpPr>
              <a:cxnSpLocks/>
              <a:stCxn id="463" idx="6"/>
              <a:endCxn id="464" idx="3"/>
            </p:cNvCxnSpPr>
            <p:nvPr/>
          </p:nvCxnSpPr>
          <p:spPr>
            <a:xfrm rot="16200000">
              <a:off x="205729" y="1443262"/>
              <a:ext cx="859256" cy="172491"/>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246AC604-765C-47C9-8B2C-765FE6839B12}"/>
                </a:ext>
              </a:extLst>
            </p:cNvPr>
            <p:cNvCxnSpPr>
              <a:cxnSpLocks/>
              <a:stCxn id="465" idx="2"/>
              <a:endCxn id="464" idx="6"/>
            </p:cNvCxnSpPr>
            <p:nvPr/>
          </p:nvCxnSpPr>
          <p:spPr>
            <a:xfrm rot="16200000" flipH="1" flipV="1">
              <a:off x="534040" y="543188"/>
              <a:ext cx="657526" cy="15974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DAA2C9FF-C325-4AE1-9CFB-DC4CAEEFBD66}"/>
                </a:ext>
              </a:extLst>
            </p:cNvPr>
            <p:cNvCxnSpPr>
              <a:cxnSpLocks/>
              <a:stCxn id="477" idx="0"/>
              <a:endCxn id="464" idx="5"/>
            </p:cNvCxnSpPr>
            <p:nvPr/>
          </p:nvCxnSpPr>
          <p:spPr>
            <a:xfrm>
              <a:off x="-9087" y="91571"/>
              <a:ext cx="730689" cy="885656"/>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F7EAEFEF-9A77-40E2-BA56-BB1DDE9CCF88}"/>
                </a:ext>
              </a:extLst>
            </p:cNvPr>
            <p:cNvCxnSpPr>
              <a:cxnSpLocks/>
              <a:endCxn id="464" idx="4"/>
            </p:cNvCxnSpPr>
            <p:nvPr/>
          </p:nvCxnSpPr>
          <p:spPr>
            <a:xfrm flipV="1">
              <a:off x="-15325" y="1038553"/>
              <a:ext cx="711525" cy="192613"/>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32EAB5A0-6432-4318-981A-DBAFC8D2BBA7}"/>
                </a:ext>
              </a:extLst>
            </p:cNvPr>
            <p:cNvCxnSpPr>
              <a:cxnSpLocks/>
              <a:stCxn id="477" idx="2"/>
              <a:endCxn id="465" idx="4"/>
            </p:cNvCxnSpPr>
            <p:nvPr/>
          </p:nvCxnSpPr>
          <p:spPr>
            <a:xfrm>
              <a:off x="-8578" y="36819"/>
              <a:ext cx="896391" cy="202616"/>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F0B586D5-243D-4EAA-9546-5EA268044784}"/>
                </a:ext>
              </a:extLst>
            </p:cNvPr>
            <p:cNvCxnSpPr>
              <a:cxnSpLocks/>
              <a:endCxn id="465" idx="6"/>
            </p:cNvCxnSpPr>
            <p:nvPr/>
          </p:nvCxnSpPr>
          <p:spPr>
            <a:xfrm>
              <a:off x="894990" y="2"/>
              <a:ext cx="47687" cy="18456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460" name="Oval 459">
              <a:extLst>
                <a:ext uri="{FF2B5EF4-FFF2-40B4-BE49-F238E27FC236}">
                  <a16:creationId xmlns:a16="http://schemas.microsoft.com/office/drawing/2014/main" id="{BA3D98F0-9CC1-48BE-B7F7-929B7A261CEC}"/>
                </a:ext>
              </a:extLst>
            </p:cNvPr>
            <p:cNvSpPr/>
            <p:nvPr/>
          </p:nvSpPr>
          <p:spPr>
            <a:xfrm rot="16200000" flipV="1">
              <a:off x="1157780" y="2633365"/>
              <a:ext cx="173456" cy="173456"/>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1" name="Oval 460">
              <a:extLst>
                <a:ext uri="{FF2B5EF4-FFF2-40B4-BE49-F238E27FC236}">
                  <a16:creationId xmlns:a16="http://schemas.microsoft.com/office/drawing/2014/main" id="{ED443E9B-E10C-4C27-8410-FC6B575CF445}"/>
                </a:ext>
              </a:extLst>
            </p:cNvPr>
            <p:cNvSpPr/>
            <p:nvPr/>
          </p:nvSpPr>
          <p:spPr>
            <a:xfrm rot="16200000" flipV="1">
              <a:off x="1307992" y="3637014"/>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2" name="Oval 461">
              <a:extLst>
                <a:ext uri="{FF2B5EF4-FFF2-40B4-BE49-F238E27FC236}">
                  <a16:creationId xmlns:a16="http://schemas.microsoft.com/office/drawing/2014/main" id="{C71B4DE7-B089-4BBB-A80D-823C98695D81}"/>
                </a:ext>
              </a:extLst>
            </p:cNvPr>
            <p:cNvSpPr>
              <a:spLocks noChangeAspect="1"/>
            </p:cNvSpPr>
            <p:nvPr/>
          </p:nvSpPr>
          <p:spPr>
            <a:xfrm rot="16200000" flipV="1">
              <a:off x="551334" y="3320571"/>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3" name="Oval 462">
              <a:extLst>
                <a:ext uri="{FF2B5EF4-FFF2-40B4-BE49-F238E27FC236}">
                  <a16:creationId xmlns:a16="http://schemas.microsoft.com/office/drawing/2014/main" id="{525E1E80-D0C6-47B3-B3FA-E668A7303065}"/>
                </a:ext>
              </a:extLst>
            </p:cNvPr>
            <p:cNvSpPr>
              <a:spLocks noChangeAspect="1"/>
            </p:cNvSpPr>
            <p:nvPr/>
          </p:nvSpPr>
          <p:spPr>
            <a:xfrm rot="16200000" flipV="1">
              <a:off x="466815" y="1959135"/>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4" name="Oval 463">
              <a:extLst>
                <a:ext uri="{FF2B5EF4-FFF2-40B4-BE49-F238E27FC236}">
                  <a16:creationId xmlns:a16="http://schemas.microsoft.com/office/drawing/2014/main" id="{539FFDC2-B907-4D60-8D12-F717217598DA}"/>
                </a:ext>
              </a:extLst>
            </p:cNvPr>
            <p:cNvSpPr/>
            <p:nvPr/>
          </p:nvSpPr>
          <p:spPr>
            <a:xfrm rot="16200000" flipV="1">
              <a:off x="696200" y="951825"/>
              <a:ext cx="173456" cy="173456"/>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5" name="Oval 464">
              <a:extLst>
                <a:ext uri="{FF2B5EF4-FFF2-40B4-BE49-F238E27FC236}">
                  <a16:creationId xmlns:a16="http://schemas.microsoft.com/office/drawing/2014/main" id="{FADF38D6-69C9-4457-BD99-C6AF6F1ABF21}"/>
                </a:ext>
              </a:extLst>
            </p:cNvPr>
            <p:cNvSpPr>
              <a:spLocks noChangeAspect="1"/>
            </p:cNvSpPr>
            <p:nvPr/>
          </p:nvSpPr>
          <p:spPr>
            <a:xfrm rot="16200000" flipV="1">
              <a:off x="887813" y="184571"/>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6" name="Oval 465">
              <a:extLst>
                <a:ext uri="{FF2B5EF4-FFF2-40B4-BE49-F238E27FC236}">
                  <a16:creationId xmlns:a16="http://schemas.microsoft.com/office/drawing/2014/main" id="{82A6ECD4-A291-484A-8EB2-6FFDE0487747}"/>
                </a:ext>
              </a:extLst>
            </p:cNvPr>
            <p:cNvSpPr/>
            <p:nvPr/>
          </p:nvSpPr>
          <p:spPr>
            <a:xfrm rot="16200000" flipV="1">
              <a:off x="1558407" y="-40231"/>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7" name="Oval 466">
              <a:extLst>
                <a:ext uri="{FF2B5EF4-FFF2-40B4-BE49-F238E27FC236}">
                  <a16:creationId xmlns:a16="http://schemas.microsoft.com/office/drawing/2014/main" id="{03A753EE-7653-42DE-BBE6-03A2F6DD680D}"/>
                </a:ext>
              </a:extLst>
            </p:cNvPr>
            <p:cNvSpPr>
              <a:spLocks noChangeAspect="1"/>
            </p:cNvSpPr>
            <p:nvPr/>
          </p:nvSpPr>
          <p:spPr>
            <a:xfrm rot="16200000" flipV="1">
              <a:off x="1005076" y="1883919"/>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8" name="Oval 467">
              <a:extLst>
                <a:ext uri="{FF2B5EF4-FFF2-40B4-BE49-F238E27FC236}">
                  <a16:creationId xmlns:a16="http://schemas.microsoft.com/office/drawing/2014/main" id="{C7187AAC-9CE2-4961-A8C5-056368A06CBC}"/>
                </a:ext>
              </a:extLst>
            </p:cNvPr>
            <p:cNvSpPr>
              <a:spLocks noChangeAspect="1"/>
            </p:cNvSpPr>
            <p:nvPr/>
          </p:nvSpPr>
          <p:spPr>
            <a:xfrm rot="16200000" flipV="1">
              <a:off x="1606229" y="1088055"/>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9" name="Oval 468">
              <a:extLst>
                <a:ext uri="{FF2B5EF4-FFF2-40B4-BE49-F238E27FC236}">
                  <a16:creationId xmlns:a16="http://schemas.microsoft.com/office/drawing/2014/main" id="{A5005059-B1C3-4C23-9017-1127444D633A}"/>
                </a:ext>
              </a:extLst>
            </p:cNvPr>
            <p:cNvSpPr>
              <a:spLocks noChangeAspect="1"/>
            </p:cNvSpPr>
            <p:nvPr/>
          </p:nvSpPr>
          <p:spPr>
            <a:xfrm rot="16200000" flipV="1">
              <a:off x="1575636" y="1858870"/>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70" name="Straight Connector 469">
              <a:extLst>
                <a:ext uri="{FF2B5EF4-FFF2-40B4-BE49-F238E27FC236}">
                  <a16:creationId xmlns:a16="http://schemas.microsoft.com/office/drawing/2014/main" id="{9E4F1BE7-9404-4FC9-AE32-4C81C53C51C0}"/>
                </a:ext>
              </a:extLst>
            </p:cNvPr>
            <p:cNvCxnSpPr>
              <a:cxnSpLocks/>
              <a:stCxn id="469" idx="2"/>
              <a:endCxn id="460" idx="7"/>
            </p:cNvCxnSpPr>
            <p:nvPr/>
          </p:nvCxnSpPr>
          <p:spPr>
            <a:xfrm rot="16200000" flipH="1" flipV="1">
              <a:off x="1123083" y="2151350"/>
              <a:ext cx="690169" cy="324666"/>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7D94BB70-1071-4E06-A976-CA3E5CFF627E}"/>
                </a:ext>
              </a:extLst>
            </p:cNvPr>
            <p:cNvCxnSpPr>
              <a:cxnSpLocks/>
              <a:stCxn id="461" idx="4"/>
              <a:endCxn id="462" idx="1"/>
            </p:cNvCxnSpPr>
            <p:nvPr/>
          </p:nvCxnSpPr>
          <p:spPr>
            <a:xfrm rot="16200000" flipV="1">
              <a:off x="823953" y="3235271"/>
              <a:ext cx="305080" cy="66299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472" name="Oval 471">
              <a:extLst>
                <a:ext uri="{FF2B5EF4-FFF2-40B4-BE49-F238E27FC236}">
                  <a16:creationId xmlns:a16="http://schemas.microsoft.com/office/drawing/2014/main" id="{BDD5A3DF-C307-45E7-9A77-F9A0DB8BF070}"/>
                </a:ext>
              </a:extLst>
            </p:cNvPr>
            <p:cNvSpPr>
              <a:spLocks noChangeAspect="1"/>
            </p:cNvSpPr>
            <p:nvPr/>
          </p:nvSpPr>
          <p:spPr>
            <a:xfrm rot="16200000" flipV="1">
              <a:off x="603614" y="4387647"/>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73" name="Straight Connector 472">
              <a:extLst>
                <a:ext uri="{FF2B5EF4-FFF2-40B4-BE49-F238E27FC236}">
                  <a16:creationId xmlns:a16="http://schemas.microsoft.com/office/drawing/2014/main" id="{0FCEF1C0-8449-4B41-B242-8288C71DD802}"/>
                </a:ext>
              </a:extLst>
            </p:cNvPr>
            <p:cNvCxnSpPr>
              <a:cxnSpLocks/>
              <a:stCxn id="472" idx="3"/>
            </p:cNvCxnSpPr>
            <p:nvPr/>
          </p:nvCxnSpPr>
          <p:spPr>
            <a:xfrm rot="16200000" flipH="1" flipV="1">
              <a:off x="139599" y="4326383"/>
              <a:ext cx="325161" cy="635008"/>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A6D8D2C7-DA3D-4E31-815E-67D8B8E840A7}"/>
                </a:ext>
              </a:extLst>
            </p:cNvPr>
            <p:cNvCxnSpPr>
              <a:cxnSpLocks/>
              <a:stCxn id="472" idx="2"/>
            </p:cNvCxnSpPr>
            <p:nvPr/>
          </p:nvCxnSpPr>
          <p:spPr>
            <a:xfrm flipH="1">
              <a:off x="-25097" y="4497375"/>
              <a:ext cx="683575" cy="957348"/>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6D0E4143-C804-48A4-97BE-74EE255E35B3}"/>
                </a:ext>
              </a:extLst>
            </p:cNvPr>
            <p:cNvCxnSpPr>
              <a:cxnSpLocks/>
              <a:stCxn id="472" idx="1"/>
              <a:endCxn id="553" idx="7"/>
            </p:cNvCxnSpPr>
            <p:nvPr/>
          </p:nvCxnSpPr>
          <p:spPr>
            <a:xfrm>
              <a:off x="697273" y="4481306"/>
              <a:ext cx="252111" cy="390327"/>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E53DD86F-71D8-480F-BF8C-3B587542DB76}"/>
                </a:ext>
              </a:extLst>
            </p:cNvPr>
            <p:cNvCxnSpPr>
              <a:cxnSpLocks/>
              <a:stCxn id="553" idx="0"/>
              <a:endCxn id="461" idx="2"/>
            </p:cNvCxnSpPr>
            <p:nvPr/>
          </p:nvCxnSpPr>
          <p:spPr>
            <a:xfrm flipV="1">
              <a:off x="1007576" y="3801606"/>
              <a:ext cx="382712" cy="1045923"/>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477" name="Chord 476">
              <a:extLst>
                <a:ext uri="{FF2B5EF4-FFF2-40B4-BE49-F238E27FC236}">
                  <a16:creationId xmlns:a16="http://schemas.microsoft.com/office/drawing/2014/main" id="{A29A493C-444C-4822-AC13-2BA79167C82A}"/>
                </a:ext>
              </a:extLst>
            </p:cNvPr>
            <p:cNvSpPr>
              <a:spLocks noChangeAspect="1"/>
            </p:cNvSpPr>
            <p:nvPr/>
          </p:nvSpPr>
          <p:spPr>
            <a:xfrm rot="16200000" flipV="1">
              <a:off x="-59977" y="-18013"/>
              <a:ext cx="109728" cy="109728"/>
            </a:xfrm>
            <a:prstGeom prst="chord">
              <a:avLst>
                <a:gd name="adj1" fmla="val 10550803"/>
                <a:gd name="adj2" fmla="val 185318"/>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78" name="Straight Connector 477">
              <a:extLst>
                <a:ext uri="{FF2B5EF4-FFF2-40B4-BE49-F238E27FC236}">
                  <a16:creationId xmlns:a16="http://schemas.microsoft.com/office/drawing/2014/main" id="{E20AE0B1-31F9-43D1-81DF-1B33A6F189D0}"/>
                </a:ext>
              </a:extLst>
            </p:cNvPr>
            <p:cNvCxnSpPr>
              <a:cxnSpLocks/>
              <a:stCxn id="538" idx="7"/>
              <a:endCxn id="536" idx="2"/>
            </p:cNvCxnSpPr>
            <p:nvPr/>
          </p:nvCxnSpPr>
          <p:spPr>
            <a:xfrm flipH="1" flipV="1">
              <a:off x="10183867" y="5527791"/>
              <a:ext cx="846148" cy="389217"/>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9E801AB9-91F6-4FE7-BD7D-4CAB4A4D29BD}"/>
                </a:ext>
              </a:extLst>
            </p:cNvPr>
            <p:cNvCxnSpPr>
              <a:cxnSpLocks/>
              <a:stCxn id="536" idx="5"/>
              <a:endCxn id="558" idx="1"/>
            </p:cNvCxnSpPr>
            <p:nvPr/>
          </p:nvCxnSpPr>
          <p:spPr>
            <a:xfrm flipH="1">
              <a:off x="9321426" y="5541638"/>
              <a:ext cx="711010" cy="154555"/>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F7E0D7E2-E694-4EC4-B3E6-0665685DBFAA}"/>
                </a:ext>
              </a:extLst>
            </p:cNvPr>
            <p:cNvCxnSpPr>
              <a:cxnSpLocks/>
              <a:stCxn id="541" idx="2"/>
              <a:endCxn id="556" idx="6"/>
            </p:cNvCxnSpPr>
            <p:nvPr/>
          </p:nvCxnSpPr>
          <p:spPr>
            <a:xfrm flipV="1">
              <a:off x="8494178" y="6278116"/>
              <a:ext cx="758638" cy="304444"/>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79A6C9D1-C3D2-49E7-A371-EE628A6BF010}"/>
                </a:ext>
              </a:extLst>
            </p:cNvPr>
            <p:cNvCxnSpPr>
              <a:cxnSpLocks/>
              <a:stCxn id="558" idx="5"/>
              <a:endCxn id="541" idx="1"/>
            </p:cNvCxnSpPr>
            <p:nvPr/>
          </p:nvCxnSpPr>
          <p:spPr>
            <a:xfrm flipH="1">
              <a:off x="8468776" y="5773783"/>
              <a:ext cx="775060" cy="747451"/>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58777833-0F9C-4A6F-8C21-D75F504A437C}"/>
                </a:ext>
              </a:extLst>
            </p:cNvPr>
            <p:cNvCxnSpPr>
              <a:cxnSpLocks/>
              <a:stCxn id="541" idx="0"/>
              <a:endCxn id="557" idx="4"/>
            </p:cNvCxnSpPr>
            <p:nvPr/>
          </p:nvCxnSpPr>
          <p:spPr>
            <a:xfrm flipV="1">
              <a:off x="8407450" y="5759259"/>
              <a:ext cx="104366" cy="736573"/>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1760CAB4-BA65-4717-9371-DFF7E640E54B}"/>
                </a:ext>
              </a:extLst>
            </p:cNvPr>
            <p:cNvCxnSpPr>
              <a:cxnSpLocks/>
              <a:stCxn id="558" idx="3"/>
              <a:endCxn id="556" idx="0"/>
            </p:cNvCxnSpPr>
            <p:nvPr/>
          </p:nvCxnSpPr>
          <p:spPr>
            <a:xfrm>
              <a:off x="9321426" y="5773783"/>
              <a:ext cx="13686" cy="422037"/>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413389FE-11B0-4B36-967E-B725141D4DCA}"/>
                </a:ext>
              </a:extLst>
            </p:cNvPr>
            <p:cNvCxnSpPr>
              <a:cxnSpLocks/>
              <a:stCxn id="541" idx="7"/>
              <a:endCxn id="543" idx="3"/>
            </p:cNvCxnSpPr>
            <p:nvPr/>
          </p:nvCxnSpPr>
          <p:spPr>
            <a:xfrm flipH="1" flipV="1">
              <a:off x="7549870" y="6029283"/>
              <a:ext cx="796254" cy="491951"/>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1E05552E-E658-46A7-BA3B-25DC37C7F435}"/>
                </a:ext>
              </a:extLst>
            </p:cNvPr>
            <p:cNvCxnSpPr>
              <a:cxnSpLocks/>
              <a:stCxn id="558" idx="6"/>
              <a:endCxn id="557" idx="2"/>
            </p:cNvCxnSpPr>
            <p:nvPr/>
          </p:nvCxnSpPr>
          <p:spPr>
            <a:xfrm flipH="1" flipV="1">
              <a:off x="8566680" y="5704395"/>
              <a:ext cx="661087" cy="30593"/>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5F30F472-A8F6-48FC-BE7D-FA384E10ACC9}"/>
                </a:ext>
              </a:extLst>
            </p:cNvPr>
            <p:cNvCxnSpPr>
              <a:cxnSpLocks/>
              <a:stCxn id="540" idx="0"/>
              <a:endCxn id="556" idx="4"/>
            </p:cNvCxnSpPr>
            <p:nvPr/>
          </p:nvCxnSpPr>
          <p:spPr>
            <a:xfrm flipH="1" flipV="1">
              <a:off x="9335112" y="6360412"/>
              <a:ext cx="75216" cy="37366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F88A787F-884C-4949-9607-00CD7BC2E31A}"/>
                </a:ext>
              </a:extLst>
            </p:cNvPr>
            <p:cNvCxnSpPr>
              <a:cxnSpLocks/>
              <a:stCxn id="557" idx="6"/>
              <a:endCxn id="543" idx="2"/>
            </p:cNvCxnSpPr>
            <p:nvPr/>
          </p:nvCxnSpPr>
          <p:spPr>
            <a:xfrm flipH="1">
              <a:off x="7573974" y="5704395"/>
              <a:ext cx="882978" cy="266696"/>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9C28EA0B-C9DC-4085-8A71-D6A8F7A9EAD8}"/>
                </a:ext>
              </a:extLst>
            </p:cNvPr>
            <p:cNvCxnSpPr>
              <a:cxnSpLocks/>
              <a:stCxn id="542" idx="7"/>
              <a:endCxn id="543" idx="4"/>
            </p:cNvCxnSpPr>
            <p:nvPr/>
          </p:nvCxnSpPr>
          <p:spPr>
            <a:xfrm flipH="1" flipV="1">
              <a:off x="7491678" y="6053387"/>
              <a:ext cx="77859" cy="33062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F210E768-226C-49EC-9DE2-FE685BDE9BAD}"/>
                </a:ext>
              </a:extLst>
            </p:cNvPr>
            <p:cNvCxnSpPr>
              <a:cxnSpLocks/>
              <a:stCxn id="545" idx="1"/>
              <a:endCxn id="543" idx="5"/>
            </p:cNvCxnSpPr>
            <p:nvPr/>
          </p:nvCxnSpPr>
          <p:spPr>
            <a:xfrm flipV="1">
              <a:off x="6540113" y="6029283"/>
              <a:ext cx="893373" cy="434036"/>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500DE544-A522-4905-87CF-971C0C82D823}"/>
                </a:ext>
              </a:extLst>
            </p:cNvPr>
            <p:cNvCxnSpPr>
              <a:cxnSpLocks/>
              <a:stCxn id="545" idx="0"/>
              <a:endCxn id="544" idx="4"/>
            </p:cNvCxnSpPr>
            <p:nvPr/>
          </p:nvCxnSpPr>
          <p:spPr>
            <a:xfrm flipV="1">
              <a:off x="6501318" y="5699848"/>
              <a:ext cx="9115" cy="747402"/>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C4F92ACF-3232-4F92-A592-ACD81B0BF6DF}"/>
                </a:ext>
              </a:extLst>
            </p:cNvPr>
            <p:cNvCxnSpPr>
              <a:cxnSpLocks/>
              <a:stCxn id="544" idx="2"/>
              <a:endCxn id="543" idx="6"/>
            </p:cNvCxnSpPr>
            <p:nvPr/>
          </p:nvCxnSpPr>
          <p:spPr>
            <a:xfrm>
              <a:off x="6592729" y="5617552"/>
              <a:ext cx="816653" cy="35353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E640E6E9-6169-459E-9BA7-681225548665}"/>
                </a:ext>
              </a:extLst>
            </p:cNvPr>
            <p:cNvCxnSpPr>
              <a:cxnSpLocks/>
              <a:stCxn id="544" idx="6"/>
              <a:endCxn id="551" idx="2"/>
            </p:cNvCxnSpPr>
            <p:nvPr/>
          </p:nvCxnSpPr>
          <p:spPr>
            <a:xfrm flipH="1">
              <a:off x="5440396" y="5617552"/>
              <a:ext cx="987741" cy="6938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0A5A91FC-7472-49DF-97AF-837E39776EE0}"/>
                </a:ext>
              </a:extLst>
            </p:cNvPr>
            <p:cNvCxnSpPr>
              <a:cxnSpLocks/>
              <a:stCxn id="551" idx="7"/>
              <a:endCxn id="552" idx="3"/>
            </p:cNvCxnSpPr>
            <p:nvPr/>
          </p:nvCxnSpPr>
          <p:spPr>
            <a:xfrm flipH="1" flipV="1">
              <a:off x="3814729" y="5274434"/>
              <a:ext cx="1485179" cy="354306"/>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8E20938F-F092-435D-9633-5D55AEAC9B37}"/>
                </a:ext>
              </a:extLst>
            </p:cNvPr>
            <p:cNvCxnSpPr>
              <a:cxnSpLocks/>
              <a:stCxn id="537" idx="0"/>
              <a:endCxn id="536" idx="3"/>
            </p:cNvCxnSpPr>
            <p:nvPr/>
          </p:nvCxnSpPr>
          <p:spPr>
            <a:xfrm flipH="1" flipV="1">
              <a:off x="10088990" y="5576200"/>
              <a:ext cx="54580" cy="458052"/>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BB2950B6-170F-43A6-AABE-A0BEE39C0EB0}"/>
                </a:ext>
              </a:extLst>
            </p:cNvPr>
            <p:cNvCxnSpPr>
              <a:cxnSpLocks/>
              <a:stCxn id="556" idx="2"/>
              <a:endCxn id="537" idx="6"/>
            </p:cNvCxnSpPr>
            <p:nvPr/>
          </p:nvCxnSpPr>
          <p:spPr>
            <a:xfrm flipV="1">
              <a:off x="9417408" y="6120980"/>
              <a:ext cx="584854" cy="157136"/>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91DC5871-69C1-41E5-B0AD-E364176E78D9}"/>
                </a:ext>
              </a:extLst>
            </p:cNvPr>
            <p:cNvCxnSpPr>
              <a:cxnSpLocks/>
              <a:stCxn id="540" idx="1"/>
              <a:endCxn id="537" idx="5"/>
            </p:cNvCxnSpPr>
            <p:nvPr/>
          </p:nvCxnSpPr>
          <p:spPr>
            <a:xfrm flipV="1">
              <a:off x="9468520" y="6182306"/>
              <a:ext cx="559144" cy="57587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07935765-5C63-4506-9828-5D4528E22642}"/>
                </a:ext>
              </a:extLst>
            </p:cNvPr>
            <p:cNvCxnSpPr>
              <a:cxnSpLocks/>
              <a:stCxn id="539" idx="7"/>
              <a:endCxn id="537" idx="3"/>
            </p:cNvCxnSpPr>
            <p:nvPr/>
          </p:nvCxnSpPr>
          <p:spPr>
            <a:xfrm flipH="1" flipV="1">
              <a:off x="10150316" y="6182306"/>
              <a:ext cx="555221" cy="44293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262A69C9-C3F8-45DF-AD17-6DC31EE23971}"/>
                </a:ext>
              </a:extLst>
            </p:cNvPr>
            <p:cNvCxnSpPr>
              <a:cxnSpLocks/>
              <a:stCxn id="538" idx="6"/>
              <a:endCxn id="537" idx="2"/>
            </p:cNvCxnSpPr>
            <p:nvPr/>
          </p:nvCxnSpPr>
          <p:spPr>
            <a:xfrm flipH="1">
              <a:off x="10175718" y="5975200"/>
              <a:ext cx="830193" cy="14578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4B88B6E2-9D17-4F1A-8763-EEB037E11B80}"/>
                </a:ext>
              </a:extLst>
            </p:cNvPr>
            <p:cNvCxnSpPr>
              <a:cxnSpLocks/>
              <a:stCxn id="561" idx="7"/>
              <a:endCxn id="538" idx="3"/>
            </p:cNvCxnSpPr>
            <p:nvPr/>
          </p:nvCxnSpPr>
          <p:spPr>
            <a:xfrm flipH="1" flipV="1">
              <a:off x="11146399" y="6033392"/>
              <a:ext cx="634105" cy="554833"/>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AA586DDC-F4B6-485E-B4D2-AA93AD853583}"/>
                </a:ext>
              </a:extLst>
            </p:cNvPr>
            <p:cNvCxnSpPr>
              <a:cxnSpLocks/>
              <a:stCxn id="561" idx="6"/>
              <a:endCxn id="539" idx="2"/>
            </p:cNvCxnSpPr>
            <p:nvPr/>
          </p:nvCxnSpPr>
          <p:spPr>
            <a:xfrm flipH="1">
              <a:off x="10799196" y="6627020"/>
              <a:ext cx="965239" cy="3702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BB2F780E-8D23-4117-A9CC-E5057E0F975A}"/>
                </a:ext>
              </a:extLst>
            </p:cNvPr>
            <p:cNvCxnSpPr>
              <a:cxnSpLocks/>
              <a:stCxn id="561" idx="5"/>
            </p:cNvCxnSpPr>
            <p:nvPr/>
          </p:nvCxnSpPr>
          <p:spPr>
            <a:xfrm flipH="1">
              <a:off x="11620500" y="6665815"/>
              <a:ext cx="160004" cy="150562"/>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1AA82E73-BF0E-42F9-9B55-4DAE3650739E}"/>
                </a:ext>
              </a:extLst>
            </p:cNvPr>
            <p:cNvCxnSpPr>
              <a:cxnSpLocks/>
              <a:stCxn id="539" idx="4"/>
            </p:cNvCxnSpPr>
            <p:nvPr/>
          </p:nvCxnSpPr>
          <p:spPr>
            <a:xfrm>
              <a:off x="10744332" y="6718904"/>
              <a:ext cx="0" cy="120046"/>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838AA768-B66E-4C66-B959-689988E5937B}"/>
                </a:ext>
              </a:extLst>
            </p:cNvPr>
            <p:cNvCxnSpPr>
              <a:cxnSpLocks/>
              <a:stCxn id="539" idx="6"/>
              <a:endCxn id="540" idx="2"/>
            </p:cNvCxnSpPr>
            <p:nvPr/>
          </p:nvCxnSpPr>
          <p:spPr>
            <a:xfrm flipH="1">
              <a:off x="9492624" y="6664040"/>
              <a:ext cx="1196844" cy="152337"/>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9B2B949D-7562-4DF0-9C27-C4C3F6804A25}"/>
                </a:ext>
              </a:extLst>
            </p:cNvPr>
            <p:cNvCxnSpPr>
              <a:cxnSpLocks/>
              <a:stCxn id="540" idx="6"/>
              <a:endCxn id="541" idx="3"/>
            </p:cNvCxnSpPr>
            <p:nvPr/>
          </p:nvCxnSpPr>
          <p:spPr>
            <a:xfrm flipH="1" flipV="1">
              <a:off x="8468776" y="6643886"/>
              <a:ext cx="859256" cy="172491"/>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FAB73354-C6F3-4FCF-B75D-D0F53A47D611}"/>
                </a:ext>
              </a:extLst>
            </p:cNvPr>
            <p:cNvCxnSpPr>
              <a:cxnSpLocks/>
              <a:stCxn id="542" idx="2"/>
              <a:endCxn id="541" idx="6"/>
            </p:cNvCxnSpPr>
            <p:nvPr/>
          </p:nvCxnSpPr>
          <p:spPr>
            <a:xfrm>
              <a:off x="7663196" y="6422811"/>
              <a:ext cx="657526" cy="15974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A5E86355-F7C2-41C2-9697-2A452D226275}"/>
                </a:ext>
              </a:extLst>
            </p:cNvPr>
            <p:cNvCxnSpPr>
              <a:cxnSpLocks/>
              <a:endCxn id="541" idx="5"/>
            </p:cNvCxnSpPr>
            <p:nvPr/>
          </p:nvCxnSpPr>
          <p:spPr>
            <a:xfrm flipV="1">
              <a:off x="8000541" y="6643886"/>
              <a:ext cx="345583" cy="240927"/>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FC5E1A77-184F-4570-93A4-0ED9F7B0FDA4}"/>
                </a:ext>
              </a:extLst>
            </p:cNvPr>
            <p:cNvCxnSpPr>
              <a:cxnSpLocks/>
              <a:endCxn id="541" idx="4"/>
            </p:cNvCxnSpPr>
            <p:nvPr/>
          </p:nvCxnSpPr>
          <p:spPr>
            <a:xfrm flipH="1" flipV="1">
              <a:off x="8407450" y="6669288"/>
              <a:ext cx="86728" cy="205281"/>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43A7E558-0F4C-43A9-B1BC-B1140816140B}"/>
                </a:ext>
              </a:extLst>
            </p:cNvPr>
            <p:cNvCxnSpPr>
              <a:cxnSpLocks/>
              <a:endCxn id="542" idx="4"/>
            </p:cNvCxnSpPr>
            <p:nvPr/>
          </p:nvCxnSpPr>
          <p:spPr>
            <a:xfrm flipV="1">
              <a:off x="7491148" y="6477675"/>
              <a:ext cx="117184" cy="366892"/>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3C1DCF28-8FBA-4D81-B41F-0DD2794D1206}"/>
                </a:ext>
              </a:extLst>
            </p:cNvPr>
            <p:cNvCxnSpPr>
              <a:cxnSpLocks/>
              <a:stCxn id="545" idx="2"/>
              <a:endCxn id="542" idx="6"/>
            </p:cNvCxnSpPr>
            <p:nvPr/>
          </p:nvCxnSpPr>
          <p:spPr>
            <a:xfrm flipV="1">
              <a:off x="6556182" y="6422811"/>
              <a:ext cx="997286" cy="79303"/>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92318D21-DA98-422F-B3FA-B734FEC791E1}"/>
                </a:ext>
              </a:extLst>
            </p:cNvPr>
            <p:cNvCxnSpPr>
              <a:cxnSpLocks/>
              <a:stCxn id="545" idx="4"/>
            </p:cNvCxnSpPr>
            <p:nvPr/>
          </p:nvCxnSpPr>
          <p:spPr>
            <a:xfrm>
              <a:off x="6501318" y="6556978"/>
              <a:ext cx="0" cy="25939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5E9232BC-BF78-4104-AA88-5C6A37CB147F}"/>
                </a:ext>
              </a:extLst>
            </p:cNvPr>
            <p:cNvCxnSpPr>
              <a:cxnSpLocks/>
              <a:stCxn id="546" idx="3"/>
            </p:cNvCxnSpPr>
            <p:nvPr/>
          </p:nvCxnSpPr>
          <p:spPr>
            <a:xfrm>
              <a:off x="5463185" y="6628696"/>
              <a:ext cx="221877" cy="256117"/>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950F4412-5952-4954-AA76-B44E2656222E}"/>
                </a:ext>
              </a:extLst>
            </p:cNvPr>
            <p:cNvCxnSpPr>
              <a:cxnSpLocks/>
              <a:stCxn id="546" idx="2"/>
              <a:endCxn id="545" idx="6"/>
            </p:cNvCxnSpPr>
            <p:nvPr/>
          </p:nvCxnSpPr>
          <p:spPr>
            <a:xfrm flipV="1">
              <a:off x="5487289" y="6502114"/>
              <a:ext cx="959165" cy="6839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ABF9B577-CB7F-49E2-9DB7-5469634934EB}"/>
                </a:ext>
              </a:extLst>
            </p:cNvPr>
            <p:cNvCxnSpPr>
              <a:cxnSpLocks/>
              <a:stCxn id="551" idx="4"/>
              <a:endCxn id="546" idx="0"/>
            </p:cNvCxnSpPr>
            <p:nvPr/>
          </p:nvCxnSpPr>
          <p:spPr>
            <a:xfrm>
              <a:off x="5358100" y="5769228"/>
              <a:ext cx="46893" cy="71898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BE1154B0-EF21-4768-8D0D-5D6968303F6B}"/>
                </a:ext>
              </a:extLst>
            </p:cNvPr>
            <p:cNvCxnSpPr>
              <a:cxnSpLocks/>
              <a:stCxn id="550" idx="3"/>
              <a:endCxn id="546" idx="7"/>
            </p:cNvCxnSpPr>
            <p:nvPr/>
          </p:nvCxnSpPr>
          <p:spPr>
            <a:xfrm>
              <a:off x="4191460" y="6035129"/>
              <a:ext cx="1155341" cy="477183"/>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6822302F-2EEE-4BBE-91B3-5305A01AB003}"/>
                </a:ext>
              </a:extLst>
            </p:cNvPr>
            <p:cNvCxnSpPr>
              <a:cxnSpLocks/>
              <a:stCxn id="550" idx="2"/>
              <a:endCxn id="551" idx="6"/>
            </p:cNvCxnSpPr>
            <p:nvPr/>
          </p:nvCxnSpPr>
          <p:spPr>
            <a:xfrm flipV="1">
              <a:off x="4203939" y="5686932"/>
              <a:ext cx="1071865" cy="286458"/>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D657DB86-BF7F-4874-8001-43EC107D4215}"/>
                </a:ext>
              </a:extLst>
            </p:cNvPr>
            <p:cNvCxnSpPr>
              <a:cxnSpLocks/>
              <a:stCxn id="550" idx="7"/>
              <a:endCxn id="552" idx="4"/>
            </p:cNvCxnSpPr>
            <p:nvPr/>
          </p:nvCxnSpPr>
          <p:spPr>
            <a:xfrm flipH="1" flipV="1">
              <a:off x="3775934" y="5290503"/>
              <a:ext cx="278956" cy="652762"/>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00916964-ACE0-4DBB-AEDE-511BC3517802}"/>
                </a:ext>
              </a:extLst>
            </p:cNvPr>
            <p:cNvCxnSpPr>
              <a:cxnSpLocks/>
              <a:stCxn id="548" idx="1"/>
              <a:endCxn id="552" idx="5"/>
            </p:cNvCxnSpPr>
            <p:nvPr/>
          </p:nvCxnSpPr>
          <p:spPr>
            <a:xfrm flipV="1">
              <a:off x="1938333" y="5274434"/>
              <a:ext cx="1798806" cy="876878"/>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2534ECF0-899C-4A15-B65F-1A3A6B2DA80F}"/>
                </a:ext>
              </a:extLst>
            </p:cNvPr>
            <p:cNvCxnSpPr>
              <a:cxnSpLocks/>
              <a:stCxn id="548" idx="0"/>
              <a:endCxn id="549" idx="4"/>
            </p:cNvCxnSpPr>
            <p:nvPr/>
          </p:nvCxnSpPr>
          <p:spPr>
            <a:xfrm flipV="1">
              <a:off x="1903467" y="5382784"/>
              <a:ext cx="287279" cy="745127"/>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65A35170-D9D9-49B8-9D43-681F12243FE0}"/>
                </a:ext>
              </a:extLst>
            </p:cNvPr>
            <p:cNvCxnSpPr>
              <a:cxnSpLocks/>
              <a:stCxn id="554" idx="0"/>
              <a:endCxn id="553" idx="4"/>
            </p:cNvCxnSpPr>
            <p:nvPr/>
          </p:nvCxnSpPr>
          <p:spPr>
            <a:xfrm flipV="1">
              <a:off x="834120" y="5012121"/>
              <a:ext cx="173456" cy="987496"/>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F36798EA-3BDE-4CD5-9E34-350B07FE8D5C}"/>
                </a:ext>
              </a:extLst>
            </p:cNvPr>
            <p:cNvCxnSpPr>
              <a:cxnSpLocks/>
              <a:endCxn id="553" idx="5"/>
            </p:cNvCxnSpPr>
            <p:nvPr/>
          </p:nvCxnSpPr>
          <p:spPr>
            <a:xfrm flipV="1">
              <a:off x="-7510" y="4988017"/>
              <a:ext cx="956894" cy="732962"/>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6FE97F96-88EB-48FE-8A3F-A6C46085203F}"/>
                </a:ext>
              </a:extLst>
            </p:cNvPr>
            <p:cNvCxnSpPr>
              <a:cxnSpLocks/>
              <a:endCxn id="554" idx="6"/>
            </p:cNvCxnSpPr>
            <p:nvPr/>
          </p:nvCxnSpPr>
          <p:spPr>
            <a:xfrm flipV="1">
              <a:off x="-22050" y="6081913"/>
              <a:ext cx="773874" cy="30882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a16="http://schemas.microsoft.com/office/drawing/2014/main" id="{900D180B-4E36-44D7-A634-D1F0DEC9E36E}"/>
                </a:ext>
              </a:extLst>
            </p:cNvPr>
            <p:cNvCxnSpPr>
              <a:cxnSpLocks/>
              <a:endCxn id="555" idx="6"/>
            </p:cNvCxnSpPr>
            <p:nvPr/>
          </p:nvCxnSpPr>
          <p:spPr>
            <a:xfrm>
              <a:off x="-22050" y="6652800"/>
              <a:ext cx="1290108" cy="193218"/>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a:extLst>
                <a:ext uri="{FF2B5EF4-FFF2-40B4-BE49-F238E27FC236}">
                  <a16:creationId xmlns:a16="http://schemas.microsoft.com/office/drawing/2014/main" id="{F93EF855-08A4-496C-A3FC-DE44D0A264E4}"/>
                </a:ext>
              </a:extLst>
            </p:cNvPr>
            <p:cNvCxnSpPr>
              <a:cxnSpLocks/>
              <a:stCxn id="555" idx="3"/>
              <a:endCxn id="547" idx="6"/>
            </p:cNvCxnSpPr>
            <p:nvPr/>
          </p:nvCxnSpPr>
          <p:spPr>
            <a:xfrm flipV="1">
              <a:off x="1361717" y="6851904"/>
              <a:ext cx="1954279" cy="3290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a16="http://schemas.microsoft.com/office/drawing/2014/main" id="{5528C180-A67B-4BA4-A5AE-1820928DD802}"/>
                </a:ext>
              </a:extLst>
            </p:cNvPr>
            <p:cNvCxnSpPr>
              <a:cxnSpLocks/>
              <a:stCxn id="555" idx="1"/>
              <a:endCxn id="548" idx="5"/>
            </p:cNvCxnSpPr>
            <p:nvPr/>
          </p:nvCxnSpPr>
          <p:spPr>
            <a:xfrm flipV="1">
              <a:off x="1361717" y="6212084"/>
              <a:ext cx="485252" cy="59513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C212D738-FFE0-4CD7-8504-3CBDA7E0FEF2}"/>
                </a:ext>
              </a:extLst>
            </p:cNvPr>
            <p:cNvCxnSpPr>
              <a:cxnSpLocks/>
              <a:stCxn id="554" idx="2"/>
              <a:endCxn id="548" idx="6"/>
            </p:cNvCxnSpPr>
            <p:nvPr/>
          </p:nvCxnSpPr>
          <p:spPr>
            <a:xfrm>
              <a:off x="916416" y="6081913"/>
              <a:ext cx="922448" cy="8896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AB55A058-D1CF-4C92-B1EB-D920C6B3A27F}"/>
                </a:ext>
              </a:extLst>
            </p:cNvPr>
            <p:cNvCxnSpPr>
              <a:cxnSpLocks/>
              <a:stCxn id="553" idx="3"/>
              <a:endCxn id="548" idx="7"/>
            </p:cNvCxnSpPr>
            <p:nvPr/>
          </p:nvCxnSpPr>
          <p:spPr>
            <a:xfrm>
              <a:off x="1065768" y="4988017"/>
              <a:ext cx="796497" cy="114799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a:extLst>
                <a:ext uri="{FF2B5EF4-FFF2-40B4-BE49-F238E27FC236}">
                  <a16:creationId xmlns:a16="http://schemas.microsoft.com/office/drawing/2014/main" id="{5ED6615B-21AA-4412-80E3-F9D38E34B898}"/>
                </a:ext>
              </a:extLst>
            </p:cNvPr>
            <p:cNvCxnSpPr>
              <a:cxnSpLocks/>
              <a:stCxn id="553" idx="2"/>
              <a:endCxn id="549" idx="6"/>
            </p:cNvCxnSpPr>
            <p:nvPr/>
          </p:nvCxnSpPr>
          <p:spPr>
            <a:xfrm>
              <a:off x="1089872" y="4929825"/>
              <a:ext cx="1038013" cy="355012"/>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A23BC102-2883-4DD1-BFE9-23F519ECB8F5}"/>
                </a:ext>
              </a:extLst>
            </p:cNvPr>
            <p:cNvCxnSpPr>
              <a:cxnSpLocks/>
              <a:stCxn id="549" idx="2"/>
              <a:endCxn id="552" idx="6"/>
            </p:cNvCxnSpPr>
            <p:nvPr/>
          </p:nvCxnSpPr>
          <p:spPr>
            <a:xfrm flipV="1">
              <a:off x="2288693" y="5235639"/>
              <a:ext cx="1432377" cy="84284"/>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A34C448E-06F8-43D1-ABC5-088BC8893EDD}"/>
                </a:ext>
              </a:extLst>
            </p:cNvPr>
            <p:cNvCxnSpPr>
              <a:cxnSpLocks/>
              <a:stCxn id="548" idx="2"/>
              <a:endCxn id="550" idx="6"/>
            </p:cNvCxnSpPr>
            <p:nvPr/>
          </p:nvCxnSpPr>
          <p:spPr>
            <a:xfrm flipV="1">
              <a:off x="1946438" y="6005004"/>
              <a:ext cx="2095973" cy="18751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9BAC9172-CC9F-4C99-9190-28A283E4619E}"/>
                </a:ext>
              </a:extLst>
            </p:cNvPr>
            <p:cNvCxnSpPr>
              <a:cxnSpLocks/>
              <a:stCxn id="547" idx="1"/>
              <a:endCxn id="550" idx="5"/>
            </p:cNvCxnSpPr>
            <p:nvPr/>
          </p:nvCxnSpPr>
          <p:spPr>
            <a:xfrm flipV="1">
              <a:off x="3456484" y="6057482"/>
              <a:ext cx="620759" cy="73623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A4732D93-76FE-4A6B-A204-9854EE4634A7}"/>
                </a:ext>
              </a:extLst>
            </p:cNvPr>
            <p:cNvCxnSpPr>
              <a:cxnSpLocks/>
              <a:stCxn id="550" idx="4"/>
            </p:cNvCxnSpPr>
            <p:nvPr/>
          </p:nvCxnSpPr>
          <p:spPr>
            <a:xfrm>
              <a:off x="4138982" y="6069961"/>
              <a:ext cx="311362" cy="814852"/>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7F02AEEA-6826-4B4E-A031-7E2C576106EA}"/>
                </a:ext>
              </a:extLst>
            </p:cNvPr>
            <p:cNvCxnSpPr>
              <a:cxnSpLocks/>
              <a:stCxn id="546" idx="5"/>
            </p:cNvCxnSpPr>
            <p:nvPr/>
          </p:nvCxnSpPr>
          <p:spPr>
            <a:xfrm flipH="1">
              <a:off x="5105400" y="6628696"/>
              <a:ext cx="241401" cy="256117"/>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021BC9A0-1DA0-4375-BC40-6D2B6680D626}"/>
                </a:ext>
              </a:extLst>
            </p:cNvPr>
            <p:cNvCxnSpPr>
              <a:cxnSpLocks/>
              <a:stCxn id="547" idx="7"/>
              <a:endCxn id="548" idx="3"/>
            </p:cNvCxnSpPr>
            <p:nvPr/>
          </p:nvCxnSpPr>
          <p:spPr>
            <a:xfrm flipH="1" flipV="1">
              <a:off x="1923037" y="6227380"/>
              <a:ext cx="1417063" cy="566332"/>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FD410C21-C030-42B2-A33B-8D6ABDA2CDC6}"/>
                </a:ext>
              </a:extLst>
            </p:cNvPr>
            <p:cNvCxnSpPr>
              <a:cxnSpLocks/>
              <a:stCxn id="545" idx="7"/>
              <a:endCxn id="551" idx="3"/>
            </p:cNvCxnSpPr>
            <p:nvPr/>
          </p:nvCxnSpPr>
          <p:spPr>
            <a:xfrm flipH="1" flipV="1">
              <a:off x="5416292" y="5745124"/>
              <a:ext cx="1046231" cy="718195"/>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C15C0283-E2EC-49B3-96E5-9675F5A825CA}"/>
                </a:ext>
              </a:extLst>
            </p:cNvPr>
            <p:cNvCxnSpPr>
              <a:cxnSpLocks/>
              <a:stCxn id="555" idx="7"/>
              <a:endCxn id="554" idx="4"/>
            </p:cNvCxnSpPr>
            <p:nvPr/>
          </p:nvCxnSpPr>
          <p:spPr>
            <a:xfrm flipH="1" flipV="1">
              <a:off x="834120" y="6164209"/>
              <a:ext cx="450007" cy="643014"/>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536" name="Oval 535">
              <a:extLst>
                <a:ext uri="{FF2B5EF4-FFF2-40B4-BE49-F238E27FC236}">
                  <a16:creationId xmlns:a16="http://schemas.microsoft.com/office/drawing/2014/main" id="{5F6B87B9-909E-4804-9754-BE90DD0AE936}"/>
                </a:ext>
              </a:extLst>
            </p:cNvPr>
            <p:cNvSpPr/>
            <p:nvPr/>
          </p:nvSpPr>
          <p:spPr>
            <a:xfrm rot="1036530" flipH="1">
              <a:off x="10022988" y="5421056"/>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37" name="Oval 536">
              <a:extLst>
                <a:ext uri="{FF2B5EF4-FFF2-40B4-BE49-F238E27FC236}">
                  <a16:creationId xmlns:a16="http://schemas.microsoft.com/office/drawing/2014/main" id="{476E6685-413E-473C-97CC-56D03EEC9CF6}"/>
                </a:ext>
              </a:extLst>
            </p:cNvPr>
            <p:cNvSpPr/>
            <p:nvPr/>
          </p:nvSpPr>
          <p:spPr>
            <a:xfrm flipH="1">
              <a:off x="10002262" y="6034252"/>
              <a:ext cx="173456" cy="173456"/>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38" name="Oval 537">
              <a:extLst>
                <a:ext uri="{FF2B5EF4-FFF2-40B4-BE49-F238E27FC236}">
                  <a16:creationId xmlns:a16="http://schemas.microsoft.com/office/drawing/2014/main" id="{334DDF3E-CF8C-4A0F-A06C-FC883423D682}"/>
                </a:ext>
              </a:extLst>
            </p:cNvPr>
            <p:cNvSpPr/>
            <p:nvPr/>
          </p:nvSpPr>
          <p:spPr>
            <a:xfrm flipH="1">
              <a:off x="11005911" y="5892904"/>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39" name="Oval 538">
              <a:extLst>
                <a:ext uri="{FF2B5EF4-FFF2-40B4-BE49-F238E27FC236}">
                  <a16:creationId xmlns:a16="http://schemas.microsoft.com/office/drawing/2014/main" id="{2105EBD4-247F-4118-BCA3-A5EAEA4799CB}"/>
                </a:ext>
              </a:extLst>
            </p:cNvPr>
            <p:cNvSpPr>
              <a:spLocks noChangeAspect="1"/>
            </p:cNvSpPr>
            <p:nvPr/>
          </p:nvSpPr>
          <p:spPr>
            <a:xfrm flipH="1">
              <a:off x="10689468" y="6609176"/>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40" name="Oval 539">
              <a:extLst>
                <a:ext uri="{FF2B5EF4-FFF2-40B4-BE49-F238E27FC236}">
                  <a16:creationId xmlns:a16="http://schemas.microsoft.com/office/drawing/2014/main" id="{D6915DBF-4389-4224-802B-00F163B7E5D1}"/>
                </a:ext>
              </a:extLst>
            </p:cNvPr>
            <p:cNvSpPr>
              <a:spLocks noChangeAspect="1"/>
            </p:cNvSpPr>
            <p:nvPr/>
          </p:nvSpPr>
          <p:spPr>
            <a:xfrm flipH="1">
              <a:off x="9328032" y="6734081"/>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41" name="Oval 540">
              <a:extLst>
                <a:ext uri="{FF2B5EF4-FFF2-40B4-BE49-F238E27FC236}">
                  <a16:creationId xmlns:a16="http://schemas.microsoft.com/office/drawing/2014/main" id="{F29879FA-CAE5-4F57-9603-658D4395E597}"/>
                </a:ext>
              </a:extLst>
            </p:cNvPr>
            <p:cNvSpPr/>
            <p:nvPr/>
          </p:nvSpPr>
          <p:spPr>
            <a:xfrm flipH="1">
              <a:off x="8320722" y="6495832"/>
              <a:ext cx="173456" cy="173456"/>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42" name="Oval 541">
              <a:extLst>
                <a:ext uri="{FF2B5EF4-FFF2-40B4-BE49-F238E27FC236}">
                  <a16:creationId xmlns:a16="http://schemas.microsoft.com/office/drawing/2014/main" id="{007F8764-7EAB-44B4-AC96-5AE4CF1400F4}"/>
                </a:ext>
              </a:extLst>
            </p:cNvPr>
            <p:cNvSpPr>
              <a:spLocks noChangeAspect="1"/>
            </p:cNvSpPr>
            <p:nvPr/>
          </p:nvSpPr>
          <p:spPr>
            <a:xfrm flipH="1">
              <a:off x="7553468" y="6367947"/>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43" name="Oval 542">
              <a:extLst>
                <a:ext uri="{FF2B5EF4-FFF2-40B4-BE49-F238E27FC236}">
                  <a16:creationId xmlns:a16="http://schemas.microsoft.com/office/drawing/2014/main" id="{1957D93C-4EE6-43F4-85CE-9E4F23E4FB27}"/>
                </a:ext>
              </a:extLst>
            </p:cNvPr>
            <p:cNvSpPr/>
            <p:nvPr/>
          </p:nvSpPr>
          <p:spPr>
            <a:xfrm flipH="1">
              <a:off x="7409382" y="5888795"/>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44" name="Oval 543">
              <a:extLst>
                <a:ext uri="{FF2B5EF4-FFF2-40B4-BE49-F238E27FC236}">
                  <a16:creationId xmlns:a16="http://schemas.microsoft.com/office/drawing/2014/main" id="{887C2D5D-B725-4F36-B09E-B3EDBFB9540F}"/>
                </a:ext>
              </a:extLst>
            </p:cNvPr>
            <p:cNvSpPr/>
            <p:nvPr/>
          </p:nvSpPr>
          <p:spPr>
            <a:xfrm flipH="1">
              <a:off x="6428137" y="5535256"/>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45" name="Oval 544">
              <a:extLst>
                <a:ext uri="{FF2B5EF4-FFF2-40B4-BE49-F238E27FC236}">
                  <a16:creationId xmlns:a16="http://schemas.microsoft.com/office/drawing/2014/main" id="{1873D526-3972-422C-AA56-C56AA9B75299}"/>
                </a:ext>
              </a:extLst>
            </p:cNvPr>
            <p:cNvSpPr>
              <a:spLocks noChangeAspect="1"/>
            </p:cNvSpPr>
            <p:nvPr/>
          </p:nvSpPr>
          <p:spPr>
            <a:xfrm flipH="1">
              <a:off x="6446454" y="6447250"/>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46" name="Oval 545">
              <a:extLst>
                <a:ext uri="{FF2B5EF4-FFF2-40B4-BE49-F238E27FC236}">
                  <a16:creationId xmlns:a16="http://schemas.microsoft.com/office/drawing/2014/main" id="{AF80A937-6075-4668-AB0F-F58A4EB82D07}"/>
                </a:ext>
              </a:extLst>
            </p:cNvPr>
            <p:cNvSpPr/>
            <p:nvPr/>
          </p:nvSpPr>
          <p:spPr>
            <a:xfrm flipH="1">
              <a:off x="5322697" y="6488208"/>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47" name="Oval 546">
              <a:extLst>
                <a:ext uri="{FF2B5EF4-FFF2-40B4-BE49-F238E27FC236}">
                  <a16:creationId xmlns:a16="http://schemas.microsoft.com/office/drawing/2014/main" id="{B82F2FCE-A668-4A38-AE83-7463F732FC08}"/>
                </a:ext>
              </a:extLst>
            </p:cNvPr>
            <p:cNvSpPr/>
            <p:nvPr/>
          </p:nvSpPr>
          <p:spPr>
            <a:xfrm flipH="1">
              <a:off x="3315996" y="6769608"/>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48" name="Oval 547">
              <a:extLst>
                <a:ext uri="{FF2B5EF4-FFF2-40B4-BE49-F238E27FC236}">
                  <a16:creationId xmlns:a16="http://schemas.microsoft.com/office/drawing/2014/main" id="{8D4E4EF6-F5CF-454C-9696-2347F727AC74}"/>
                </a:ext>
              </a:extLst>
            </p:cNvPr>
            <p:cNvSpPr>
              <a:spLocks noChangeAspect="1"/>
            </p:cNvSpPr>
            <p:nvPr/>
          </p:nvSpPr>
          <p:spPr>
            <a:xfrm rot="682168" flipH="1">
              <a:off x="1837787" y="6126834"/>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49" name="Oval 548">
              <a:extLst>
                <a:ext uri="{FF2B5EF4-FFF2-40B4-BE49-F238E27FC236}">
                  <a16:creationId xmlns:a16="http://schemas.microsoft.com/office/drawing/2014/main" id="{9A74A3BA-E109-4E1C-B282-592633C49DB9}"/>
                </a:ext>
              </a:extLst>
            </p:cNvPr>
            <p:cNvSpPr/>
            <p:nvPr/>
          </p:nvSpPr>
          <p:spPr>
            <a:xfrm rot="738506" flipH="1">
              <a:off x="2125993" y="5220084"/>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0" name="Oval 549">
              <a:extLst>
                <a:ext uri="{FF2B5EF4-FFF2-40B4-BE49-F238E27FC236}">
                  <a16:creationId xmlns:a16="http://schemas.microsoft.com/office/drawing/2014/main" id="{0E956416-90E0-460E-A361-3520937B0574}"/>
                </a:ext>
              </a:extLst>
            </p:cNvPr>
            <p:cNvSpPr/>
            <p:nvPr/>
          </p:nvSpPr>
          <p:spPr>
            <a:xfrm rot="20935587" flipH="1">
              <a:off x="4040879" y="5906901"/>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1" name="Oval 550">
              <a:extLst>
                <a:ext uri="{FF2B5EF4-FFF2-40B4-BE49-F238E27FC236}">
                  <a16:creationId xmlns:a16="http://schemas.microsoft.com/office/drawing/2014/main" id="{3DBC1352-1164-4CE8-B814-782F12100F0B}"/>
                </a:ext>
              </a:extLst>
            </p:cNvPr>
            <p:cNvSpPr/>
            <p:nvPr/>
          </p:nvSpPr>
          <p:spPr>
            <a:xfrm flipH="1">
              <a:off x="5275804" y="5604636"/>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2" name="Oval 551">
              <a:extLst>
                <a:ext uri="{FF2B5EF4-FFF2-40B4-BE49-F238E27FC236}">
                  <a16:creationId xmlns:a16="http://schemas.microsoft.com/office/drawing/2014/main" id="{742F1901-00CE-4CB7-8C76-92F44F657241}"/>
                </a:ext>
              </a:extLst>
            </p:cNvPr>
            <p:cNvSpPr>
              <a:spLocks noChangeAspect="1"/>
            </p:cNvSpPr>
            <p:nvPr/>
          </p:nvSpPr>
          <p:spPr>
            <a:xfrm flipH="1">
              <a:off x="3721070" y="5180775"/>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3" name="Oval 552">
              <a:extLst>
                <a:ext uri="{FF2B5EF4-FFF2-40B4-BE49-F238E27FC236}">
                  <a16:creationId xmlns:a16="http://schemas.microsoft.com/office/drawing/2014/main" id="{F2F04302-B5F1-420E-800E-E597D011078C}"/>
                </a:ext>
              </a:extLst>
            </p:cNvPr>
            <p:cNvSpPr/>
            <p:nvPr/>
          </p:nvSpPr>
          <p:spPr>
            <a:xfrm flipH="1">
              <a:off x="925280" y="4847529"/>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4" name="Oval 553">
              <a:extLst>
                <a:ext uri="{FF2B5EF4-FFF2-40B4-BE49-F238E27FC236}">
                  <a16:creationId xmlns:a16="http://schemas.microsoft.com/office/drawing/2014/main" id="{E0A820B2-DACC-4886-AC7B-7C14C98D782B}"/>
                </a:ext>
              </a:extLst>
            </p:cNvPr>
            <p:cNvSpPr/>
            <p:nvPr/>
          </p:nvSpPr>
          <p:spPr>
            <a:xfrm flipH="1">
              <a:off x="751824" y="5999617"/>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5" name="Oval 554">
              <a:extLst>
                <a:ext uri="{FF2B5EF4-FFF2-40B4-BE49-F238E27FC236}">
                  <a16:creationId xmlns:a16="http://schemas.microsoft.com/office/drawing/2014/main" id="{0E275A4A-EF6A-480F-97B7-5A26B41075D9}"/>
                </a:ext>
              </a:extLst>
            </p:cNvPr>
            <p:cNvSpPr>
              <a:spLocks noChangeAspect="1"/>
            </p:cNvSpPr>
            <p:nvPr/>
          </p:nvSpPr>
          <p:spPr>
            <a:xfrm flipH="1">
              <a:off x="1268058" y="6791154"/>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6" name="Oval 555">
              <a:extLst>
                <a:ext uri="{FF2B5EF4-FFF2-40B4-BE49-F238E27FC236}">
                  <a16:creationId xmlns:a16="http://schemas.microsoft.com/office/drawing/2014/main" id="{BF925A4A-53DD-4804-8319-6882CF7896B3}"/>
                </a:ext>
              </a:extLst>
            </p:cNvPr>
            <p:cNvSpPr>
              <a:spLocks noChangeAspect="1"/>
            </p:cNvSpPr>
            <p:nvPr/>
          </p:nvSpPr>
          <p:spPr>
            <a:xfrm flipH="1">
              <a:off x="9252816" y="6195820"/>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7" name="Oval 556">
              <a:extLst>
                <a:ext uri="{FF2B5EF4-FFF2-40B4-BE49-F238E27FC236}">
                  <a16:creationId xmlns:a16="http://schemas.microsoft.com/office/drawing/2014/main" id="{8DADBE1D-C97A-4C05-AA90-8C4B45FE0A23}"/>
                </a:ext>
              </a:extLst>
            </p:cNvPr>
            <p:cNvSpPr>
              <a:spLocks noChangeAspect="1"/>
            </p:cNvSpPr>
            <p:nvPr/>
          </p:nvSpPr>
          <p:spPr>
            <a:xfrm flipH="1">
              <a:off x="8456952" y="5649531"/>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8" name="Oval 557">
              <a:extLst>
                <a:ext uri="{FF2B5EF4-FFF2-40B4-BE49-F238E27FC236}">
                  <a16:creationId xmlns:a16="http://schemas.microsoft.com/office/drawing/2014/main" id="{611B6521-C8B3-49D8-8B4E-7AA77246CE48}"/>
                </a:ext>
              </a:extLst>
            </p:cNvPr>
            <p:cNvSpPr>
              <a:spLocks noChangeAspect="1"/>
            </p:cNvSpPr>
            <p:nvPr/>
          </p:nvSpPr>
          <p:spPr>
            <a:xfrm flipH="1">
              <a:off x="9227767" y="5680124"/>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559" name="Straight Connector 558">
              <a:extLst>
                <a:ext uri="{FF2B5EF4-FFF2-40B4-BE49-F238E27FC236}">
                  <a16:creationId xmlns:a16="http://schemas.microsoft.com/office/drawing/2014/main" id="{D30B276C-7ECD-4D36-80A8-7D8A0A25E04E}"/>
                </a:ext>
              </a:extLst>
            </p:cNvPr>
            <p:cNvCxnSpPr>
              <a:cxnSpLocks/>
              <a:stCxn id="558" idx="2"/>
              <a:endCxn id="537" idx="7"/>
            </p:cNvCxnSpPr>
            <p:nvPr/>
          </p:nvCxnSpPr>
          <p:spPr>
            <a:xfrm>
              <a:off x="9337495" y="5734988"/>
              <a:ext cx="690169" cy="324666"/>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id="{22307EE4-322E-407E-B72B-0B74569D2361}"/>
                </a:ext>
              </a:extLst>
            </p:cNvPr>
            <p:cNvCxnSpPr>
              <a:cxnSpLocks/>
              <a:stCxn id="538" idx="4"/>
              <a:endCxn id="539" idx="1"/>
            </p:cNvCxnSpPr>
            <p:nvPr/>
          </p:nvCxnSpPr>
          <p:spPr>
            <a:xfrm flipH="1">
              <a:off x="10783127" y="6057496"/>
              <a:ext cx="305080" cy="56774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561" name="Oval 560">
              <a:extLst>
                <a:ext uri="{FF2B5EF4-FFF2-40B4-BE49-F238E27FC236}">
                  <a16:creationId xmlns:a16="http://schemas.microsoft.com/office/drawing/2014/main" id="{FE3EAA99-BF23-450D-BF07-05626AA2F09E}"/>
                </a:ext>
              </a:extLst>
            </p:cNvPr>
            <p:cNvSpPr>
              <a:spLocks noChangeAspect="1"/>
            </p:cNvSpPr>
            <p:nvPr/>
          </p:nvSpPr>
          <p:spPr>
            <a:xfrm flipH="1">
              <a:off x="11764435" y="6572156"/>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562" name="Straight Connector 561">
              <a:extLst>
                <a:ext uri="{FF2B5EF4-FFF2-40B4-BE49-F238E27FC236}">
                  <a16:creationId xmlns:a16="http://schemas.microsoft.com/office/drawing/2014/main" id="{93DE4CA5-A0DC-4941-968E-021E1DB3F1D8}"/>
                </a:ext>
              </a:extLst>
            </p:cNvPr>
            <p:cNvCxnSpPr>
              <a:cxnSpLocks/>
              <a:stCxn id="561" idx="3"/>
            </p:cNvCxnSpPr>
            <p:nvPr/>
          </p:nvCxnSpPr>
          <p:spPr>
            <a:xfrm>
              <a:off x="11858094" y="6665815"/>
              <a:ext cx="16069" cy="208754"/>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30AB8A9B-2BF1-4F87-81CF-DA6745B10826}"/>
                </a:ext>
              </a:extLst>
            </p:cNvPr>
            <p:cNvCxnSpPr>
              <a:cxnSpLocks/>
              <a:stCxn id="561" idx="2"/>
            </p:cNvCxnSpPr>
            <p:nvPr/>
          </p:nvCxnSpPr>
          <p:spPr>
            <a:xfrm>
              <a:off x="11874163" y="6627020"/>
              <a:ext cx="339888" cy="77986"/>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a16="http://schemas.microsoft.com/office/drawing/2014/main" id="{486131A0-E1D8-44D1-9BC6-D33A17E9339D}"/>
                </a:ext>
              </a:extLst>
            </p:cNvPr>
            <p:cNvCxnSpPr>
              <a:cxnSpLocks/>
              <a:stCxn id="561" idx="1"/>
            </p:cNvCxnSpPr>
            <p:nvPr/>
          </p:nvCxnSpPr>
          <p:spPr>
            <a:xfrm flipV="1">
              <a:off x="11858094" y="6223496"/>
              <a:ext cx="355957" cy="36472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a16="http://schemas.microsoft.com/office/drawing/2014/main" id="{E067A1E4-2A0F-4813-AE19-3ECC23AD71F2}"/>
                </a:ext>
              </a:extLst>
            </p:cNvPr>
            <p:cNvCxnSpPr>
              <a:cxnSpLocks/>
              <a:endCxn id="538" idx="2"/>
            </p:cNvCxnSpPr>
            <p:nvPr/>
          </p:nvCxnSpPr>
          <p:spPr>
            <a:xfrm flipH="1">
              <a:off x="11170503" y="5844859"/>
              <a:ext cx="992111" cy="130341"/>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a:extLst>
                <a:ext uri="{FF2B5EF4-FFF2-40B4-BE49-F238E27FC236}">
                  <a16:creationId xmlns:a16="http://schemas.microsoft.com/office/drawing/2014/main" id="{C261390C-5805-4C2D-9591-B961574620EE}"/>
                </a:ext>
              </a:extLst>
            </p:cNvPr>
            <p:cNvCxnSpPr>
              <a:cxnSpLocks/>
              <a:endCxn id="545" idx="3"/>
            </p:cNvCxnSpPr>
            <p:nvPr/>
          </p:nvCxnSpPr>
          <p:spPr>
            <a:xfrm flipH="1" flipV="1">
              <a:off x="6540113" y="6540909"/>
              <a:ext cx="329191" cy="275468"/>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A9386781-A3C2-4B05-9CBF-E563747B28AE}"/>
                </a:ext>
              </a:extLst>
            </p:cNvPr>
            <p:cNvCxnSpPr>
              <a:cxnSpLocks/>
              <a:stCxn id="549" idx="7"/>
              <a:endCxn id="461" idx="1"/>
            </p:cNvCxnSpPr>
            <p:nvPr/>
          </p:nvCxnSpPr>
          <p:spPr>
            <a:xfrm flipH="1" flipV="1">
              <a:off x="1448480" y="3777502"/>
              <a:ext cx="715360" cy="145561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217" name="Group 216">
            <a:extLst>
              <a:ext uri="{FF2B5EF4-FFF2-40B4-BE49-F238E27FC236}">
                <a16:creationId xmlns:a16="http://schemas.microsoft.com/office/drawing/2014/main" id="{A93A0354-2687-4B75-81A7-A8072F1BC991}"/>
              </a:ext>
            </a:extLst>
          </p:cNvPr>
          <p:cNvGrpSpPr/>
          <p:nvPr userDrawn="1"/>
        </p:nvGrpSpPr>
        <p:grpSpPr>
          <a:xfrm>
            <a:off x="-74236" y="-78262"/>
            <a:ext cx="9306190" cy="5284082"/>
            <a:chOff x="-98982" y="-104349"/>
            <a:chExt cx="12408253" cy="7045442"/>
          </a:xfrm>
          <a:solidFill>
            <a:schemeClr val="bg1">
              <a:alpha val="10000"/>
            </a:schemeClr>
          </a:solidFill>
        </p:grpSpPr>
        <p:cxnSp>
          <p:nvCxnSpPr>
            <p:cNvPr id="218" name="Straight Connector 217">
              <a:extLst>
                <a:ext uri="{FF2B5EF4-FFF2-40B4-BE49-F238E27FC236}">
                  <a16:creationId xmlns:a16="http://schemas.microsoft.com/office/drawing/2014/main" id="{ECC07AD6-9B7B-4F82-A681-2DF36F226EB3}"/>
                </a:ext>
              </a:extLst>
            </p:cNvPr>
            <p:cNvCxnSpPr>
              <a:cxnSpLocks/>
              <a:stCxn id="281" idx="7"/>
              <a:endCxn id="279" idx="2"/>
            </p:cNvCxnSpPr>
            <p:nvPr/>
          </p:nvCxnSpPr>
          <p:spPr>
            <a:xfrm>
              <a:off x="1584504" y="1905029"/>
              <a:ext cx="1703016" cy="9444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59F0B30D-5D1D-45D2-82DF-10C1AFD89F54}"/>
                </a:ext>
              </a:extLst>
            </p:cNvPr>
            <p:cNvCxnSpPr>
              <a:cxnSpLocks/>
              <a:stCxn id="279" idx="4"/>
              <a:endCxn id="298" idx="1"/>
            </p:cNvCxnSpPr>
            <p:nvPr/>
          </p:nvCxnSpPr>
          <p:spPr>
            <a:xfrm flipV="1">
              <a:off x="3427782" y="2205662"/>
              <a:ext cx="482924" cy="57007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01CAF030-2C10-4C83-BAA2-5BB6EA477CDD}"/>
                </a:ext>
              </a:extLst>
            </p:cNvPr>
            <p:cNvCxnSpPr>
              <a:cxnSpLocks/>
              <a:stCxn id="284" idx="2"/>
              <a:endCxn id="296" idx="6"/>
            </p:cNvCxnSpPr>
            <p:nvPr/>
          </p:nvCxnSpPr>
          <p:spPr>
            <a:xfrm flipH="1">
              <a:off x="4004116" y="998896"/>
              <a:ext cx="1032867" cy="4144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9EC820E7-0700-4BD1-92FE-DED231C50008}"/>
                </a:ext>
              </a:extLst>
            </p:cNvPr>
            <p:cNvCxnSpPr>
              <a:cxnSpLocks/>
              <a:stCxn id="298" idx="5"/>
              <a:endCxn id="284" idx="1"/>
            </p:cNvCxnSpPr>
            <p:nvPr/>
          </p:nvCxnSpPr>
          <p:spPr>
            <a:xfrm flipV="1">
              <a:off x="4016342" y="1082390"/>
              <a:ext cx="1055225" cy="10176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AF163596-75A8-4537-9E5B-2DD50101FD0A}"/>
                </a:ext>
              </a:extLst>
            </p:cNvPr>
            <p:cNvCxnSpPr>
              <a:cxnSpLocks/>
              <a:stCxn id="279" idx="5"/>
              <a:endCxn id="297" idx="1"/>
            </p:cNvCxnSpPr>
            <p:nvPr/>
          </p:nvCxnSpPr>
          <p:spPr>
            <a:xfrm flipV="1">
              <a:off x="3493690" y="2247314"/>
              <a:ext cx="1466461" cy="58328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95EFD9B9-1375-467F-9E23-96880F6D3ECB}"/>
                </a:ext>
              </a:extLst>
            </p:cNvPr>
            <p:cNvCxnSpPr>
              <a:cxnSpLocks/>
              <a:stCxn id="284" idx="0"/>
              <a:endCxn id="297" idx="4"/>
            </p:cNvCxnSpPr>
            <p:nvPr/>
          </p:nvCxnSpPr>
          <p:spPr>
            <a:xfrm flipH="1">
              <a:off x="5012969" y="1116974"/>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50AB135D-E9EC-44D0-9157-59B971AF415D}"/>
                </a:ext>
              </a:extLst>
            </p:cNvPr>
            <p:cNvCxnSpPr>
              <a:cxnSpLocks/>
              <a:stCxn id="298" idx="3"/>
              <a:endCxn id="296" idx="0"/>
            </p:cNvCxnSpPr>
            <p:nvPr/>
          </p:nvCxnSpPr>
          <p:spPr>
            <a:xfrm flipH="1" flipV="1">
              <a:off x="3892072" y="1525433"/>
              <a:ext cx="18633" cy="5745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CA4B8596-A3B9-43CC-912A-8D3308DDC71E}"/>
                </a:ext>
              </a:extLst>
            </p:cNvPr>
            <p:cNvCxnSpPr>
              <a:cxnSpLocks/>
              <a:stCxn id="404" idx="7"/>
              <a:endCxn id="286" idx="1"/>
            </p:cNvCxnSpPr>
            <p:nvPr/>
          </p:nvCxnSpPr>
          <p:spPr>
            <a:xfrm flipV="1">
              <a:off x="5140075" y="2350975"/>
              <a:ext cx="1066308" cy="5527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9A9BF639-9C64-46E1-A5AC-83D592382C73}"/>
                </a:ext>
              </a:extLst>
            </p:cNvPr>
            <p:cNvCxnSpPr>
              <a:cxnSpLocks/>
              <a:stCxn id="284" idx="7"/>
              <a:endCxn id="286" idx="3"/>
            </p:cNvCxnSpPr>
            <p:nvPr/>
          </p:nvCxnSpPr>
          <p:spPr>
            <a:xfrm>
              <a:off x="5238555" y="1082390"/>
              <a:ext cx="967828" cy="11101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E26D96E3-49CA-4158-B064-E417086598CC}"/>
                </a:ext>
              </a:extLst>
            </p:cNvPr>
            <p:cNvCxnSpPr>
              <a:cxnSpLocks/>
              <a:stCxn id="283" idx="3"/>
            </p:cNvCxnSpPr>
            <p:nvPr/>
          </p:nvCxnSpPr>
          <p:spPr>
            <a:xfrm flipH="1" flipV="1">
              <a:off x="3211650" y="18443"/>
              <a:ext cx="498790" cy="58289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511B573A-E05B-432D-9A0A-181EC0026387}"/>
                </a:ext>
              </a:extLst>
            </p:cNvPr>
            <p:cNvCxnSpPr>
              <a:cxnSpLocks/>
              <a:stCxn id="298" idx="6"/>
              <a:endCxn id="297" idx="2"/>
            </p:cNvCxnSpPr>
            <p:nvPr/>
          </p:nvCxnSpPr>
          <p:spPr>
            <a:xfrm>
              <a:off x="4038220" y="2152844"/>
              <a:ext cx="900054" cy="416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D948FAFD-9608-41A5-B712-131AE0079261}"/>
                </a:ext>
              </a:extLst>
            </p:cNvPr>
            <p:cNvCxnSpPr>
              <a:cxnSpLocks/>
              <a:stCxn id="283" idx="0"/>
              <a:endCxn id="296" idx="4"/>
            </p:cNvCxnSpPr>
            <p:nvPr/>
          </p:nvCxnSpPr>
          <p:spPr>
            <a:xfrm>
              <a:off x="3789668" y="792604"/>
              <a:ext cx="102405" cy="5087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F0F91089-6159-4A00-AB22-14C9B5CBCA13}"/>
                </a:ext>
              </a:extLst>
            </p:cNvPr>
            <p:cNvCxnSpPr>
              <a:cxnSpLocks/>
              <a:stCxn id="297" idx="6"/>
              <a:endCxn id="286" idx="2"/>
            </p:cNvCxnSpPr>
            <p:nvPr/>
          </p:nvCxnSpPr>
          <p:spPr>
            <a:xfrm>
              <a:off x="5087665" y="2194496"/>
              <a:ext cx="1085901" cy="772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74EE683A-E741-41AC-AEEE-99EDD23B3F51}"/>
                </a:ext>
              </a:extLst>
            </p:cNvPr>
            <p:cNvCxnSpPr>
              <a:cxnSpLocks/>
              <a:stCxn id="285" idx="0"/>
              <a:endCxn id="286" idx="4"/>
            </p:cNvCxnSpPr>
            <p:nvPr/>
          </p:nvCxnSpPr>
          <p:spPr>
            <a:xfrm>
              <a:off x="6243041" y="1291086"/>
              <a:ext cx="42569" cy="868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56C10DAD-DCC4-4785-B866-77C5CDBDA72D}"/>
                </a:ext>
              </a:extLst>
            </p:cNvPr>
            <p:cNvCxnSpPr>
              <a:cxnSpLocks/>
              <a:stCxn id="288" idx="1"/>
              <a:endCxn id="286" idx="5"/>
            </p:cNvCxnSpPr>
            <p:nvPr/>
          </p:nvCxnSpPr>
          <p:spPr>
            <a:xfrm flipH="1">
              <a:off x="6364837" y="570689"/>
              <a:ext cx="1332558" cy="162183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62E05A1B-5B10-41DC-B18E-0AC5720B98AF}"/>
                </a:ext>
              </a:extLst>
            </p:cNvPr>
            <p:cNvCxnSpPr>
              <a:cxnSpLocks/>
              <a:stCxn id="288" idx="0"/>
              <a:endCxn id="287" idx="4"/>
            </p:cNvCxnSpPr>
            <p:nvPr/>
          </p:nvCxnSpPr>
          <p:spPr>
            <a:xfrm flipH="1">
              <a:off x="7737803" y="592567"/>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7A76CF74-2C36-42FC-9F18-FCA36A274B01}"/>
                </a:ext>
              </a:extLst>
            </p:cNvPr>
            <p:cNvCxnSpPr>
              <a:cxnSpLocks/>
              <a:stCxn id="287" idx="2"/>
              <a:endCxn id="286" idx="6"/>
            </p:cNvCxnSpPr>
            <p:nvPr/>
          </p:nvCxnSpPr>
          <p:spPr>
            <a:xfrm flipH="1">
              <a:off x="6397654" y="1722181"/>
              <a:ext cx="1228105" cy="5495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2C1CEA6C-9704-436F-9B16-D5CD852F06EF}"/>
                </a:ext>
              </a:extLst>
            </p:cNvPr>
            <p:cNvCxnSpPr>
              <a:cxnSpLocks/>
              <a:stCxn id="287" idx="7"/>
              <a:endCxn id="427" idx="5"/>
            </p:cNvCxnSpPr>
            <p:nvPr/>
          </p:nvCxnSpPr>
          <p:spPr>
            <a:xfrm>
              <a:off x="7817030" y="1801408"/>
              <a:ext cx="1649913" cy="11052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792D9CB8-8BE0-4EBA-9B89-B0183F56C6CB}"/>
                </a:ext>
              </a:extLst>
            </p:cNvPr>
            <p:cNvCxnSpPr>
              <a:cxnSpLocks/>
              <a:stCxn id="287" idx="6"/>
              <a:endCxn id="294" idx="2"/>
            </p:cNvCxnSpPr>
            <p:nvPr/>
          </p:nvCxnSpPr>
          <p:spPr>
            <a:xfrm flipV="1">
              <a:off x="7849847" y="1627721"/>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D0F76799-51CB-4BB9-A524-3D9837B0327F}"/>
                </a:ext>
              </a:extLst>
            </p:cNvPr>
            <p:cNvCxnSpPr>
              <a:cxnSpLocks/>
              <a:stCxn id="294" idx="7"/>
              <a:endCxn id="295" idx="3"/>
            </p:cNvCxnSpPr>
            <p:nvPr/>
          </p:nvCxnSpPr>
          <p:spPr>
            <a:xfrm>
              <a:off x="9385903" y="1706948"/>
              <a:ext cx="910362" cy="8460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73F81D86-59B4-41C8-B71D-C1233DF89F07}"/>
                </a:ext>
              </a:extLst>
            </p:cNvPr>
            <p:cNvCxnSpPr>
              <a:cxnSpLocks/>
              <a:stCxn id="280" idx="0"/>
              <a:endCxn id="279" idx="3"/>
            </p:cNvCxnSpPr>
            <p:nvPr/>
          </p:nvCxnSpPr>
          <p:spPr>
            <a:xfrm>
              <a:off x="2865686" y="1745404"/>
              <a:ext cx="476698" cy="10381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A29C7661-32D0-4070-A60D-8812F08D9553}"/>
                </a:ext>
              </a:extLst>
            </p:cNvPr>
            <p:cNvCxnSpPr>
              <a:cxnSpLocks/>
              <a:stCxn id="296" idx="2"/>
              <a:endCxn id="280" idx="6"/>
            </p:cNvCxnSpPr>
            <p:nvPr/>
          </p:nvCxnSpPr>
          <p:spPr>
            <a:xfrm flipH="1">
              <a:off x="2983764" y="1413389"/>
              <a:ext cx="796264" cy="21393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40CFDEB5-8BD6-4B0E-920C-24D6A09B3F96}"/>
                </a:ext>
              </a:extLst>
            </p:cNvPr>
            <p:cNvCxnSpPr>
              <a:cxnSpLocks/>
              <a:stCxn id="283" idx="1"/>
              <a:endCxn id="280" idx="5"/>
            </p:cNvCxnSpPr>
            <p:nvPr/>
          </p:nvCxnSpPr>
          <p:spPr>
            <a:xfrm flipH="1">
              <a:off x="2949180" y="759787"/>
              <a:ext cx="761261" cy="7840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2EBF05BC-BDCF-4ED2-9D19-1952C482B3DA}"/>
                </a:ext>
              </a:extLst>
            </p:cNvPr>
            <p:cNvCxnSpPr>
              <a:cxnSpLocks/>
              <a:stCxn id="282" idx="7"/>
              <a:endCxn id="280" idx="3"/>
            </p:cNvCxnSpPr>
            <p:nvPr/>
          </p:nvCxnSpPr>
          <p:spPr>
            <a:xfrm>
              <a:off x="2026273" y="811101"/>
              <a:ext cx="755920" cy="7327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35E41A46-E730-4BDB-9452-784BCDBB33C3}"/>
                </a:ext>
              </a:extLst>
            </p:cNvPr>
            <p:cNvCxnSpPr>
              <a:cxnSpLocks/>
              <a:stCxn id="281" idx="6"/>
              <a:endCxn id="280" idx="2"/>
            </p:cNvCxnSpPr>
            <p:nvPr/>
          </p:nvCxnSpPr>
          <p:spPr>
            <a:xfrm flipV="1">
              <a:off x="1617321" y="1627326"/>
              <a:ext cx="1130287" cy="1984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4E2FB429-AEDA-432F-B37E-50F4871C0365}"/>
                </a:ext>
              </a:extLst>
            </p:cNvPr>
            <p:cNvCxnSpPr>
              <a:cxnSpLocks/>
              <a:stCxn id="301" idx="7"/>
              <a:endCxn id="281" idx="3"/>
            </p:cNvCxnSpPr>
            <p:nvPr/>
          </p:nvCxnSpPr>
          <p:spPr>
            <a:xfrm>
              <a:off x="562732" y="991183"/>
              <a:ext cx="863318" cy="75539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1CC9691F-489B-4390-9DE1-E1011A7FAC4A}"/>
                </a:ext>
              </a:extLst>
            </p:cNvPr>
            <p:cNvCxnSpPr>
              <a:cxnSpLocks/>
              <a:stCxn id="301" idx="6"/>
              <a:endCxn id="282" idx="2"/>
            </p:cNvCxnSpPr>
            <p:nvPr/>
          </p:nvCxnSpPr>
          <p:spPr>
            <a:xfrm flipV="1">
              <a:off x="584609" y="758283"/>
              <a:ext cx="1314149" cy="18008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7EA1AC0D-3354-41AB-8AC8-ADF4BD8915B3}"/>
                </a:ext>
              </a:extLst>
            </p:cNvPr>
            <p:cNvCxnSpPr>
              <a:cxnSpLocks/>
              <a:stCxn id="301" idx="5"/>
            </p:cNvCxnSpPr>
            <p:nvPr/>
          </p:nvCxnSpPr>
          <p:spPr>
            <a:xfrm flipV="1">
              <a:off x="562732" y="7695"/>
              <a:ext cx="830501" cy="8778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25A6F784-BFC5-4301-80B3-14793CDF9D53}"/>
                </a:ext>
              </a:extLst>
            </p:cNvPr>
            <p:cNvCxnSpPr>
              <a:cxnSpLocks/>
              <a:stCxn id="282" idx="4"/>
            </p:cNvCxnSpPr>
            <p:nvPr/>
          </p:nvCxnSpPr>
          <p:spPr>
            <a:xfrm flipH="1" flipV="1">
              <a:off x="1913190" y="8940"/>
              <a:ext cx="60264" cy="6746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93EA3626-D595-4DCD-989D-13B860D94A44}"/>
                </a:ext>
              </a:extLst>
            </p:cNvPr>
            <p:cNvCxnSpPr>
              <a:cxnSpLocks/>
              <a:stCxn id="282" idx="5"/>
            </p:cNvCxnSpPr>
            <p:nvPr/>
          </p:nvCxnSpPr>
          <p:spPr>
            <a:xfrm flipV="1">
              <a:off x="2026273" y="21571"/>
              <a:ext cx="969507" cy="6838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A1DC40D-2213-4B14-8112-09C7A2865BD0}"/>
                </a:ext>
              </a:extLst>
            </p:cNvPr>
            <p:cNvCxnSpPr>
              <a:cxnSpLocks/>
              <a:stCxn id="283" idx="5"/>
            </p:cNvCxnSpPr>
            <p:nvPr/>
          </p:nvCxnSpPr>
          <p:spPr>
            <a:xfrm flipV="1">
              <a:off x="3868895" y="-11241"/>
              <a:ext cx="430441" cy="6125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B92997EF-6D7E-4C87-8D00-2F1ACB5AA962}"/>
                </a:ext>
              </a:extLst>
            </p:cNvPr>
            <p:cNvCxnSpPr>
              <a:cxnSpLocks/>
              <a:stCxn id="282" idx="6"/>
              <a:endCxn id="283" idx="2"/>
            </p:cNvCxnSpPr>
            <p:nvPr/>
          </p:nvCxnSpPr>
          <p:spPr>
            <a:xfrm flipV="1">
              <a:off x="2048150" y="680560"/>
              <a:ext cx="1629474" cy="7772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D79DE1C7-883C-47F4-8E70-58B4EB328FE5}"/>
                </a:ext>
              </a:extLst>
            </p:cNvPr>
            <p:cNvCxnSpPr>
              <a:cxnSpLocks/>
              <a:stCxn id="283" idx="6"/>
              <a:endCxn id="284" idx="3"/>
            </p:cNvCxnSpPr>
            <p:nvPr/>
          </p:nvCxnSpPr>
          <p:spPr>
            <a:xfrm>
              <a:off x="3901712" y="680560"/>
              <a:ext cx="1169856" cy="234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AAFFB451-B1DC-4495-B341-6445EE8FC1C9}"/>
                </a:ext>
              </a:extLst>
            </p:cNvPr>
            <p:cNvCxnSpPr>
              <a:cxnSpLocks/>
              <a:stCxn id="285" idx="2"/>
              <a:endCxn id="284" idx="6"/>
            </p:cNvCxnSpPr>
            <p:nvPr/>
          </p:nvCxnSpPr>
          <p:spPr>
            <a:xfrm flipH="1" flipV="1">
              <a:off x="5273139" y="998896"/>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0B2ED9C-A273-40CD-A70E-F3C04E316367}"/>
                </a:ext>
              </a:extLst>
            </p:cNvPr>
            <p:cNvCxnSpPr>
              <a:cxnSpLocks/>
              <a:stCxn id="306" idx="0"/>
              <a:endCxn id="284" idx="5"/>
            </p:cNvCxnSpPr>
            <p:nvPr/>
          </p:nvCxnSpPr>
          <p:spPr>
            <a:xfrm flipH="1">
              <a:off x="5238555" y="-6145"/>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A82FB7B0-F1F9-40A2-981C-E300FB4AB433}"/>
                </a:ext>
              </a:extLst>
            </p:cNvPr>
            <p:cNvCxnSpPr>
              <a:cxnSpLocks/>
              <a:endCxn id="284" idx="4"/>
            </p:cNvCxnSpPr>
            <p:nvPr/>
          </p:nvCxnSpPr>
          <p:spPr>
            <a:xfrm>
              <a:off x="4883094" y="-29536"/>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29EAA0FA-7783-40A6-A1D6-02C0356587F2}"/>
                </a:ext>
              </a:extLst>
            </p:cNvPr>
            <p:cNvCxnSpPr>
              <a:cxnSpLocks/>
              <a:stCxn id="306" idx="2"/>
              <a:endCxn id="285" idx="4"/>
            </p:cNvCxnSpPr>
            <p:nvPr/>
          </p:nvCxnSpPr>
          <p:spPr>
            <a:xfrm flipH="1">
              <a:off x="6243041" y="-5452"/>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EDF7C2EC-B2C6-4779-81E6-3FAFD227A155}"/>
                </a:ext>
              </a:extLst>
            </p:cNvPr>
            <p:cNvCxnSpPr>
              <a:cxnSpLocks/>
              <a:stCxn id="288" idx="2"/>
              <a:endCxn id="285" idx="6"/>
            </p:cNvCxnSpPr>
            <p:nvPr/>
          </p:nvCxnSpPr>
          <p:spPr>
            <a:xfrm flipH="1">
              <a:off x="6317737" y="517871"/>
              <a:ext cx="1357780" cy="6985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8B73CE0F-5857-4FBE-9AA5-1C086D8C8579}"/>
                </a:ext>
              </a:extLst>
            </p:cNvPr>
            <p:cNvCxnSpPr>
              <a:cxnSpLocks/>
              <a:stCxn id="288" idx="4"/>
            </p:cNvCxnSpPr>
            <p:nvPr/>
          </p:nvCxnSpPr>
          <p:spPr>
            <a:xfrm flipV="1">
              <a:off x="7750213" y="54467"/>
              <a:ext cx="93642" cy="3887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66750EFA-B553-44AA-BD0E-2F90E984FCA7}"/>
                </a:ext>
              </a:extLst>
            </p:cNvPr>
            <p:cNvCxnSpPr>
              <a:cxnSpLocks/>
              <a:stCxn id="289" idx="3"/>
            </p:cNvCxnSpPr>
            <p:nvPr/>
          </p:nvCxnSpPr>
          <p:spPr>
            <a:xfrm flipH="1" flipV="1">
              <a:off x="8652184" y="-11241"/>
              <a:ext cx="511421" cy="3567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042CC6A0-33D2-43B2-87FB-EFA2486811A5}"/>
                </a:ext>
              </a:extLst>
            </p:cNvPr>
            <p:cNvCxnSpPr>
              <a:cxnSpLocks/>
              <a:stCxn id="289" idx="2"/>
              <a:endCxn id="288" idx="6"/>
            </p:cNvCxnSpPr>
            <p:nvPr/>
          </p:nvCxnSpPr>
          <p:spPr>
            <a:xfrm flipH="1">
              <a:off x="7824909" y="42476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3F72EFF0-E6EC-44B8-8475-8D1D7C14CDD1}"/>
                </a:ext>
              </a:extLst>
            </p:cNvPr>
            <p:cNvCxnSpPr>
              <a:cxnSpLocks/>
              <a:stCxn id="294" idx="4"/>
              <a:endCxn id="289" idx="0"/>
            </p:cNvCxnSpPr>
            <p:nvPr/>
          </p:nvCxnSpPr>
          <p:spPr>
            <a:xfrm flipH="1" flipV="1">
              <a:off x="9242832" y="53680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9103CFC0-6C29-499B-AD29-181247A3253F}"/>
                </a:ext>
              </a:extLst>
            </p:cNvPr>
            <p:cNvCxnSpPr>
              <a:cxnSpLocks/>
              <a:stCxn id="293" idx="3"/>
              <a:endCxn id="289" idx="7"/>
            </p:cNvCxnSpPr>
            <p:nvPr/>
          </p:nvCxnSpPr>
          <p:spPr>
            <a:xfrm flipH="1" flipV="1">
              <a:off x="9322059" y="503987"/>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C11A6C73-62CF-42DA-9BB3-78A541EF9DD4}"/>
                </a:ext>
              </a:extLst>
            </p:cNvPr>
            <p:cNvCxnSpPr>
              <a:cxnSpLocks/>
              <a:stCxn id="293" idx="2"/>
              <a:endCxn id="294" idx="6"/>
            </p:cNvCxnSpPr>
            <p:nvPr/>
          </p:nvCxnSpPr>
          <p:spPr>
            <a:xfrm flipH="1">
              <a:off x="9418720" y="1237716"/>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C9F5E034-3384-4868-B51D-0EF3FE4B1792}"/>
                </a:ext>
              </a:extLst>
            </p:cNvPr>
            <p:cNvCxnSpPr>
              <a:cxnSpLocks/>
              <a:stCxn id="293" idx="1"/>
              <a:endCxn id="295" idx="4"/>
            </p:cNvCxnSpPr>
            <p:nvPr/>
          </p:nvCxnSpPr>
          <p:spPr>
            <a:xfrm flipH="1">
              <a:off x="10349083" y="1309164"/>
              <a:ext cx="576378" cy="12219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E6E3F94C-B647-4CF0-AEF4-51CE460B6DA4}"/>
                </a:ext>
              </a:extLst>
            </p:cNvPr>
            <p:cNvCxnSpPr>
              <a:cxnSpLocks/>
              <a:stCxn id="291" idx="1"/>
              <a:endCxn id="295" idx="5"/>
            </p:cNvCxnSpPr>
            <p:nvPr/>
          </p:nvCxnSpPr>
          <p:spPr>
            <a:xfrm flipH="1">
              <a:off x="10401901" y="1774673"/>
              <a:ext cx="1757220" cy="7783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A5A3A9FA-4DB7-4899-94CD-6831B6F1D132}"/>
                </a:ext>
              </a:extLst>
            </p:cNvPr>
            <p:cNvCxnSpPr>
              <a:cxnSpLocks/>
              <a:stCxn id="291" idx="0"/>
              <a:endCxn id="292" idx="4"/>
            </p:cNvCxnSpPr>
            <p:nvPr/>
          </p:nvCxnSpPr>
          <p:spPr>
            <a:xfrm flipH="1">
              <a:off x="11893491" y="1806534"/>
              <a:ext cx="313099" cy="9575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FB265748-D260-46F1-A07B-B7E62DF572FA}"/>
                </a:ext>
              </a:extLst>
            </p:cNvPr>
            <p:cNvCxnSpPr>
              <a:cxnSpLocks/>
              <a:stCxn id="363" idx="7"/>
              <a:endCxn id="428" idx="1"/>
            </p:cNvCxnSpPr>
            <p:nvPr/>
          </p:nvCxnSpPr>
          <p:spPr>
            <a:xfrm flipH="1" flipV="1">
              <a:off x="8117425" y="3321916"/>
              <a:ext cx="642685" cy="1106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AC966C4B-F642-4553-9E7F-D6F6DE484E1E}"/>
                </a:ext>
              </a:extLst>
            </p:cNvPr>
            <p:cNvCxnSpPr>
              <a:cxnSpLocks/>
              <a:endCxn id="290" idx="6"/>
            </p:cNvCxnSpPr>
            <p:nvPr/>
          </p:nvCxnSpPr>
          <p:spPr>
            <a:xfrm flipH="1">
              <a:off x="11941804" y="350882"/>
              <a:ext cx="294325" cy="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5F56F1BD-37DE-4583-920D-EDDFBE266103}"/>
                </a:ext>
              </a:extLst>
            </p:cNvPr>
            <p:cNvCxnSpPr>
              <a:cxnSpLocks/>
              <a:stCxn id="363" idx="0"/>
              <a:endCxn id="427" idx="3"/>
            </p:cNvCxnSpPr>
            <p:nvPr/>
          </p:nvCxnSpPr>
          <p:spPr>
            <a:xfrm flipV="1">
              <a:off x="8839337" y="3056346"/>
              <a:ext cx="575543" cy="133887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EE7AFFC2-B8F8-4AFD-B696-7BD0837B44BD}"/>
                </a:ext>
              </a:extLst>
            </p:cNvPr>
            <p:cNvCxnSpPr>
              <a:cxnSpLocks/>
              <a:stCxn id="375" idx="0"/>
              <a:endCxn id="426" idx="0"/>
            </p:cNvCxnSpPr>
            <p:nvPr/>
          </p:nvCxnSpPr>
          <p:spPr>
            <a:xfrm flipH="1" flipV="1">
              <a:off x="10593831" y="3434127"/>
              <a:ext cx="970340" cy="11166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969F3B65-E810-489E-A445-E77720D20165}"/>
                </a:ext>
              </a:extLst>
            </p:cNvPr>
            <p:cNvCxnSpPr>
              <a:cxnSpLocks/>
              <a:stCxn id="375" idx="1"/>
              <a:endCxn id="292" idx="0"/>
            </p:cNvCxnSpPr>
            <p:nvPr/>
          </p:nvCxnSpPr>
          <p:spPr>
            <a:xfrm flipV="1">
              <a:off x="11616989" y="2983008"/>
              <a:ext cx="228732" cy="15896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1B0BC112-A9C9-48B5-A6C1-4030CB95A28E}"/>
                </a:ext>
              </a:extLst>
            </p:cNvPr>
            <p:cNvCxnSpPr>
              <a:cxnSpLocks/>
              <a:stCxn id="292" idx="2"/>
              <a:endCxn id="295" idx="6"/>
            </p:cNvCxnSpPr>
            <p:nvPr/>
          </p:nvCxnSpPr>
          <p:spPr>
            <a:xfrm flipH="1" flipV="1">
              <a:off x="10423779" y="2605827"/>
              <a:ext cx="1336358" cy="2438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0934F7A6-399A-4CAC-A7E9-0BEB6E3ABF2D}"/>
                </a:ext>
              </a:extLst>
            </p:cNvPr>
            <p:cNvCxnSpPr>
              <a:cxnSpLocks/>
              <a:stCxn id="291" idx="2"/>
              <a:endCxn id="293" idx="6"/>
            </p:cNvCxnSpPr>
            <p:nvPr/>
          </p:nvCxnSpPr>
          <p:spPr>
            <a:xfrm flipH="1" flipV="1">
              <a:off x="11097954" y="1194675"/>
              <a:ext cx="1050131" cy="5239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8C5C9ECE-0069-4B5E-9CCE-19B46B9C941C}"/>
                </a:ext>
              </a:extLst>
            </p:cNvPr>
            <p:cNvCxnSpPr>
              <a:cxnSpLocks/>
              <a:stCxn id="290" idx="1"/>
              <a:endCxn id="293" idx="5"/>
            </p:cNvCxnSpPr>
            <p:nvPr/>
          </p:nvCxnSpPr>
          <p:spPr>
            <a:xfrm flipH="1">
              <a:off x="11050531" y="430109"/>
              <a:ext cx="700002" cy="693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15F4530F-E483-40B9-88CD-C9476422E32F}"/>
                </a:ext>
              </a:extLst>
            </p:cNvPr>
            <p:cNvCxnSpPr>
              <a:cxnSpLocks/>
              <a:stCxn id="290" idx="3"/>
              <a:endCxn id="307" idx="1"/>
            </p:cNvCxnSpPr>
            <p:nvPr/>
          </p:nvCxnSpPr>
          <p:spPr>
            <a:xfrm flipH="1" flipV="1">
              <a:off x="10480717" y="1658"/>
              <a:ext cx="1269816" cy="2699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B8274BE7-0BBC-4EE9-B660-FFBF06EE36D5}"/>
                </a:ext>
              </a:extLst>
            </p:cNvPr>
            <p:cNvCxnSpPr>
              <a:cxnSpLocks/>
              <a:stCxn id="293" idx="4"/>
              <a:endCxn id="307" idx="2"/>
            </p:cNvCxnSpPr>
            <p:nvPr/>
          </p:nvCxnSpPr>
          <p:spPr>
            <a:xfrm flipH="1" flipV="1">
              <a:off x="10368902" y="619"/>
              <a:ext cx="597574" cy="1105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0BE2AC43-6ED1-4734-9019-8890AB14F57C}"/>
                </a:ext>
              </a:extLst>
            </p:cNvPr>
            <p:cNvCxnSpPr>
              <a:cxnSpLocks/>
              <a:stCxn id="289" idx="5"/>
              <a:endCxn id="307" idx="0"/>
            </p:cNvCxnSpPr>
            <p:nvPr/>
          </p:nvCxnSpPr>
          <p:spPr>
            <a:xfrm flipV="1">
              <a:off x="9322059" y="-420"/>
              <a:ext cx="935027" cy="3459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FBDBEEAC-A05D-45C3-94F5-81CB8E365434}"/>
                </a:ext>
              </a:extLst>
            </p:cNvPr>
            <p:cNvCxnSpPr>
              <a:cxnSpLocks/>
              <a:stCxn id="290" idx="7"/>
              <a:endCxn id="291" idx="3"/>
            </p:cNvCxnSpPr>
            <p:nvPr/>
          </p:nvCxnSpPr>
          <p:spPr>
            <a:xfrm>
              <a:off x="11908987" y="430109"/>
              <a:ext cx="270959" cy="12410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E4942A7A-00B9-48C7-8A5D-543DE034D568}"/>
                </a:ext>
              </a:extLst>
            </p:cNvPr>
            <p:cNvCxnSpPr>
              <a:cxnSpLocks/>
              <a:stCxn id="288" idx="7"/>
              <a:endCxn id="294" idx="3"/>
            </p:cNvCxnSpPr>
            <p:nvPr/>
          </p:nvCxnSpPr>
          <p:spPr>
            <a:xfrm>
              <a:off x="7803031" y="570690"/>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906F2FA8-D822-486C-B518-F0178594347E}"/>
                </a:ext>
              </a:extLst>
            </p:cNvPr>
            <p:cNvCxnSpPr>
              <a:cxnSpLocks/>
              <a:endCxn id="290" idx="4"/>
            </p:cNvCxnSpPr>
            <p:nvPr/>
          </p:nvCxnSpPr>
          <p:spPr>
            <a:xfrm flipH="1">
              <a:off x="11829760" y="8940"/>
              <a:ext cx="14366" cy="22989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279" name="Oval 278">
              <a:extLst>
                <a:ext uri="{FF2B5EF4-FFF2-40B4-BE49-F238E27FC236}">
                  <a16:creationId xmlns:a16="http://schemas.microsoft.com/office/drawing/2014/main" id="{E04135AD-B34E-4C86-AE95-B91ED87D97D2}"/>
                </a:ext>
              </a:extLst>
            </p:cNvPr>
            <p:cNvSpPr/>
            <p:nvPr/>
          </p:nvSpPr>
          <p:spPr>
            <a:xfrm rot="1036530" flipV="1">
              <a:off x="3282465" y="277068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0" name="Oval 279">
              <a:extLst>
                <a:ext uri="{FF2B5EF4-FFF2-40B4-BE49-F238E27FC236}">
                  <a16:creationId xmlns:a16="http://schemas.microsoft.com/office/drawing/2014/main" id="{8C5492B1-9DA0-4566-AB89-4C3E942CFC6C}"/>
                </a:ext>
              </a:extLst>
            </p:cNvPr>
            <p:cNvSpPr/>
            <p:nvPr/>
          </p:nvSpPr>
          <p:spPr>
            <a:xfrm flipV="1">
              <a:off x="2747608" y="150924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1" name="Oval 280">
              <a:extLst>
                <a:ext uri="{FF2B5EF4-FFF2-40B4-BE49-F238E27FC236}">
                  <a16:creationId xmlns:a16="http://schemas.microsoft.com/office/drawing/2014/main" id="{30BDA989-BB89-4A73-9463-FBB3DE9CAE52}"/>
                </a:ext>
              </a:extLst>
            </p:cNvPr>
            <p:cNvSpPr/>
            <p:nvPr/>
          </p:nvSpPr>
          <p:spPr>
            <a:xfrm flipV="1">
              <a:off x="1393233" y="171375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2" name="Oval 281">
              <a:extLst>
                <a:ext uri="{FF2B5EF4-FFF2-40B4-BE49-F238E27FC236}">
                  <a16:creationId xmlns:a16="http://schemas.microsoft.com/office/drawing/2014/main" id="{9410E2AC-D6AB-461E-885D-A3D40782ABF5}"/>
                </a:ext>
              </a:extLst>
            </p:cNvPr>
            <p:cNvSpPr>
              <a:spLocks noChangeAspect="1"/>
            </p:cNvSpPr>
            <p:nvPr/>
          </p:nvSpPr>
          <p:spPr>
            <a:xfrm flipV="1">
              <a:off x="1898758" y="683587"/>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3" name="Oval 282">
              <a:extLst>
                <a:ext uri="{FF2B5EF4-FFF2-40B4-BE49-F238E27FC236}">
                  <a16:creationId xmlns:a16="http://schemas.microsoft.com/office/drawing/2014/main" id="{115DDC6F-E401-4AC2-81B6-47486358B731}"/>
                </a:ext>
              </a:extLst>
            </p:cNvPr>
            <p:cNvSpPr>
              <a:spLocks noChangeAspect="1"/>
            </p:cNvSpPr>
            <p:nvPr/>
          </p:nvSpPr>
          <p:spPr>
            <a:xfrm flipV="1">
              <a:off x="3677624" y="5685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4" name="Oval 283">
              <a:extLst>
                <a:ext uri="{FF2B5EF4-FFF2-40B4-BE49-F238E27FC236}">
                  <a16:creationId xmlns:a16="http://schemas.microsoft.com/office/drawing/2014/main" id="{01A58AE3-7F6F-47E6-950F-C1D07CA63104}"/>
                </a:ext>
              </a:extLst>
            </p:cNvPr>
            <p:cNvSpPr/>
            <p:nvPr/>
          </p:nvSpPr>
          <p:spPr>
            <a:xfrm flipV="1">
              <a:off x="5036983" y="88081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5" name="Oval 284">
              <a:extLst>
                <a:ext uri="{FF2B5EF4-FFF2-40B4-BE49-F238E27FC236}">
                  <a16:creationId xmlns:a16="http://schemas.microsoft.com/office/drawing/2014/main" id="{C52BF545-6D1B-4DC6-B148-6B7619A7D8B1}"/>
                </a:ext>
              </a:extLst>
            </p:cNvPr>
            <p:cNvSpPr>
              <a:spLocks noChangeAspect="1"/>
            </p:cNvSpPr>
            <p:nvPr/>
          </p:nvSpPr>
          <p:spPr>
            <a:xfrm flipV="1">
              <a:off x="6168345" y="114169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6" name="Oval 285">
              <a:extLst>
                <a:ext uri="{FF2B5EF4-FFF2-40B4-BE49-F238E27FC236}">
                  <a16:creationId xmlns:a16="http://schemas.microsoft.com/office/drawing/2014/main" id="{2FA6CD32-4868-4861-A413-A22D9747374F}"/>
                </a:ext>
              </a:extLst>
            </p:cNvPr>
            <p:cNvSpPr/>
            <p:nvPr/>
          </p:nvSpPr>
          <p:spPr>
            <a:xfrm flipV="1">
              <a:off x="6173566" y="2159704"/>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7" name="Oval 286">
              <a:extLst>
                <a:ext uri="{FF2B5EF4-FFF2-40B4-BE49-F238E27FC236}">
                  <a16:creationId xmlns:a16="http://schemas.microsoft.com/office/drawing/2014/main" id="{3DC86FF1-EF7B-49A4-8B8D-572E497E48B2}"/>
                </a:ext>
              </a:extLst>
            </p:cNvPr>
            <p:cNvSpPr/>
            <p:nvPr/>
          </p:nvSpPr>
          <p:spPr>
            <a:xfrm flipV="1">
              <a:off x="7625759" y="16101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8" name="Oval 287">
              <a:extLst>
                <a:ext uri="{FF2B5EF4-FFF2-40B4-BE49-F238E27FC236}">
                  <a16:creationId xmlns:a16="http://schemas.microsoft.com/office/drawing/2014/main" id="{97186B5D-71E6-4754-A38C-299230BF8D83}"/>
                </a:ext>
              </a:extLst>
            </p:cNvPr>
            <p:cNvSpPr>
              <a:spLocks noChangeAspect="1"/>
            </p:cNvSpPr>
            <p:nvPr/>
          </p:nvSpPr>
          <p:spPr>
            <a:xfrm flipV="1">
              <a:off x="7675517" y="44317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9" name="Oval 288">
              <a:extLst>
                <a:ext uri="{FF2B5EF4-FFF2-40B4-BE49-F238E27FC236}">
                  <a16:creationId xmlns:a16="http://schemas.microsoft.com/office/drawing/2014/main" id="{459398D9-3B32-4949-A360-59A3B04505A0}"/>
                </a:ext>
              </a:extLst>
            </p:cNvPr>
            <p:cNvSpPr/>
            <p:nvPr/>
          </p:nvSpPr>
          <p:spPr>
            <a:xfrm flipV="1">
              <a:off x="9130788" y="3127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0" name="Oval 289">
              <a:extLst>
                <a:ext uri="{FF2B5EF4-FFF2-40B4-BE49-F238E27FC236}">
                  <a16:creationId xmlns:a16="http://schemas.microsoft.com/office/drawing/2014/main" id="{EB23C537-8A55-40FD-9D25-46F47EE25A0A}"/>
                </a:ext>
              </a:extLst>
            </p:cNvPr>
            <p:cNvSpPr/>
            <p:nvPr/>
          </p:nvSpPr>
          <p:spPr>
            <a:xfrm flipV="1">
              <a:off x="11717716" y="23883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1" name="Oval 290">
              <a:extLst>
                <a:ext uri="{FF2B5EF4-FFF2-40B4-BE49-F238E27FC236}">
                  <a16:creationId xmlns:a16="http://schemas.microsoft.com/office/drawing/2014/main" id="{2A8671FC-2DD8-4132-AD26-F6E446F3F53B}"/>
                </a:ext>
              </a:extLst>
            </p:cNvPr>
            <p:cNvSpPr>
              <a:spLocks noChangeAspect="1"/>
            </p:cNvSpPr>
            <p:nvPr/>
          </p:nvSpPr>
          <p:spPr>
            <a:xfrm rot="682168" flipV="1">
              <a:off x="12146619" y="165860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2" name="Oval 291">
              <a:extLst>
                <a:ext uri="{FF2B5EF4-FFF2-40B4-BE49-F238E27FC236}">
                  <a16:creationId xmlns:a16="http://schemas.microsoft.com/office/drawing/2014/main" id="{186ABEF3-0B35-4039-A786-B65F7B13ABA5}"/>
                </a:ext>
              </a:extLst>
            </p:cNvPr>
            <p:cNvSpPr/>
            <p:nvPr/>
          </p:nvSpPr>
          <p:spPr>
            <a:xfrm rot="738506" flipV="1">
              <a:off x="11757562" y="276149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3" name="Oval 292">
              <a:extLst>
                <a:ext uri="{FF2B5EF4-FFF2-40B4-BE49-F238E27FC236}">
                  <a16:creationId xmlns:a16="http://schemas.microsoft.com/office/drawing/2014/main" id="{5A7BDA52-027F-473E-9F7B-CD41955213E7}"/>
                </a:ext>
              </a:extLst>
            </p:cNvPr>
            <p:cNvSpPr/>
            <p:nvPr/>
          </p:nvSpPr>
          <p:spPr>
            <a:xfrm rot="20935587" flipV="1">
              <a:off x="10875952" y="1104151"/>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4" name="Oval 293">
              <a:extLst>
                <a:ext uri="{FF2B5EF4-FFF2-40B4-BE49-F238E27FC236}">
                  <a16:creationId xmlns:a16="http://schemas.microsoft.com/office/drawing/2014/main" id="{5BD262F9-1571-4795-9B1F-B3C108AA58F8}"/>
                </a:ext>
              </a:extLst>
            </p:cNvPr>
            <p:cNvSpPr/>
            <p:nvPr/>
          </p:nvSpPr>
          <p:spPr>
            <a:xfrm flipV="1">
              <a:off x="9194632" y="151567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5" name="Oval 294">
              <a:extLst>
                <a:ext uri="{FF2B5EF4-FFF2-40B4-BE49-F238E27FC236}">
                  <a16:creationId xmlns:a16="http://schemas.microsoft.com/office/drawing/2014/main" id="{4AED8A0C-A2D6-4093-AC16-074E30A6F1E1}"/>
                </a:ext>
              </a:extLst>
            </p:cNvPr>
            <p:cNvSpPr>
              <a:spLocks noChangeAspect="1"/>
            </p:cNvSpPr>
            <p:nvPr/>
          </p:nvSpPr>
          <p:spPr>
            <a:xfrm flipV="1">
              <a:off x="10274387" y="2531131"/>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6" name="Oval 295">
              <a:extLst>
                <a:ext uri="{FF2B5EF4-FFF2-40B4-BE49-F238E27FC236}">
                  <a16:creationId xmlns:a16="http://schemas.microsoft.com/office/drawing/2014/main" id="{CCA917DF-8980-47F7-99A7-9BF89F3DDA33}"/>
                </a:ext>
              </a:extLst>
            </p:cNvPr>
            <p:cNvSpPr>
              <a:spLocks noChangeAspect="1"/>
            </p:cNvSpPr>
            <p:nvPr/>
          </p:nvSpPr>
          <p:spPr>
            <a:xfrm flipV="1">
              <a:off x="3780028" y="130134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7" name="Oval 296">
              <a:extLst>
                <a:ext uri="{FF2B5EF4-FFF2-40B4-BE49-F238E27FC236}">
                  <a16:creationId xmlns:a16="http://schemas.microsoft.com/office/drawing/2014/main" id="{00B3F6E6-2F47-4C22-B19E-E352A509A57D}"/>
                </a:ext>
              </a:extLst>
            </p:cNvPr>
            <p:cNvSpPr>
              <a:spLocks noChangeAspect="1"/>
            </p:cNvSpPr>
            <p:nvPr/>
          </p:nvSpPr>
          <p:spPr>
            <a:xfrm flipV="1">
              <a:off x="4938273" y="211980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8" name="Oval 297">
              <a:extLst>
                <a:ext uri="{FF2B5EF4-FFF2-40B4-BE49-F238E27FC236}">
                  <a16:creationId xmlns:a16="http://schemas.microsoft.com/office/drawing/2014/main" id="{0EE9B063-0452-4976-B9DE-023F10114FCC}"/>
                </a:ext>
              </a:extLst>
            </p:cNvPr>
            <p:cNvSpPr>
              <a:spLocks noChangeAspect="1"/>
            </p:cNvSpPr>
            <p:nvPr/>
          </p:nvSpPr>
          <p:spPr>
            <a:xfrm flipV="1">
              <a:off x="3888828" y="207814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299" name="Straight Connector 298">
              <a:extLst>
                <a:ext uri="{FF2B5EF4-FFF2-40B4-BE49-F238E27FC236}">
                  <a16:creationId xmlns:a16="http://schemas.microsoft.com/office/drawing/2014/main" id="{7E184B9C-2883-4B1E-AB02-A0C0E00F120A}"/>
                </a:ext>
              </a:extLst>
            </p:cNvPr>
            <p:cNvCxnSpPr>
              <a:cxnSpLocks/>
              <a:stCxn id="298" idx="2"/>
              <a:endCxn id="280" idx="7"/>
            </p:cNvCxnSpPr>
            <p:nvPr/>
          </p:nvCxnSpPr>
          <p:spPr>
            <a:xfrm flipH="1" flipV="1">
              <a:off x="2949180" y="1710820"/>
              <a:ext cx="939648" cy="44202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1E4CB873-E45B-4AC4-B721-87D85D6CC0AF}"/>
                </a:ext>
              </a:extLst>
            </p:cNvPr>
            <p:cNvCxnSpPr>
              <a:cxnSpLocks/>
              <a:stCxn id="281" idx="4"/>
              <a:endCxn id="282" idx="1"/>
            </p:cNvCxnSpPr>
            <p:nvPr/>
          </p:nvCxnSpPr>
          <p:spPr>
            <a:xfrm flipV="1">
              <a:off x="1505277" y="811101"/>
              <a:ext cx="415359" cy="9026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01" name="Oval 300">
              <a:extLst>
                <a:ext uri="{FF2B5EF4-FFF2-40B4-BE49-F238E27FC236}">
                  <a16:creationId xmlns:a16="http://schemas.microsoft.com/office/drawing/2014/main" id="{AA055FA6-A716-4E54-9407-7435933906B2}"/>
                </a:ext>
              </a:extLst>
            </p:cNvPr>
            <p:cNvSpPr>
              <a:spLocks noChangeAspect="1"/>
            </p:cNvSpPr>
            <p:nvPr/>
          </p:nvSpPr>
          <p:spPr>
            <a:xfrm flipV="1">
              <a:off x="435217" y="86366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302" name="Straight Connector 301">
              <a:extLst>
                <a:ext uri="{FF2B5EF4-FFF2-40B4-BE49-F238E27FC236}">
                  <a16:creationId xmlns:a16="http://schemas.microsoft.com/office/drawing/2014/main" id="{85C74136-4162-4A64-B85E-586C91BFCCF6}"/>
                </a:ext>
              </a:extLst>
            </p:cNvPr>
            <p:cNvCxnSpPr>
              <a:cxnSpLocks/>
              <a:stCxn id="301" idx="3"/>
            </p:cNvCxnSpPr>
            <p:nvPr/>
          </p:nvCxnSpPr>
          <p:spPr>
            <a:xfrm flipH="1" flipV="1">
              <a:off x="14396" y="20999"/>
              <a:ext cx="442699" cy="8645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A0E9EDB8-8C42-473D-8C66-7867496BA187}"/>
                </a:ext>
              </a:extLst>
            </p:cNvPr>
            <p:cNvCxnSpPr>
              <a:cxnSpLocks/>
              <a:stCxn id="301" idx="2"/>
            </p:cNvCxnSpPr>
            <p:nvPr/>
          </p:nvCxnSpPr>
          <p:spPr>
            <a:xfrm flipH="1" flipV="1">
              <a:off x="-27532" y="832189"/>
              <a:ext cx="462749" cy="1061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E55D9255-3AF7-4C41-AE1F-8409B32F04C3}"/>
                </a:ext>
              </a:extLst>
            </p:cNvPr>
            <p:cNvCxnSpPr>
              <a:cxnSpLocks/>
              <a:stCxn id="301" idx="1"/>
            </p:cNvCxnSpPr>
            <p:nvPr/>
          </p:nvCxnSpPr>
          <p:spPr>
            <a:xfrm flipH="1">
              <a:off x="-27532" y="991183"/>
              <a:ext cx="484627" cy="496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4344FD83-9983-4424-AAA6-148AE4CCFAD9}"/>
                </a:ext>
              </a:extLst>
            </p:cNvPr>
            <p:cNvCxnSpPr>
              <a:cxnSpLocks/>
              <a:endCxn id="281" idx="2"/>
            </p:cNvCxnSpPr>
            <p:nvPr/>
          </p:nvCxnSpPr>
          <p:spPr>
            <a:xfrm flipV="1">
              <a:off x="42498" y="1825802"/>
              <a:ext cx="1350735" cy="1774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06" name="Chord 305">
              <a:extLst>
                <a:ext uri="{FF2B5EF4-FFF2-40B4-BE49-F238E27FC236}">
                  <a16:creationId xmlns:a16="http://schemas.microsoft.com/office/drawing/2014/main" id="{28D4CFF2-1DBE-4876-B3BF-8A7776EF4157}"/>
                </a:ext>
              </a:extLst>
            </p:cNvPr>
            <p:cNvSpPr>
              <a:spLocks noChangeAspect="1"/>
            </p:cNvSpPr>
            <p:nvPr/>
          </p:nvSpPr>
          <p:spPr>
            <a:xfrm flipV="1">
              <a:off x="6507935" y="-75430"/>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7" name="Chord 306">
              <a:extLst>
                <a:ext uri="{FF2B5EF4-FFF2-40B4-BE49-F238E27FC236}">
                  <a16:creationId xmlns:a16="http://schemas.microsoft.com/office/drawing/2014/main" id="{0F2AD8D5-59DD-42AF-8A54-081DDAA505F5}"/>
                </a:ext>
              </a:extLst>
            </p:cNvPr>
            <p:cNvSpPr>
              <a:spLocks noChangeAspect="1"/>
            </p:cNvSpPr>
            <p:nvPr/>
          </p:nvSpPr>
          <p:spPr>
            <a:xfrm flipV="1">
              <a:off x="10256792" y="-104349"/>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308" name="Straight Connector 307">
              <a:extLst>
                <a:ext uri="{FF2B5EF4-FFF2-40B4-BE49-F238E27FC236}">
                  <a16:creationId xmlns:a16="http://schemas.microsoft.com/office/drawing/2014/main" id="{444FA6C2-DCD5-48E6-9B87-9C33B7C104C9}"/>
                </a:ext>
              </a:extLst>
            </p:cNvPr>
            <p:cNvCxnSpPr>
              <a:cxnSpLocks/>
              <a:stCxn id="306" idx="1"/>
              <a:endCxn id="288" idx="3"/>
            </p:cNvCxnSpPr>
            <p:nvPr/>
          </p:nvCxnSpPr>
          <p:spPr>
            <a:xfrm>
              <a:off x="6657218" y="-4759"/>
              <a:ext cx="1040177" cy="46981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EC17BC5D-1968-4A00-9612-60AF3C1DC048}"/>
                </a:ext>
              </a:extLst>
            </p:cNvPr>
            <p:cNvCxnSpPr>
              <a:cxnSpLocks/>
              <a:endCxn id="360" idx="1"/>
            </p:cNvCxnSpPr>
            <p:nvPr/>
          </p:nvCxnSpPr>
          <p:spPr>
            <a:xfrm flipH="1">
              <a:off x="11505573" y="5340915"/>
              <a:ext cx="674373" cy="39668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78C26D02-86DC-4F20-AD2A-20EE17100464}"/>
                </a:ext>
              </a:extLst>
            </p:cNvPr>
            <p:cNvCxnSpPr>
              <a:cxnSpLocks/>
              <a:endCxn id="375" idx="2"/>
            </p:cNvCxnSpPr>
            <p:nvPr/>
          </p:nvCxnSpPr>
          <p:spPr>
            <a:xfrm flipH="1">
              <a:off x="11638867" y="4355007"/>
              <a:ext cx="670058" cy="2704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B901A91C-F420-44C0-A758-2D50358BB2CF}"/>
                </a:ext>
              </a:extLst>
            </p:cNvPr>
            <p:cNvCxnSpPr>
              <a:cxnSpLocks/>
              <a:stCxn id="360" idx="0"/>
              <a:endCxn id="375" idx="4"/>
            </p:cNvCxnSpPr>
            <p:nvPr/>
          </p:nvCxnSpPr>
          <p:spPr>
            <a:xfrm flipV="1">
              <a:off x="11422079" y="4700191"/>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789DB2A7-80EE-4CFF-AC06-49621DD9B1D1}"/>
                </a:ext>
              </a:extLst>
            </p:cNvPr>
            <p:cNvCxnSpPr>
              <a:cxnSpLocks/>
              <a:stCxn id="426" idx="2"/>
              <a:endCxn id="362" idx="1"/>
            </p:cNvCxnSpPr>
            <p:nvPr/>
          </p:nvCxnSpPr>
          <p:spPr>
            <a:xfrm>
              <a:off x="10451194" y="3503136"/>
              <a:ext cx="31607" cy="6934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998575A5-C5D1-4804-B4EB-7907C235F278}"/>
                </a:ext>
              </a:extLst>
            </p:cNvPr>
            <p:cNvCxnSpPr>
              <a:cxnSpLocks/>
              <a:stCxn id="360" idx="7"/>
              <a:endCxn id="362" idx="3"/>
            </p:cNvCxnSpPr>
            <p:nvPr/>
          </p:nvCxnSpPr>
          <p:spPr>
            <a:xfrm flipH="1" flipV="1">
              <a:off x="10482801" y="4355007"/>
              <a:ext cx="855784" cy="1382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EA80B120-CD43-41C6-AC7B-E7CD8E94F0C4}"/>
                </a:ext>
              </a:extLst>
            </p:cNvPr>
            <p:cNvCxnSpPr>
              <a:cxnSpLocks/>
              <a:endCxn id="375" idx="3"/>
            </p:cNvCxnSpPr>
            <p:nvPr/>
          </p:nvCxnSpPr>
          <p:spPr>
            <a:xfrm flipH="1" flipV="1">
              <a:off x="11616989" y="4678313"/>
              <a:ext cx="692282" cy="4095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28C8C297-0234-4A22-A5F7-1B79EEC2A404}"/>
                </a:ext>
              </a:extLst>
            </p:cNvPr>
            <p:cNvCxnSpPr>
              <a:cxnSpLocks/>
              <a:stCxn id="375" idx="6"/>
              <a:endCxn id="362" idx="2"/>
            </p:cNvCxnSpPr>
            <p:nvPr/>
          </p:nvCxnSpPr>
          <p:spPr>
            <a:xfrm flipH="1" flipV="1">
              <a:off x="10515618" y="4275780"/>
              <a:ext cx="973856" cy="3497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FFF6B43D-DCD2-411F-98EE-485281DB961A}"/>
                </a:ext>
              </a:extLst>
            </p:cNvPr>
            <p:cNvCxnSpPr>
              <a:cxnSpLocks/>
              <a:stCxn id="361" idx="0"/>
              <a:endCxn id="362" idx="4"/>
            </p:cNvCxnSpPr>
            <p:nvPr/>
          </p:nvCxnSpPr>
          <p:spPr>
            <a:xfrm flipV="1">
              <a:off x="10334099" y="4387824"/>
              <a:ext cx="69475" cy="11410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C6138CA4-90DD-4B41-9514-5327FF10A391}"/>
                </a:ext>
              </a:extLst>
            </p:cNvPr>
            <p:cNvCxnSpPr>
              <a:cxnSpLocks/>
              <a:stCxn id="364" idx="1"/>
              <a:endCxn id="362" idx="5"/>
            </p:cNvCxnSpPr>
            <p:nvPr/>
          </p:nvCxnSpPr>
          <p:spPr>
            <a:xfrm flipV="1">
              <a:off x="8879746" y="4355007"/>
              <a:ext cx="1444602" cy="13037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1387748F-CA4F-45D8-85AF-1FBE8B866CA3}"/>
                </a:ext>
              </a:extLst>
            </p:cNvPr>
            <p:cNvCxnSpPr>
              <a:cxnSpLocks/>
              <a:stCxn id="364" idx="0"/>
              <a:endCxn id="363" idx="4"/>
            </p:cNvCxnSpPr>
            <p:nvPr/>
          </p:nvCxnSpPr>
          <p:spPr>
            <a:xfrm flipV="1">
              <a:off x="8826927" y="4619304"/>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72956221-B676-447C-B9DD-085A3BB85F21}"/>
                </a:ext>
              </a:extLst>
            </p:cNvPr>
            <p:cNvCxnSpPr>
              <a:cxnSpLocks/>
              <a:stCxn id="363" idx="2"/>
              <a:endCxn id="362" idx="6"/>
            </p:cNvCxnSpPr>
            <p:nvPr/>
          </p:nvCxnSpPr>
          <p:spPr>
            <a:xfrm flipV="1">
              <a:off x="8951381" y="4275780"/>
              <a:ext cx="1340149" cy="2314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5919CFFE-9B03-43F7-BB98-9DCE4363A413}"/>
                </a:ext>
              </a:extLst>
            </p:cNvPr>
            <p:cNvCxnSpPr>
              <a:cxnSpLocks/>
              <a:stCxn id="363" idx="7"/>
              <a:endCxn id="371" idx="2"/>
            </p:cNvCxnSpPr>
            <p:nvPr/>
          </p:nvCxnSpPr>
          <p:spPr>
            <a:xfrm flipH="1" flipV="1">
              <a:off x="6683226" y="3221226"/>
              <a:ext cx="2076884" cy="12068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CE6DAF90-054B-45FD-A8BE-AA4AD3F7304B}"/>
                </a:ext>
              </a:extLst>
            </p:cNvPr>
            <p:cNvCxnSpPr>
              <a:cxnSpLocks/>
              <a:stCxn id="363" idx="6"/>
              <a:endCxn id="370" idx="2"/>
            </p:cNvCxnSpPr>
            <p:nvPr/>
          </p:nvCxnSpPr>
          <p:spPr>
            <a:xfrm flipH="1">
              <a:off x="7382508" y="4507260"/>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2B446FD8-EC95-4A59-81DC-AA0905A8FEA0}"/>
                </a:ext>
              </a:extLst>
            </p:cNvPr>
            <p:cNvCxnSpPr>
              <a:cxnSpLocks/>
              <a:stCxn id="370" idx="7"/>
              <a:endCxn id="371" idx="3"/>
            </p:cNvCxnSpPr>
            <p:nvPr/>
          </p:nvCxnSpPr>
          <p:spPr>
            <a:xfrm flipH="1" flipV="1">
              <a:off x="6661348" y="3274044"/>
              <a:ext cx="529889" cy="1248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D11C0E1F-126C-4C7C-9359-0B0EB7E23951}"/>
                </a:ext>
              </a:extLst>
            </p:cNvPr>
            <p:cNvCxnSpPr>
              <a:cxnSpLocks/>
              <a:stCxn id="427" idx="1"/>
              <a:endCxn id="362" idx="0"/>
            </p:cNvCxnSpPr>
            <p:nvPr/>
          </p:nvCxnSpPr>
          <p:spPr>
            <a:xfrm>
              <a:off x="9564537" y="3108409"/>
              <a:ext cx="839037" cy="10553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B1B077D1-AE77-4790-A4D3-EDDAFBE4AD79}"/>
                </a:ext>
              </a:extLst>
            </p:cNvPr>
            <p:cNvCxnSpPr>
              <a:cxnSpLocks/>
              <a:endCxn id="360" idx="3"/>
            </p:cNvCxnSpPr>
            <p:nvPr/>
          </p:nvCxnSpPr>
          <p:spPr>
            <a:xfrm flipH="1" flipV="1">
              <a:off x="11505573" y="5904589"/>
              <a:ext cx="674373" cy="3280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36A0B4EC-A9D5-4874-85D0-4DD07D4D5357}"/>
                </a:ext>
              </a:extLst>
            </p:cNvPr>
            <p:cNvCxnSpPr>
              <a:cxnSpLocks/>
              <a:stCxn id="361" idx="2"/>
              <a:endCxn id="360" idx="6"/>
            </p:cNvCxnSpPr>
            <p:nvPr/>
          </p:nvCxnSpPr>
          <p:spPr>
            <a:xfrm>
              <a:off x="10408795" y="5603601"/>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70AF63E9-A691-4C2B-96DC-E0A55EFE79B8}"/>
                </a:ext>
              </a:extLst>
            </p:cNvPr>
            <p:cNvCxnSpPr>
              <a:cxnSpLocks/>
              <a:stCxn id="376" idx="0"/>
              <a:endCxn id="360" idx="5"/>
            </p:cNvCxnSpPr>
            <p:nvPr/>
          </p:nvCxnSpPr>
          <p:spPr>
            <a:xfrm flipV="1">
              <a:off x="10069009" y="5904589"/>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C98890E5-F733-4BD1-9F15-A377B562DE6C}"/>
                </a:ext>
              </a:extLst>
            </p:cNvPr>
            <p:cNvCxnSpPr>
              <a:cxnSpLocks/>
              <a:endCxn id="360" idx="4"/>
            </p:cNvCxnSpPr>
            <p:nvPr/>
          </p:nvCxnSpPr>
          <p:spPr>
            <a:xfrm flipH="1" flipV="1">
              <a:off x="11422079" y="5939173"/>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952932B9-3B9C-47F5-A4E7-1273B9D16590}"/>
                </a:ext>
              </a:extLst>
            </p:cNvPr>
            <p:cNvCxnSpPr>
              <a:cxnSpLocks/>
              <a:stCxn id="376" idx="2"/>
              <a:endCxn id="361" idx="4"/>
            </p:cNvCxnSpPr>
            <p:nvPr/>
          </p:nvCxnSpPr>
          <p:spPr>
            <a:xfrm flipV="1">
              <a:off x="9994466" y="5678297"/>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CEF81320-CCA6-48C5-90ED-C2CF9F3BB076}"/>
                </a:ext>
              </a:extLst>
            </p:cNvPr>
            <p:cNvCxnSpPr>
              <a:cxnSpLocks/>
              <a:stCxn id="364" idx="2"/>
              <a:endCxn id="361" idx="6"/>
            </p:cNvCxnSpPr>
            <p:nvPr/>
          </p:nvCxnSpPr>
          <p:spPr>
            <a:xfrm flipV="1">
              <a:off x="8901623" y="5603601"/>
              <a:ext cx="1357780" cy="1079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F7D6AFDB-8233-411A-AAD8-5F807321294C}"/>
                </a:ext>
              </a:extLst>
            </p:cNvPr>
            <p:cNvCxnSpPr>
              <a:cxnSpLocks/>
              <a:stCxn id="364" idx="4"/>
            </p:cNvCxnSpPr>
            <p:nvPr/>
          </p:nvCxnSpPr>
          <p:spPr>
            <a:xfrm flipH="1">
              <a:off x="8785593" y="5786266"/>
              <a:ext cx="41334" cy="10424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EC452515-2D1B-4D48-A0C4-14D38BBB5D0B}"/>
                </a:ext>
              </a:extLst>
            </p:cNvPr>
            <p:cNvCxnSpPr>
              <a:cxnSpLocks/>
              <a:stCxn id="365" idx="3"/>
            </p:cNvCxnSpPr>
            <p:nvPr/>
          </p:nvCxnSpPr>
          <p:spPr>
            <a:xfrm>
              <a:off x="7413535" y="5883908"/>
              <a:ext cx="565475" cy="9587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51039415-542D-43C0-A772-285C2A26B200}"/>
                </a:ext>
              </a:extLst>
            </p:cNvPr>
            <p:cNvCxnSpPr>
              <a:cxnSpLocks/>
              <a:stCxn id="365" idx="2"/>
              <a:endCxn id="364" idx="6"/>
            </p:cNvCxnSpPr>
            <p:nvPr/>
          </p:nvCxnSpPr>
          <p:spPr>
            <a:xfrm flipV="1">
              <a:off x="7446352" y="571157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B2024C51-9B95-439A-AD66-53986FB726CC}"/>
                </a:ext>
              </a:extLst>
            </p:cNvPr>
            <p:cNvCxnSpPr>
              <a:cxnSpLocks/>
              <a:stCxn id="370" idx="4"/>
              <a:endCxn id="365" idx="0"/>
            </p:cNvCxnSpPr>
            <p:nvPr/>
          </p:nvCxnSpPr>
          <p:spPr>
            <a:xfrm>
              <a:off x="7270464" y="471376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4A55F1D2-4D93-468D-9F4C-6B767FF87608}"/>
                </a:ext>
              </a:extLst>
            </p:cNvPr>
            <p:cNvCxnSpPr>
              <a:cxnSpLocks/>
              <a:stCxn id="369" idx="3"/>
              <a:endCxn id="365" idx="7"/>
            </p:cNvCxnSpPr>
            <p:nvPr/>
          </p:nvCxnSpPr>
          <p:spPr>
            <a:xfrm>
              <a:off x="5682113" y="5075781"/>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C19949A7-C92B-4983-BDEC-67F5A5078671}"/>
                </a:ext>
              </a:extLst>
            </p:cNvPr>
            <p:cNvCxnSpPr>
              <a:cxnSpLocks/>
              <a:stCxn id="369" idx="2"/>
              <a:endCxn id="370" idx="6"/>
            </p:cNvCxnSpPr>
            <p:nvPr/>
          </p:nvCxnSpPr>
          <p:spPr>
            <a:xfrm flipV="1">
              <a:off x="5699103" y="4601720"/>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B755025B-01FD-4D43-9B4B-12A4866F4FAD}"/>
                </a:ext>
              </a:extLst>
            </p:cNvPr>
            <p:cNvCxnSpPr>
              <a:cxnSpLocks/>
              <a:stCxn id="369" idx="1"/>
              <a:endCxn id="371" idx="4"/>
            </p:cNvCxnSpPr>
            <p:nvPr/>
          </p:nvCxnSpPr>
          <p:spPr>
            <a:xfrm flipV="1">
              <a:off x="5651680" y="3295922"/>
              <a:ext cx="956850" cy="16243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F5F6DE21-CC6D-4EBC-84E4-E8F521B9CC9B}"/>
                </a:ext>
              </a:extLst>
            </p:cNvPr>
            <p:cNvCxnSpPr>
              <a:cxnSpLocks/>
              <a:stCxn id="367" idx="1"/>
              <a:endCxn id="371" idx="5"/>
            </p:cNvCxnSpPr>
            <p:nvPr/>
          </p:nvCxnSpPr>
          <p:spPr>
            <a:xfrm flipV="1">
              <a:off x="4477836" y="3274044"/>
              <a:ext cx="2077876" cy="1772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EB697230-A569-4613-A7AE-24FDCA8B57B8}"/>
                </a:ext>
              </a:extLst>
            </p:cNvPr>
            <p:cNvCxnSpPr>
              <a:cxnSpLocks/>
              <a:stCxn id="367" idx="0"/>
              <a:endCxn id="368" idx="4"/>
            </p:cNvCxnSpPr>
            <p:nvPr/>
          </p:nvCxnSpPr>
          <p:spPr>
            <a:xfrm flipV="1">
              <a:off x="4430367" y="4043431"/>
              <a:ext cx="58508" cy="971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A3CE513B-D11A-452C-95F8-6EDE3B110406}"/>
                </a:ext>
              </a:extLst>
            </p:cNvPr>
            <p:cNvCxnSpPr>
              <a:cxnSpLocks/>
              <a:stCxn id="373" idx="0"/>
              <a:endCxn id="372" idx="4"/>
            </p:cNvCxnSpPr>
            <p:nvPr/>
          </p:nvCxnSpPr>
          <p:spPr>
            <a:xfrm flipV="1">
              <a:off x="2274960" y="3873481"/>
              <a:ext cx="236156" cy="11539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42DDD300-0B37-4843-B94A-6816EC4D236E}"/>
                </a:ext>
              </a:extLst>
            </p:cNvPr>
            <p:cNvCxnSpPr>
              <a:cxnSpLocks/>
              <a:stCxn id="401" idx="7"/>
              <a:endCxn id="372" idx="5"/>
            </p:cNvCxnSpPr>
            <p:nvPr/>
          </p:nvCxnSpPr>
          <p:spPr>
            <a:xfrm flipV="1">
              <a:off x="1153506" y="3840664"/>
              <a:ext cx="1278383" cy="71666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97E13790-07D9-42D8-9C81-CAB74D51E509}"/>
                </a:ext>
              </a:extLst>
            </p:cNvPr>
            <p:cNvCxnSpPr>
              <a:cxnSpLocks/>
              <a:endCxn id="373" idx="6"/>
            </p:cNvCxnSpPr>
            <p:nvPr/>
          </p:nvCxnSpPr>
          <p:spPr>
            <a:xfrm flipV="1">
              <a:off x="1109306" y="5139476"/>
              <a:ext cx="1053610" cy="4204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D88DB5DF-4EA5-4C04-8B59-6AB8C890CE3A}"/>
                </a:ext>
              </a:extLst>
            </p:cNvPr>
            <p:cNvCxnSpPr>
              <a:cxnSpLocks/>
              <a:stCxn id="400" idx="5"/>
              <a:endCxn id="374" idx="6"/>
            </p:cNvCxnSpPr>
            <p:nvPr/>
          </p:nvCxnSpPr>
          <p:spPr>
            <a:xfrm>
              <a:off x="1094332" y="5702233"/>
              <a:ext cx="1771424" cy="4775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3D10A8DE-876A-4EF9-9BCD-5A868CD92BF8}"/>
                </a:ext>
              </a:extLst>
            </p:cNvPr>
            <p:cNvCxnSpPr>
              <a:cxnSpLocks/>
              <a:endCxn id="374" idx="4"/>
            </p:cNvCxnSpPr>
            <p:nvPr/>
          </p:nvCxnSpPr>
          <p:spPr>
            <a:xfrm flipV="1">
              <a:off x="2739040" y="6254482"/>
              <a:ext cx="201412" cy="5439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05977368-D475-41FC-9BD1-7865E3B68B30}"/>
                </a:ext>
              </a:extLst>
            </p:cNvPr>
            <p:cNvCxnSpPr>
              <a:cxnSpLocks/>
              <a:stCxn id="374" idx="3"/>
            </p:cNvCxnSpPr>
            <p:nvPr/>
          </p:nvCxnSpPr>
          <p:spPr>
            <a:xfrm>
              <a:off x="2993271" y="6232605"/>
              <a:ext cx="836426" cy="5658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067275D2-B467-4C84-B854-CF85E21C0631}"/>
                </a:ext>
              </a:extLst>
            </p:cNvPr>
            <p:cNvCxnSpPr>
              <a:cxnSpLocks/>
              <a:stCxn id="374" idx="3"/>
              <a:endCxn id="366" idx="6"/>
            </p:cNvCxnSpPr>
            <p:nvPr/>
          </p:nvCxnSpPr>
          <p:spPr>
            <a:xfrm flipV="1">
              <a:off x="2993270" y="6187800"/>
              <a:ext cx="1496920" cy="448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5F1EAD1F-105F-4CDC-92A1-B9091E1BE060}"/>
                </a:ext>
              </a:extLst>
            </p:cNvPr>
            <p:cNvCxnSpPr>
              <a:cxnSpLocks/>
              <a:stCxn id="374" idx="1"/>
              <a:endCxn id="367" idx="5"/>
            </p:cNvCxnSpPr>
            <p:nvPr/>
          </p:nvCxnSpPr>
          <p:spPr>
            <a:xfrm flipV="1">
              <a:off x="2993270" y="5129624"/>
              <a:ext cx="1360178" cy="9973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812A71D5-AB21-4848-879C-BF9E3225E6A5}"/>
                </a:ext>
              </a:extLst>
            </p:cNvPr>
            <p:cNvCxnSpPr>
              <a:cxnSpLocks/>
              <a:stCxn id="373" idx="2"/>
              <a:endCxn id="367" idx="6"/>
            </p:cNvCxnSpPr>
            <p:nvPr/>
          </p:nvCxnSpPr>
          <p:spPr>
            <a:xfrm flipV="1">
              <a:off x="2387004" y="5073530"/>
              <a:ext cx="1955408" cy="659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E2633FAE-0F3D-4612-B80E-97B404C88C50}"/>
                </a:ext>
              </a:extLst>
            </p:cNvPr>
            <p:cNvCxnSpPr>
              <a:cxnSpLocks/>
              <a:stCxn id="372" idx="3"/>
              <a:endCxn id="367" idx="7"/>
            </p:cNvCxnSpPr>
            <p:nvPr/>
          </p:nvCxnSpPr>
          <p:spPr>
            <a:xfrm>
              <a:off x="2590343" y="3840664"/>
              <a:ext cx="1783930" cy="11853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6F109A7D-23F1-48B1-888C-220826EFB185}"/>
                </a:ext>
              </a:extLst>
            </p:cNvPr>
            <p:cNvCxnSpPr>
              <a:cxnSpLocks/>
              <a:stCxn id="372" idx="2"/>
              <a:endCxn id="368" idx="6"/>
            </p:cNvCxnSpPr>
            <p:nvPr/>
          </p:nvCxnSpPr>
          <p:spPr>
            <a:xfrm>
              <a:off x="2623160" y="3761437"/>
              <a:ext cx="1780131" cy="14864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FDCE7B84-963B-431A-8151-70B118C4B57A}"/>
                </a:ext>
              </a:extLst>
            </p:cNvPr>
            <p:cNvCxnSpPr>
              <a:cxnSpLocks/>
              <a:stCxn id="368" idx="1"/>
              <a:endCxn id="371" idx="6"/>
            </p:cNvCxnSpPr>
            <p:nvPr/>
          </p:nvCxnSpPr>
          <p:spPr>
            <a:xfrm flipV="1">
              <a:off x="4607055" y="3221226"/>
              <a:ext cx="1926779" cy="6522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82FAE79D-5228-4D29-B7FB-ED0B70163840}"/>
                </a:ext>
              </a:extLst>
            </p:cNvPr>
            <p:cNvCxnSpPr>
              <a:cxnSpLocks/>
              <a:stCxn id="367" idx="2"/>
              <a:endCxn id="369" idx="6"/>
            </p:cNvCxnSpPr>
            <p:nvPr/>
          </p:nvCxnSpPr>
          <p:spPr>
            <a:xfrm flipV="1">
              <a:off x="4488872" y="5034766"/>
              <a:ext cx="990314" cy="682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4AF9E01C-B022-4431-9F06-E287DC35B90E}"/>
                </a:ext>
              </a:extLst>
            </p:cNvPr>
            <p:cNvCxnSpPr>
              <a:cxnSpLocks/>
              <a:stCxn id="366" idx="1"/>
              <a:endCxn id="369" idx="5"/>
            </p:cNvCxnSpPr>
            <p:nvPr/>
          </p:nvCxnSpPr>
          <p:spPr>
            <a:xfrm flipV="1">
              <a:off x="4681461" y="5106214"/>
              <a:ext cx="845148" cy="10023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E2E5F3D5-D0E1-452F-B41A-3A8311642A21}"/>
                </a:ext>
              </a:extLst>
            </p:cNvPr>
            <p:cNvCxnSpPr>
              <a:cxnSpLocks/>
              <a:stCxn id="366" idx="3"/>
              <a:endCxn id="377" idx="1"/>
            </p:cNvCxnSpPr>
            <p:nvPr/>
          </p:nvCxnSpPr>
          <p:spPr>
            <a:xfrm>
              <a:off x="4681461" y="6267027"/>
              <a:ext cx="1470253" cy="56805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D2CF1BE6-46B8-46E9-8A6D-88A1291EB9DB}"/>
                </a:ext>
              </a:extLst>
            </p:cNvPr>
            <p:cNvCxnSpPr>
              <a:cxnSpLocks/>
              <a:stCxn id="369" idx="4"/>
              <a:endCxn id="377" idx="2"/>
            </p:cNvCxnSpPr>
            <p:nvPr/>
          </p:nvCxnSpPr>
          <p:spPr>
            <a:xfrm>
              <a:off x="5610665" y="5123204"/>
              <a:ext cx="652864" cy="17129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E2464A55-51F4-41A6-BDCE-EEFEE9435F39}"/>
                </a:ext>
              </a:extLst>
            </p:cNvPr>
            <p:cNvCxnSpPr>
              <a:cxnSpLocks/>
              <a:stCxn id="365" idx="5"/>
              <a:endCxn id="377" idx="0"/>
            </p:cNvCxnSpPr>
            <p:nvPr/>
          </p:nvCxnSpPr>
          <p:spPr>
            <a:xfrm flipH="1">
              <a:off x="6375345" y="5883908"/>
              <a:ext cx="879736" cy="95325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CA017B64-0FAE-42FE-A697-95B0CD79CAFD}"/>
                </a:ext>
              </a:extLst>
            </p:cNvPr>
            <p:cNvCxnSpPr>
              <a:cxnSpLocks/>
              <a:stCxn id="366" idx="7"/>
              <a:endCxn id="367" idx="3"/>
            </p:cNvCxnSpPr>
            <p:nvPr/>
          </p:nvCxnSpPr>
          <p:spPr>
            <a:xfrm flipH="1" flipV="1">
              <a:off x="4457011" y="5150449"/>
              <a:ext cx="65996" cy="9581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FFA65365-4610-4BC3-ABDA-E05C4952074C}"/>
                </a:ext>
              </a:extLst>
            </p:cNvPr>
            <p:cNvCxnSpPr>
              <a:cxnSpLocks/>
              <a:stCxn id="364" idx="7"/>
              <a:endCxn id="370" idx="3"/>
            </p:cNvCxnSpPr>
            <p:nvPr/>
          </p:nvCxnSpPr>
          <p:spPr>
            <a:xfrm flipH="1" flipV="1">
              <a:off x="7349691" y="4680947"/>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260044F5-AB8B-4D74-9DA2-22172CB47D7E}"/>
                </a:ext>
              </a:extLst>
            </p:cNvPr>
            <p:cNvCxnSpPr>
              <a:cxnSpLocks/>
              <a:endCxn id="366" idx="4"/>
            </p:cNvCxnSpPr>
            <p:nvPr/>
          </p:nvCxnSpPr>
          <p:spPr>
            <a:xfrm flipV="1">
              <a:off x="4489041" y="6299844"/>
              <a:ext cx="113193" cy="5461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CF997CB2-EE23-4B3F-8B33-A1AB4AABB123}"/>
                </a:ext>
              </a:extLst>
            </p:cNvPr>
            <p:cNvCxnSpPr>
              <a:cxnSpLocks/>
              <a:stCxn id="374" idx="7"/>
              <a:endCxn id="373" idx="4"/>
            </p:cNvCxnSpPr>
            <p:nvPr/>
          </p:nvCxnSpPr>
          <p:spPr>
            <a:xfrm flipH="1" flipV="1">
              <a:off x="2274960" y="5251520"/>
              <a:ext cx="612674" cy="875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60" name="Oval 359">
              <a:extLst>
                <a:ext uri="{FF2B5EF4-FFF2-40B4-BE49-F238E27FC236}">
                  <a16:creationId xmlns:a16="http://schemas.microsoft.com/office/drawing/2014/main" id="{2BF7CF02-0951-4FC1-9A53-2DF098374936}"/>
                </a:ext>
              </a:extLst>
            </p:cNvPr>
            <p:cNvSpPr/>
            <p:nvPr/>
          </p:nvSpPr>
          <p:spPr>
            <a:xfrm flipH="1">
              <a:off x="11304001" y="5703017"/>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1" name="Oval 360">
              <a:extLst>
                <a:ext uri="{FF2B5EF4-FFF2-40B4-BE49-F238E27FC236}">
                  <a16:creationId xmlns:a16="http://schemas.microsoft.com/office/drawing/2014/main" id="{6654CAAF-887A-4D94-8B94-CD62BC9B1A1E}"/>
                </a:ext>
              </a:extLst>
            </p:cNvPr>
            <p:cNvSpPr>
              <a:spLocks noChangeAspect="1"/>
            </p:cNvSpPr>
            <p:nvPr/>
          </p:nvSpPr>
          <p:spPr>
            <a:xfrm flipH="1">
              <a:off x="10259403" y="552890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2" name="Oval 361">
              <a:extLst>
                <a:ext uri="{FF2B5EF4-FFF2-40B4-BE49-F238E27FC236}">
                  <a16:creationId xmlns:a16="http://schemas.microsoft.com/office/drawing/2014/main" id="{2B3EEFCD-D1DF-4416-B576-493369DE4F56}"/>
                </a:ext>
              </a:extLst>
            </p:cNvPr>
            <p:cNvSpPr/>
            <p:nvPr/>
          </p:nvSpPr>
          <p:spPr>
            <a:xfrm flipH="1">
              <a:off x="10291530" y="416373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3" name="Oval 362">
              <a:extLst>
                <a:ext uri="{FF2B5EF4-FFF2-40B4-BE49-F238E27FC236}">
                  <a16:creationId xmlns:a16="http://schemas.microsoft.com/office/drawing/2014/main" id="{A723E2C2-B21B-4FF7-A5CE-794DD3642936}"/>
                </a:ext>
              </a:extLst>
            </p:cNvPr>
            <p:cNvSpPr/>
            <p:nvPr/>
          </p:nvSpPr>
          <p:spPr>
            <a:xfrm flipH="1">
              <a:off x="8727293" y="43952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4" name="Oval 363">
              <a:extLst>
                <a:ext uri="{FF2B5EF4-FFF2-40B4-BE49-F238E27FC236}">
                  <a16:creationId xmlns:a16="http://schemas.microsoft.com/office/drawing/2014/main" id="{EF7697D1-C724-466D-80AD-D298A03F93E8}"/>
                </a:ext>
              </a:extLst>
            </p:cNvPr>
            <p:cNvSpPr>
              <a:spLocks noChangeAspect="1"/>
            </p:cNvSpPr>
            <p:nvPr/>
          </p:nvSpPr>
          <p:spPr>
            <a:xfrm flipH="1">
              <a:off x="8752231" y="563687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5" name="Oval 364">
              <a:extLst>
                <a:ext uri="{FF2B5EF4-FFF2-40B4-BE49-F238E27FC236}">
                  <a16:creationId xmlns:a16="http://schemas.microsoft.com/office/drawing/2014/main" id="{B0E84311-C529-4F8F-B4D5-44FBD7BD8C72}"/>
                </a:ext>
              </a:extLst>
            </p:cNvPr>
            <p:cNvSpPr/>
            <p:nvPr/>
          </p:nvSpPr>
          <p:spPr>
            <a:xfrm flipH="1">
              <a:off x="7222264" y="56926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6" name="Oval 365">
              <a:extLst>
                <a:ext uri="{FF2B5EF4-FFF2-40B4-BE49-F238E27FC236}">
                  <a16:creationId xmlns:a16="http://schemas.microsoft.com/office/drawing/2014/main" id="{518A8EBF-F9A3-4656-A45C-2DCBE391AE92}"/>
                </a:ext>
              </a:extLst>
            </p:cNvPr>
            <p:cNvSpPr/>
            <p:nvPr/>
          </p:nvSpPr>
          <p:spPr>
            <a:xfrm flipH="1">
              <a:off x="4490190" y="607575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7" name="Oval 366">
              <a:extLst>
                <a:ext uri="{FF2B5EF4-FFF2-40B4-BE49-F238E27FC236}">
                  <a16:creationId xmlns:a16="http://schemas.microsoft.com/office/drawing/2014/main" id="{E62137AD-1423-40E5-9BDD-60190AB93310}"/>
                </a:ext>
              </a:extLst>
            </p:cNvPr>
            <p:cNvSpPr>
              <a:spLocks noChangeAspect="1"/>
            </p:cNvSpPr>
            <p:nvPr/>
          </p:nvSpPr>
          <p:spPr>
            <a:xfrm rot="682168" flipH="1">
              <a:off x="4340946" y="501355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8" name="Oval 367">
              <a:extLst>
                <a:ext uri="{FF2B5EF4-FFF2-40B4-BE49-F238E27FC236}">
                  <a16:creationId xmlns:a16="http://schemas.microsoft.com/office/drawing/2014/main" id="{D8048B5F-1A77-4CD2-90C8-C994712AC692}"/>
                </a:ext>
              </a:extLst>
            </p:cNvPr>
            <p:cNvSpPr/>
            <p:nvPr/>
          </p:nvSpPr>
          <p:spPr>
            <a:xfrm rot="738506" flipH="1">
              <a:off x="4400716" y="382191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9" name="Oval 368">
              <a:extLst>
                <a:ext uri="{FF2B5EF4-FFF2-40B4-BE49-F238E27FC236}">
                  <a16:creationId xmlns:a16="http://schemas.microsoft.com/office/drawing/2014/main" id="{9AF83336-CD92-4ADE-BF73-C6BE7C14D9C9}"/>
                </a:ext>
              </a:extLst>
            </p:cNvPr>
            <p:cNvSpPr/>
            <p:nvPr/>
          </p:nvSpPr>
          <p:spPr>
            <a:xfrm rot="20935587" flipH="1">
              <a:off x="5477100" y="490120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0" name="Oval 369">
              <a:extLst>
                <a:ext uri="{FF2B5EF4-FFF2-40B4-BE49-F238E27FC236}">
                  <a16:creationId xmlns:a16="http://schemas.microsoft.com/office/drawing/2014/main" id="{0CB98107-01D4-465B-AA20-F01889572F70}"/>
                </a:ext>
              </a:extLst>
            </p:cNvPr>
            <p:cNvSpPr/>
            <p:nvPr/>
          </p:nvSpPr>
          <p:spPr>
            <a:xfrm flipH="1">
              <a:off x="7158420" y="448967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1" name="Oval 370">
              <a:extLst>
                <a:ext uri="{FF2B5EF4-FFF2-40B4-BE49-F238E27FC236}">
                  <a16:creationId xmlns:a16="http://schemas.microsoft.com/office/drawing/2014/main" id="{D9FF8CC2-C847-4A18-AE88-C5BB34DD2E56}"/>
                </a:ext>
              </a:extLst>
            </p:cNvPr>
            <p:cNvSpPr>
              <a:spLocks noChangeAspect="1"/>
            </p:cNvSpPr>
            <p:nvPr/>
          </p:nvSpPr>
          <p:spPr>
            <a:xfrm flipH="1">
              <a:off x="6533834" y="314653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2" name="Oval 371">
              <a:extLst>
                <a:ext uri="{FF2B5EF4-FFF2-40B4-BE49-F238E27FC236}">
                  <a16:creationId xmlns:a16="http://schemas.microsoft.com/office/drawing/2014/main" id="{82E93249-E7CF-42C2-A5E3-8AF8D64027ED}"/>
                </a:ext>
              </a:extLst>
            </p:cNvPr>
            <p:cNvSpPr/>
            <p:nvPr/>
          </p:nvSpPr>
          <p:spPr>
            <a:xfrm flipH="1">
              <a:off x="2399072" y="3649393"/>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3" name="Oval 372">
              <a:extLst>
                <a:ext uri="{FF2B5EF4-FFF2-40B4-BE49-F238E27FC236}">
                  <a16:creationId xmlns:a16="http://schemas.microsoft.com/office/drawing/2014/main" id="{8CC0E03F-55C4-4142-98CE-C35224EEA87A}"/>
                </a:ext>
              </a:extLst>
            </p:cNvPr>
            <p:cNvSpPr/>
            <p:nvPr/>
          </p:nvSpPr>
          <p:spPr>
            <a:xfrm flipH="1">
              <a:off x="2162916" y="502743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4" name="Oval 373">
              <a:extLst>
                <a:ext uri="{FF2B5EF4-FFF2-40B4-BE49-F238E27FC236}">
                  <a16:creationId xmlns:a16="http://schemas.microsoft.com/office/drawing/2014/main" id="{1D4FEC50-175F-4F4A-A514-35FF8B7EDA73}"/>
                </a:ext>
              </a:extLst>
            </p:cNvPr>
            <p:cNvSpPr>
              <a:spLocks noChangeAspect="1"/>
            </p:cNvSpPr>
            <p:nvPr/>
          </p:nvSpPr>
          <p:spPr>
            <a:xfrm flipH="1">
              <a:off x="2865756" y="610509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5" name="Oval 374">
              <a:extLst>
                <a:ext uri="{FF2B5EF4-FFF2-40B4-BE49-F238E27FC236}">
                  <a16:creationId xmlns:a16="http://schemas.microsoft.com/office/drawing/2014/main" id="{152027B5-AA2B-4246-818E-E84A7D58DAD7}"/>
                </a:ext>
              </a:extLst>
            </p:cNvPr>
            <p:cNvSpPr>
              <a:spLocks noChangeAspect="1"/>
            </p:cNvSpPr>
            <p:nvPr/>
          </p:nvSpPr>
          <p:spPr>
            <a:xfrm flipH="1">
              <a:off x="11489475" y="455079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6" name="Chord 375">
              <a:extLst>
                <a:ext uri="{FF2B5EF4-FFF2-40B4-BE49-F238E27FC236}">
                  <a16:creationId xmlns:a16="http://schemas.microsoft.com/office/drawing/2014/main" id="{5377161F-1164-4F3A-BEB4-16EE81F7FFC0}"/>
                </a:ext>
              </a:extLst>
            </p:cNvPr>
            <p:cNvSpPr>
              <a:spLocks noChangeAspect="1"/>
            </p:cNvSpPr>
            <p:nvPr/>
          </p:nvSpPr>
          <p:spPr>
            <a:xfrm flipH="1">
              <a:off x="9919813" y="6746029"/>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7" name="Chord 376">
              <a:extLst>
                <a:ext uri="{FF2B5EF4-FFF2-40B4-BE49-F238E27FC236}">
                  <a16:creationId xmlns:a16="http://schemas.microsoft.com/office/drawing/2014/main" id="{BBA07DEA-30DC-40D8-8F3F-386F5F00EECA}"/>
                </a:ext>
              </a:extLst>
            </p:cNvPr>
            <p:cNvSpPr>
              <a:spLocks noChangeAspect="1"/>
            </p:cNvSpPr>
            <p:nvPr/>
          </p:nvSpPr>
          <p:spPr>
            <a:xfrm flipH="1">
              <a:off x="6151551" y="6717004"/>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378" name="Straight Connector 377">
              <a:extLst>
                <a:ext uri="{FF2B5EF4-FFF2-40B4-BE49-F238E27FC236}">
                  <a16:creationId xmlns:a16="http://schemas.microsoft.com/office/drawing/2014/main" id="{A39C8ABC-68DF-4391-B376-87C730E725A1}"/>
                </a:ext>
              </a:extLst>
            </p:cNvPr>
            <p:cNvCxnSpPr>
              <a:cxnSpLocks/>
              <a:stCxn id="376" idx="1"/>
              <a:endCxn id="364" idx="3"/>
            </p:cNvCxnSpPr>
            <p:nvPr/>
          </p:nvCxnSpPr>
          <p:spPr>
            <a:xfrm flipH="1" flipV="1">
              <a:off x="8879746" y="5764388"/>
              <a:ext cx="1040177" cy="1060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637B1A2B-A174-4773-8BE4-EAD1631DC62C}"/>
                </a:ext>
              </a:extLst>
            </p:cNvPr>
            <p:cNvCxnSpPr>
              <a:cxnSpLocks/>
              <a:stCxn id="398" idx="6"/>
              <a:endCxn id="372" idx="6"/>
            </p:cNvCxnSpPr>
            <p:nvPr/>
          </p:nvCxnSpPr>
          <p:spPr>
            <a:xfrm>
              <a:off x="1249806" y="3691601"/>
              <a:ext cx="1149266" cy="698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4E784C83-9452-43CB-99B3-2F33E21084BF}"/>
                </a:ext>
              </a:extLst>
            </p:cNvPr>
            <p:cNvCxnSpPr>
              <a:cxnSpLocks/>
              <a:stCxn id="395" idx="4"/>
              <a:endCxn id="401" idx="1"/>
            </p:cNvCxnSpPr>
            <p:nvPr/>
          </p:nvCxnSpPr>
          <p:spPr>
            <a:xfrm>
              <a:off x="181389" y="3694736"/>
              <a:ext cx="833340" cy="86259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84147A60-A408-46E2-BBB4-F19B00237FE2}"/>
                </a:ext>
              </a:extLst>
            </p:cNvPr>
            <p:cNvCxnSpPr>
              <a:cxnSpLocks/>
              <a:stCxn id="401" idx="4"/>
              <a:endCxn id="400" idx="0"/>
            </p:cNvCxnSpPr>
            <p:nvPr/>
          </p:nvCxnSpPr>
          <p:spPr>
            <a:xfrm flipH="1">
              <a:off x="990250" y="4724846"/>
              <a:ext cx="93868" cy="726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C57D33F0-D5D2-4E9C-8FDE-545F9AD95BE0}"/>
                </a:ext>
              </a:extLst>
            </p:cNvPr>
            <p:cNvCxnSpPr>
              <a:cxnSpLocks/>
              <a:stCxn id="399" idx="3"/>
            </p:cNvCxnSpPr>
            <p:nvPr/>
          </p:nvCxnSpPr>
          <p:spPr>
            <a:xfrm flipH="1">
              <a:off x="994391" y="6664731"/>
              <a:ext cx="195332" cy="1932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6D73257D-6AA1-4DBE-8A91-09CF8AB21615}"/>
                </a:ext>
              </a:extLst>
            </p:cNvPr>
            <p:cNvCxnSpPr>
              <a:cxnSpLocks/>
              <a:stCxn id="399" idx="0"/>
              <a:endCxn id="400" idx="4"/>
            </p:cNvCxnSpPr>
            <p:nvPr/>
          </p:nvCxnSpPr>
          <p:spPr>
            <a:xfrm flipH="1" flipV="1">
              <a:off x="990250" y="5745345"/>
              <a:ext cx="303555" cy="6681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04A882FA-74F8-4630-8CFF-5E9A2B40024D}"/>
                </a:ext>
              </a:extLst>
            </p:cNvPr>
            <p:cNvCxnSpPr>
              <a:cxnSpLocks/>
              <a:stCxn id="409" idx="1"/>
              <a:endCxn id="395" idx="3"/>
            </p:cNvCxnSpPr>
            <p:nvPr/>
          </p:nvCxnSpPr>
          <p:spPr>
            <a:xfrm flipV="1">
              <a:off x="7025" y="3684478"/>
              <a:ext cx="62174" cy="10396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F3E8B179-88BD-4464-A9EE-5B5C2256A910}"/>
                </a:ext>
              </a:extLst>
            </p:cNvPr>
            <p:cNvCxnSpPr>
              <a:cxnSpLocks/>
              <a:stCxn id="400" idx="2"/>
              <a:endCxn id="409" idx="0"/>
            </p:cNvCxnSpPr>
            <p:nvPr/>
          </p:nvCxnSpPr>
          <p:spPr>
            <a:xfrm flipH="1" flipV="1">
              <a:off x="4947" y="4947737"/>
              <a:ext cx="838109" cy="6504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EF528E5C-5A1E-443B-B2C4-0B87FDE96BD7}"/>
                </a:ext>
              </a:extLst>
            </p:cNvPr>
            <p:cNvCxnSpPr>
              <a:cxnSpLocks/>
              <a:stCxn id="399" idx="1"/>
            </p:cNvCxnSpPr>
            <p:nvPr/>
          </p:nvCxnSpPr>
          <p:spPr>
            <a:xfrm flipH="1">
              <a:off x="0" y="6456567"/>
              <a:ext cx="1189723" cy="1905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A8077282-A72A-4C7B-A0F7-F39F8EB9EA46}"/>
                </a:ext>
              </a:extLst>
            </p:cNvPr>
            <p:cNvCxnSpPr>
              <a:cxnSpLocks/>
              <a:stCxn id="372" idx="1"/>
              <a:endCxn id="279" idx="0"/>
            </p:cNvCxnSpPr>
            <p:nvPr/>
          </p:nvCxnSpPr>
          <p:spPr>
            <a:xfrm flipV="1">
              <a:off x="2590343" y="2989715"/>
              <a:ext cx="770893" cy="6924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ABF27A6B-1B40-45AA-9ABA-4D754980B11B}"/>
                </a:ext>
              </a:extLst>
            </p:cNvPr>
            <p:cNvCxnSpPr>
              <a:cxnSpLocks/>
              <a:stCxn id="397" idx="6"/>
              <a:endCxn id="396" idx="2"/>
            </p:cNvCxnSpPr>
            <p:nvPr/>
          </p:nvCxnSpPr>
          <p:spPr>
            <a:xfrm>
              <a:off x="683818" y="2689233"/>
              <a:ext cx="1046792" cy="2609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015B63C6-D22A-4302-AD66-8DD0FEBFAD5C}"/>
                </a:ext>
              </a:extLst>
            </p:cNvPr>
            <p:cNvCxnSpPr>
              <a:cxnSpLocks/>
              <a:stCxn id="395" idx="7"/>
              <a:endCxn id="397" idx="3"/>
            </p:cNvCxnSpPr>
            <p:nvPr/>
          </p:nvCxnSpPr>
          <p:spPr>
            <a:xfrm flipV="1">
              <a:off x="206155" y="2793315"/>
              <a:ext cx="226387" cy="63057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33AC1887-C424-4C58-9440-EC5532EBF6AC}"/>
                </a:ext>
              </a:extLst>
            </p:cNvPr>
            <p:cNvCxnSpPr>
              <a:cxnSpLocks/>
              <a:stCxn id="395" idx="5"/>
              <a:endCxn id="398" idx="2"/>
            </p:cNvCxnSpPr>
            <p:nvPr/>
          </p:nvCxnSpPr>
          <p:spPr>
            <a:xfrm>
              <a:off x="267973" y="3622660"/>
              <a:ext cx="785574" cy="689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CEDE98E8-BBB2-4081-B835-C364DBEFDA70}"/>
                </a:ext>
              </a:extLst>
            </p:cNvPr>
            <p:cNvCxnSpPr>
              <a:cxnSpLocks/>
              <a:stCxn id="396" idx="3"/>
              <a:endCxn id="398" idx="7"/>
            </p:cNvCxnSpPr>
            <p:nvPr/>
          </p:nvCxnSpPr>
          <p:spPr>
            <a:xfrm flipH="1">
              <a:off x="1221065" y="3059892"/>
              <a:ext cx="554979" cy="5623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FD33A178-AF11-4EAB-A111-22E1AB29BF48}"/>
                </a:ext>
              </a:extLst>
            </p:cNvPr>
            <p:cNvCxnSpPr>
              <a:cxnSpLocks/>
              <a:stCxn id="398" idx="4"/>
              <a:endCxn id="401" idx="0"/>
            </p:cNvCxnSpPr>
            <p:nvPr/>
          </p:nvCxnSpPr>
          <p:spPr>
            <a:xfrm flipH="1">
              <a:off x="1084118" y="3789730"/>
              <a:ext cx="67559" cy="7388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22438091-5AE0-4B80-B41E-24CB0BA53200}"/>
                </a:ext>
              </a:extLst>
            </p:cNvPr>
            <p:cNvCxnSpPr>
              <a:cxnSpLocks/>
              <a:stCxn id="374" idx="2"/>
              <a:endCxn id="399" idx="2"/>
            </p:cNvCxnSpPr>
            <p:nvPr/>
          </p:nvCxnSpPr>
          <p:spPr>
            <a:xfrm flipH="1">
              <a:off x="1146611" y="6179786"/>
              <a:ext cx="1868537" cy="38086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3EDBF97C-81C6-4CCE-BE70-2A9563362942}"/>
                </a:ext>
              </a:extLst>
            </p:cNvPr>
            <p:cNvCxnSpPr>
              <a:cxnSpLocks/>
              <a:endCxn id="399" idx="5"/>
            </p:cNvCxnSpPr>
            <p:nvPr/>
          </p:nvCxnSpPr>
          <p:spPr>
            <a:xfrm flipH="1" flipV="1">
              <a:off x="1397887" y="6664731"/>
              <a:ext cx="704210" cy="276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95" name="Oval 394">
              <a:extLst>
                <a:ext uri="{FF2B5EF4-FFF2-40B4-BE49-F238E27FC236}">
                  <a16:creationId xmlns:a16="http://schemas.microsoft.com/office/drawing/2014/main" id="{AB893935-70E6-48C7-96CF-A2D6B4C679A5}"/>
                </a:ext>
              </a:extLst>
            </p:cNvPr>
            <p:cNvSpPr/>
            <p:nvPr/>
          </p:nvSpPr>
          <p:spPr>
            <a:xfrm rot="20563470">
              <a:off x="-9517" y="3406988"/>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96" name="Oval 395">
              <a:extLst>
                <a:ext uri="{FF2B5EF4-FFF2-40B4-BE49-F238E27FC236}">
                  <a16:creationId xmlns:a16="http://schemas.microsoft.com/office/drawing/2014/main" id="{61CD8673-556C-4340-A7C5-23E34CDAC6C7}"/>
                </a:ext>
              </a:extLst>
            </p:cNvPr>
            <p:cNvSpPr/>
            <p:nvPr/>
          </p:nvSpPr>
          <p:spPr>
            <a:xfrm>
              <a:off x="1730610" y="2795084"/>
              <a:ext cx="310242" cy="31024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97" name="Oval 396">
              <a:extLst>
                <a:ext uri="{FF2B5EF4-FFF2-40B4-BE49-F238E27FC236}">
                  <a16:creationId xmlns:a16="http://schemas.microsoft.com/office/drawing/2014/main" id="{5585A82A-1F0E-48AA-9B04-D3453F213A46}"/>
                </a:ext>
              </a:extLst>
            </p:cNvPr>
            <p:cNvSpPr/>
            <p:nvPr/>
          </p:nvSpPr>
          <p:spPr>
            <a:xfrm>
              <a:off x="389430" y="2542039"/>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98" name="Oval 397">
              <a:extLst>
                <a:ext uri="{FF2B5EF4-FFF2-40B4-BE49-F238E27FC236}">
                  <a16:creationId xmlns:a16="http://schemas.microsoft.com/office/drawing/2014/main" id="{363A2D18-CE76-4553-A7D2-B05619B7473D}"/>
                </a:ext>
              </a:extLst>
            </p:cNvPr>
            <p:cNvSpPr>
              <a:spLocks noChangeAspect="1"/>
            </p:cNvSpPr>
            <p:nvPr/>
          </p:nvSpPr>
          <p:spPr>
            <a:xfrm>
              <a:off x="1053547" y="3593471"/>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99" name="Oval 398">
              <a:extLst>
                <a:ext uri="{FF2B5EF4-FFF2-40B4-BE49-F238E27FC236}">
                  <a16:creationId xmlns:a16="http://schemas.microsoft.com/office/drawing/2014/main" id="{1DE03C71-F304-416A-9B90-0778A60E92F3}"/>
                </a:ext>
              </a:extLst>
            </p:cNvPr>
            <p:cNvSpPr>
              <a:spLocks noChangeAspect="1"/>
            </p:cNvSpPr>
            <p:nvPr/>
          </p:nvSpPr>
          <p:spPr>
            <a:xfrm>
              <a:off x="1146611" y="6413455"/>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00" name="Oval 399">
              <a:extLst>
                <a:ext uri="{FF2B5EF4-FFF2-40B4-BE49-F238E27FC236}">
                  <a16:creationId xmlns:a16="http://schemas.microsoft.com/office/drawing/2014/main" id="{0062CAFA-520B-4A9B-8B87-D9E58F3E8CD1}"/>
                </a:ext>
              </a:extLst>
            </p:cNvPr>
            <p:cNvSpPr>
              <a:spLocks noChangeAspect="1"/>
            </p:cNvSpPr>
            <p:nvPr/>
          </p:nvSpPr>
          <p:spPr>
            <a:xfrm>
              <a:off x="843056" y="5450957"/>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01" name="Oval 400">
              <a:extLst>
                <a:ext uri="{FF2B5EF4-FFF2-40B4-BE49-F238E27FC236}">
                  <a16:creationId xmlns:a16="http://schemas.microsoft.com/office/drawing/2014/main" id="{C198A024-AD4F-4ED3-AEB5-2EF7E2FFC24C}"/>
                </a:ext>
              </a:extLst>
            </p:cNvPr>
            <p:cNvSpPr>
              <a:spLocks noChangeAspect="1"/>
            </p:cNvSpPr>
            <p:nvPr/>
          </p:nvSpPr>
          <p:spPr>
            <a:xfrm>
              <a:off x="985988" y="4528587"/>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02" name="Straight Connector 401">
              <a:extLst>
                <a:ext uri="{FF2B5EF4-FFF2-40B4-BE49-F238E27FC236}">
                  <a16:creationId xmlns:a16="http://schemas.microsoft.com/office/drawing/2014/main" id="{5F5E3FF3-8848-482F-A4BB-74BA13A3348D}"/>
                </a:ext>
              </a:extLst>
            </p:cNvPr>
            <p:cNvCxnSpPr>
              <a:cxnSpLocks/>
              <a:stCxn id="401" idx="3"/>
            </p:cNvCxnSpPr>
            <p:nvPr/>
          </p:nvCxnSpPr>
          <p:spPr>
            <a:xfrm flipH="1">
              <a:off x="125106" y="4696105"/>
              <a:ext cx="889623" cy="1628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B3903467-D446-466D-BB68-30D8587378A1}"/>
                </a:ext>
              </a:extLst>
            </p:cNvPr>
            <p:cNvCxnSpPr>
              <a:cxnSpLocks/>
              <a:stCxn id="397" idx="4"/>
              <a:endCxn id="398" idx="1"/>
            </p:cNvCxnSpPr>
            <p:nvPr/>
          </p:nvCxnSpPr>
          <p:spPr>
            <a:xfrm>
              <a:off x="536624" y="2836427"/>
              <a:ext cx="545664" cy="78578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404" name="Oval 403">
              <a:extLst>
                <a:ext uri="{FF2B5EF4-FFF2-40B4-BE49-F238E27FC236}">
                  <a16:creationId xmlns:a16="http://schemas.microsoft.com/office/drawing/2014/main" id="{1D60BC83-A17D-4675-AC61-F331D505BBE5}"/>
                </a:ext>
              </a:extLst>
            </p:cNvPr>
            <p:cNvSpPr>
              <a:spLocks noChangeAspect="1"/>
            </p:cNvSpPr>
            <p:nvPr/>
          </p:nvSpPr>
          <p:spPr>
            <a:xfrm>
              <a:off x="4972557" y="2874980"/>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05" name="Straight Connector 404">
              <a:extLst>
                <a:ext uri="{FF2B5EF4-FFF2-40B4-BE49-F238E27FC236}">
                  <a16:creationId xmlns:a16="http://schemas.microsoft.com/office/drawing/2014/main" id="{EBDDAE6B-1B1A-4150-8EF6-6CCF0533C1F3}"/>
                </a:ext>
              </a:extLst>
            </p:cNvPr>
            <p:cNvCxnSpPr>
              <a:cxnSpLocks/>
              <a:stCxn id="404" idx="3"/>
              <a:endCxn id="368" idx="0"/>
            </p:cNvCxnSpPr>
            <p:nvPr/>
          </p:nvCxnSpPr>
          <p:spPr>
            <a:xfrm flipH="1">
              <a:off x="4536645" y="3042498"/>
              <a:ext cx="464653" cy="7819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A7A66A6D-9C9F-4674-915F-B1B1731409F3}"/>
                </a:ext>
              </a:extLst>
            </p:cNvPr>
            <p:cNvCxnSpPr>
              <a:cxnSpLocks/>
              <a:stCxn id="404" idx="2"/>
              <a:endCxn id="279" idx="6"/>
            </p:cNvCxnSpPr>
            <p:nvPr/>
          </p:nvCxnSpPr>
          <p:spPr>
            <a:xfrm flipH="1" flipV="1">
              <a:off x="3501498" y="2915999"/>
              <a:ext cx="1471059" cy="57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A2936015-02CE-4462-B5BF-E3F6E19A897E}"/>
                </a:ext>
              </a:extLst>
            </p:cNvPr>
            <p:cNvCxnSpPr>
              <a:cxnSpLocks/>
              <a:stCxn id="397" idx="7"/>
              <a:endCxn id="281" idx="1"/>
            </p:cNvCxnSpPr>
            <p:nvPr/>
          </p:nvCxnSpPr>
          <p:spPr>
            <a:xfrm flipV="1">
              <a:off x="640706" y="1905029"/>
              <a:ext cx="785344" cy="68012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151E4D2E-B015-4BD1-870D-E36CEC2ADB0D}"/>
                </a:ext>
              </a:extLst>
            </p:cNvPr>
            <p:cNvCxnSpPr>
              <a:cxnSpLocks/>
              <a:endCxn id="397" idx="1"/>
            </p:cNvCxnSpPr>
            <p:nvPr/>
          </p:nvCxnSpPr>
          <p:spPr>
            <a:xfrm>
              <a:off x="-60734" y="2344833"/>
              <a:ext cx="493276" cy="2403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409" name="Chord 408">
              <a:extLst>
                <a:ext uri="{FF2B5EF4-FFF2-40B4-BE49-F238E27FC236}">
                  <a16:creationId xmlns:a16="http://schemas.microsoft.com/office/drawing/2014/main" id="{74D27A8B-8228-4975-94EB-908B6260892E}"/>
                </a:ext>
              </a:extLst>
            </p:cNvPr>
            <p:cNvSpPr>
              <a:spLocks noChangeAspect="1"/>
            </p:cNvSpPr>
            <p:nvPr/>
          </p:nvSpPr>
          <p:spPr>
            <a:xfrm rot="5400000" flipH="1">
              <a:off x="-98982" y="4723943"/>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10" name="Straight Connector 409">
              <a:extLst>
                <a:ext uri="{FF2B5EF4-FFF2-40B4-BE49-F238E27FC236}">
                  <a16:creationId xmlns:a16="http://schemas.microsoft.com/office/drawing/2014/main" id="{95957489-9EDF-44CA-8471-37B1195688BE}"/>
                </a:ext>
              </a:extLst>
            </p:cNvPr>
            <p:cNvCxnSpPr>
              <a:cxnSpLocks/>
              <a:stCxn id="400" idx="3"/>
            </p:cNvCxnSpPr>
            <p:nvPr/>
          </p:nvCxnSpPr>
          <p:spPr>
            <a:xfrm flipH="1">
              <a:off x="0" y="5702233"/>
              <a:ext cx="886168" cy="5647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7B950646-9F93-4F73-9801-191066E643C3}"/>
                </a:ext>
              </a:extLst>
            </p:cNvPr>
            <p:cNvCxnSpPr>
              <a:cxnSpLocks/>
              <a:stCxn id="396" idx="6"/>
              <a:endCxn id="279" idx="1"/>
            </p:cNvCxnSpPr>
            <p:nvPr/>
          </p:nvCxnSpPr>
          <p:spPr>
            <a:xfrm flipV="1">
              <a:off x="2040852" y="2934851"/>
              <a:ext cx="1254476" cy="15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E0FE4ADE-08CB-409A-B7C5-3C0AA04B6698}"/>
                </a:ext>
              </a:extLst>
            </p:cNvPr>
            <p:cNvCxnSpPr>
              <a:cxnSpLocks/>
              <a:stCxn id="396" idx="5"/>
              <a:endCxn id="372" idx="0"/>
            </p:cNvCxnSpPr>
            <p:nvPr/>
          </p:nvCxnSpPr>
          <p:spPr>
            <a:xfrm>
              <a:off x="1995418" y="3059892"/>
              <a:ext cx="515698" cy="5895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AADE9625-03BE-4779-97DF-E23F9DB47D77}"/>
                </a:ext>
              </a:extLst>
            </p:cNvPr>
            <p:cNvCxnSpPr>
              <a:cxnSpLocks/>
              <a:stCxn id="281" idx="0"/>
              <a:endCxn id="396" idx="0"/>
            </p:cNvCxnSpPr>
            <p:nvPr/>
          </p:nvCxnSpPr>
          <p:spPr>
            <a:xfrm>
              <a:off x="1505277" y="1937846"/>
              <a:ext cx="380454" cy="8572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D286A631-CCFF-4507-907D-0DD436B90B60}"/>
                </a:ext>
              </a:extLst>
            </p:cNvPr>
            <p:cNvCxnSpPr>
              <a:cxnSpLocks/>
              <a:stCxn id="401" idx="5"/>
              <a:endCxn id="373" idx="7"/>
            </p:cNvCxnSpPr>
            <p:nvPr/>
          </p:nvCxnSpPr>
          <p:spPr>
            <a:xfrm>
              <a:off x="1153506" y="4696105"/>
              <a:ext cx="1042227" cy="3641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AC6F06B5-7365-4709-9504-3B7BC024E347}"/>
                </a:ext>
              </a:extLst>
            </p:cNvPr>
            <p:cNvCxnSpPr>
              <a:cxnSpLocks/>
              <a:stCxn id="368" idx="7"/>
              <a:endCxn id="279" idx="7"/>
            </p:cNvCxnSpPr>
            <p:nvPr/>
          </p:nvCxnSpPr>
          <p:spPr>
            <a:xfrm flipH="1" flipV="1">
              <a:off x="3446634" y="2981907"/>
              <a:ext cx="1005609" cy="85776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75786A9E-316F-4012-A125-F1F4D0533DCF}"/>
                </a:ext>
              </a:extLst>
            </p:cNvPr>
            <p:cNvCxnSpPr>
              <a:cxnSpLocks/>
              <a:stCxn id="297" idx="7"/>
              <a:endCxn id="404" idx="0"/>
            </p:cNvCxnSpPr>
            <p:nvPr/>
          </p:nvCxnSpPr>
          <p:spPr>
            <a:xfrm>
              <a:off x="5065787" y="2247314"/>
              <a:ext cx="4900" cy="62766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71D0DA9B-47D4-4497-8052-846DDBFD844F}"/>
                </a:ext>
              </a:extLst>
            </p:cNvPr>
            <p:cNvCxnSpPr>
              <a:cxnSpLocks/>
              <a:stCxn id="371" idx="7"/>
              <a:endCxn id="286" idx="0"/>
            </p:cNvCxnSpPr>
            <p:nvPr/>
          </p:nvCxnSpPr>
          <p:spPr>
            <a:xfrm flipH="1" flipV="1">
              <a:off x="6285610" y="2383792"/>
              <a:ext cx="270102" cy="78461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B05A7A40-84A4-4833-B0A6-DBC8A66C6EA5}"/>
                </a:ext>
              </a:extLst>
            </p:cNvPr>
            <p:cNvCxnSpPr>
              <a:cxnSpLocks/>
              <a:stCxn id="371" idx="6"/>
              <a:endCxn id="404" idx="5"/>
            </p:cNvCxnSpPr>
            <p:nvPr/>
          </p:nvCxnSpPr>
          <p:spPr>
            <a:xfrm flipH="1" flipV="1">
              <a:off x="5140075" y="3042498"/>
              <a:ext cx="1393759" cy="1787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82394A9E-28D2-465A-8607-D81F9F87C35C}"/>
                </a:ext>
              </a:extLst>
            </p:cNvPr>
            <p:cNvCxnSpPr>
              <a:cxnSpLocks/>
              <a:stCxn id="287" idx="0"/>
              <a:endCxn id="371" idx="1"/>
            </p:cNvCxnSpPr>
            <p:nvPr/>
          </p:nvCxnSpPr>
          <p:spPr>
            <a:xfrm flipH="1">
              <a:off x="6661348" y="1834225"/>
              <a:ext cx="1076455" cy="133418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4A5A7BAB-8CF4-47EC-AFB4-413954452E75}"/>
                </a:ext>
              </a:extLst>
            </p:cNvPr>
            <p:cNvCxnSpPr>
              <a:cxnSpLocks/>
              <a:stCxn id="427" idx="0"/>
              <a:endCxn id="426" idx="4"/>
            </p:cNvCxnSpPr>
            <p:nvPr/>
          </p:nvCxnSpPr>
          <p:spPr>
            <a:xfrm>
              <a:off x="9621563" y="3044363"/>
              <a:ext cx="760622" cy="3161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83FE8D99-5BCF-437C-B9D6-FF1DF3EBEC5F}"/>
                </a:ext>
              </a:extLst>
            </p:cNvPr>
            <p:cNvCxnSpPr>
              <a:cxnSpLocks/>
              <a:stCxn id="295" idx="0"/>
              <a:endCxn id="426" idx="5"/>
            </p:cNvCxnSpPr>
            <p:nvPr/>
          </p:nvCxnSpPr>
          <p:spPr>
            <a:xfrm>
              <a:off x="10349083" y="2680523"/>
              <a:ext cx="90128" cy="61593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1AC3CE58-ED52-42C4-A8DD-68C5BE4091F4}"/>
                </a:ext>
              </a:extLst>
            </p:cNvPr>
            <p:cNvCxnSpPr>
              <a:cxnSpLocks/>
              <a:stCxn id="294" idx="0"/>
              <a:endCxn id="427" idx="6"/>
            </p:cNvCxnSpPr>
            <p:nvPr/>
          </p:nvCxnSpPr>
          <p:spPr>
            <a:xfrm>
              <a:off x="9306676" y="1739765"/>
              <a:ext cx="245878" cy="11619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953DE94E-36D7-477D-872A-3D0D03E70AAF}"/>
                </a:ext>
              </a:extLst>
            </p:cNvPr>
            <p:cNvCxnSpPr>
              <a:cxnSpLocks/>
              <a:stCxn id="371" idx="1"/>
              <a:endCxn id="428" idx="5"/>
            </p:cNvCxnSpPr>
            <p:nvPr/>
          </p:nvCxnSpPr>
          <p:spPr>
            <a:xfrm>
              <a:off x="6661348" y="3168408"/>
              <a:ext cx="1391015" cy="190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AD2C91B2-6F94-4004-8417-DB426FC29673}"/>
                </a:ext>
              </a:extLst>
            </p:cNvPr>
            <p:cNvCxnSpPr>
              <a:cxnSpLocks/>
              <a:stCxn id="287" idx="0"/>
              <a:endCxn id="428" idx="5"/>
            </p:cNvCxnSpPr>
            <p:nvPr/>
          </p:nvCxnSpPr>
          <p:spPr>
            <a:xfrm>
              <a:off x="7737803" y="1834225"/>
              <a:ext cx="314560" cy="13532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C8050FDA-32DD-4AF0-BB11-5B8129C4BDA5}"/>
                </a:ext>
              </a:extLst>
            </p:cNvPr>
            <p:cNvCxnSpPr>
              <a:cxnSpLocks/>
              <a:stCxn id="428" idx="7"/>
              <a:endCxn id="427" idx="4"/>
            </p:cNvCxnSpPr>
            <p:nvPr/>
          </p:nvCxnSpPr>
          <p:spPr>
            <a:xfrm flipV="1">
              <a:off x="8152134" y="2970735"/>
              <a:ext cx="1257783" cy="2514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426" name="Oval 425">
              <a:extLst>
                <a:ext uri="{FF2B5EF4-FFF2-40B4-BE49-F238E27FC236}">
                  <a16:creationId xmlns:a16="http://schemas.microsoft.com/office/drawing/2014/main" id="{66581318-BA3B-44C0-94F8-E43172A6EA03}"/>
                </a:ext>
              </a:extLst>
            </p:cNvPr>
            <p:cNvSpPr/>
            <p:nvPr/>
          </p:nvSpPr>
          <p:spPr>
            <a:xfrm rot="17350916" flipV="1">
              <a:off x="10375964" y="3285269"/>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27" name="Oval 426">
              <a:extLst>
                <a:ext uri="{FF2B5EF4-FFF2-40B4-BE49-F238E27FC236}">
                  <a16:creationId xmlns:a16="http://schemas.microsoft.com/office/drawing/2014/main" id="{0CBBA3F5-760F-4E15-A6AE-386B8A36AF22}"/>
                </a:ext>
              </a:extLst>
            </p:cNvPr>
            <p:cNvSpPr/>
            <p:nvPr/>
          </p:nvSpPr>
          <p:spPr>
            <a:xfrm rot="17350916" flipV="1">
              <a:off x="9403696" y="289550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28" name="Oval 427">
              <a:extLst>
                <a:ext uri="{FF2B5EF4-FFF2-40B4-BE49-F238E27FC236}">
                  <a16:creationId xmlns:a16="http://schemas.microsoft.com/office/drawing/2014/main" id="{A0C321F2-1BEB-4EA8-AEA4-64BF9BD4F220}"/>
                </a:ext>
              </a:extLst>
            </p:cNvPr>
            <p:cNvSpPr>
              <a:spLocks noChangeAspect="1"/>
            </p:cNvSpPr>
            <p:nvPr/>
          </p:nvSpPr>
          <p:spPr>
            <a:xfrm rot="17350916" flipV="1">
              <a:off x="8010198" y="317998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29" name="Straight Connector 428">
              <a:extLst>
                <a:ext uri="{FF2B5EF4-FFF2-40B4-BE49-F238E27FC236}">
                  <a16:creationId xmlns:a16="http://schemas.microsoft.com/office/drawing/2014/main" id="{F7FAA5CA-27EA-4652-89CC-517C73FE9F2E}"/>
                </a:ext>
              </a:extLst>
            </p:cNvPr>
            <p:cNvCxnSpPr>
              <a:cxnSpLocks/>
              <a:stCxn id="292" idx="0"/>
              <a:endCxn id="426" idx="7"/>
            </p:cNvCxnSpPr>
            <p:nvPr/>
          </p:nvCxnSpPr>
          <p:spPr>
            <a:xfrm flipH="1">
              <a:off x="10588868" y="2983008"/>
              <a:ext cx="1256853" cy="3655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C500C6D4-0F38-4F5E-A2AE-21E20CE66DB1}"/>
                </a:ext>
              </a:extLst>
            </p:cNvPr>
            <p:cNvCxnSpPr>
              <a:cxnSpLocks/>
              <a:endCxn id="292" idx="7"/>
            </p:cNvCxnSpPr>
            <p:nvPr/>
          </p:nvCxnSpPr>
          <p:spPr>
            <a:xfrm flipH="1" flipV="1">
              <a:off x="11930123" y="2967834"/>
              <a:ext cx="291194" cy="286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sp>
        <p:nvSpPr>
          <p:cNvPr id="431" name="Slide Number Placeholder 2">
            <a:extLst>
              <a:ext uri="{FF2B5EF4-FFF2-40B4-BE49-F238E27FC236}">
                <a16:creationId xmlns:a16="http://schemas.microsoft.com/office/drawing/2014/main" id="{0258D1A6-84A5-47F5-9621-324022D06C05}"/>
              </a:ext>
            </a:extLst>
          </p:cNvPr>
          <p:cNvSpPr>
            <a:spLocks noGrp="1"/>
          </p:cNvSpPr>
          <p:nvPr>
            <p:ph type="sldNum" sz="quarter" idx="4"/>
          </p:nvPr>
        </p:nvSpPr>
        <p:spPr>
          <a:xfrm>
            <a:off x="8541657" y="4861368"/>
            <a:ext cx="351133" cy="92333"/>
          </a:xfrm>
          <a:prstGeom prst="rect">
            <a:avLst/>
          </a:prstGeom>
        </p:spPr>
        <p:txBody>
          <a:bodyPr vert="horz" wrap="square" lIns="0" tIns="0" rIns="0" bIns="0" rtlCol="0" anchor="ctr">
            <a:spAutoFit/>
          </a:bodyPr>
          <a:lstStyle>
            <a:lvl1pPr algn="r">
              <a:defRPr sz="600">
                <a:solidFill>
                  <a:schemeClr val="tx1"/>
                </a:solidFill>
              </a:defRPr>
            </a:lvl1pPr>
          </a:lstStyle>
          <a:p>
            <a:fld id="{48472333-AD7F-47E8-93D9-5C90FF74B431}" type="slidenum">
              <a:rPr lang="en-IN" smtClean="0"/>
              <a:pPr/>
              <a:t>‹N°›</a:t>
            </a:fld>
            <a:endParaRPr lang="en-IN"/>
          </a:p>
        </p:txBody>
      </p:sp>
    </p:spTree>
    <p:extLst>
      <p:ext uri="{BB962C8B-B14F-4D97-AF65-F5344CB8AC3E}">
        <p14:creationId xmlns:p14="http://schemas.microsoft.com/office/powerpoint/2010/main" val="1008223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05394" y="252154"/>
            <a:ext cx="6898958" cy="290849"/>
          </a:xfrm>
        </p:spPr>
        <p:txBody>
          <a:bodyPr lIns="0" tIns="0" rIns="0" bIns="0"/>
          <a:lstStyle>
            <a:lvl1pPr>
              <a:defRPr sz="2100" b="1" i="0">
                <a:solidFill>
                  <a:srgbClr val="1FCEBC"/>
                </a:solidFill>
                <a:latin typeface="Arial"/>
                <a:cs typeface="Arial"/>
              </a:defRPr>
            </a:lvl1pPr>
          </a:lstStyle>
          <a:p>
            <a:endParaRPr/>
          </a:p>
        </p:txBody>
      </p:sp>
      <p:sp>
        <p:nvSpPr>
          <p:cNvPr id="3" name="Holder 3"/>
          <p:cNvSpPr>
            <a:spLocks noGrp="1"/>
          </p:cNvSpPr>
          <p:nvPr>
            <p:ph type="body" idx="1"/>
          </p:nvPr>
        </p:nvSpPr>
        <p:spPr>
          <a:xfrm>
            <a:off x="250825" y="702416"/>
            <a:ext cx="8674587" cy="184666"/>
          </a:xfrm>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600" b="0" i="0">
                <a:solidFill>
                  <a:schemeClr val="tx1"/>
                </a:solidFill>
                <a:latin typeface="Trebuchet MS"/>
                <a:cs typeface="Trebuchet MS"/>
              </a:defRPr>
            </a:lvl1pPr>
          </a:lstStyle>
          <a:p>
            <a:pPr marL="9525">
              <a:spcBef>
                <a:spcPts val="45"/>
              </a:spcBef>
            </a:pPr>
            <a:r>
              <a:rPr lang="fr-FR" spc="64"/>
              <a:t>G</a:t>
            </a:r>
            <a:r>
              <a:rPr lang="fr-FR" spc="120"/>
              <a:t> </a:t>
            </a:r>
            <a:r>
              <a:rPr lang="fr-FR" spc="56"/>
              <a:t>E</a:t>
            </a:r>
          </a:p>
        </p:txBody>
      </p:sp>
      <p:sp>
        <p:nvSpPr>
          <p:cNvPr id="5" name="Holder 5"/>
          <p:cNvSpPr>
            <a:spLocks noGrp="1"/>
          </p:cNvSpPr>
          <p:nvPr>
            <p:ph type="dt" sz="half" idx="6"/>
          </p:nvPr>
        </p:nvSpPr>
        <p:spPr/>
        <p:txBody>
          <a:bodyPr lIns="0" tIns="0" rIns="0" bIns="0"/>
          <a:lstStyle>
            <a:lvl1pPr>
              <a:defRPr sz="600" b="0" i="0">
                <a:solidFill>
                  <a:schemeClr val="tx1"/>
                </a:solidFill>
                <a:latin typeface="Trebuchet MS"/>
                <a:cs typeface="Trebuchet MS"/>
              </a:defRPr>
            </a:lvl1pPr>
          </a:lstStyle>
          <a:p>
            <a:pPr marL="9525">
              <a:spcBef>
                <a:spcPts val="45"/>
              </a:spcBef>
            </a:pPr>
            <a:r>
              <a:rPr lang="fr-FR" spc="75"/>
              <a:t>P</a:t>
            </a:r>
            <a:r>
              <a:rPr lang="fr-FR" spc="135"/>
              <a:t> </a:t>
            </a:r>
            <a:r>
              <a:rPr lang="fr-FR" spc="75"/>
              <a:t>A </a:t>
            </a:r>
            <a:r>
              <a:rPr lang="fr-FR" spc="4"/>
              <a:t> </a:t>
            </a:r>
          </a:p>
        </p:txBody>
      </p:sp>
      <p:sp>
        <p:nvSpPr>
          <p:cNvPr id="6" name="Holder 6"/>
          <p:cNvSpPr>
            <a:spLocks noGrp="1"/>
          </p:cNvSpPr>
          <p:nvPr>
            <p:ph type="sldNum" sz="quarter" idx="7"/>
          </p:nvPr>
        </p:nvSpPr>
        <p:spPr/>
        <p:txBody>
          <a:bodyPr lIns="0" tIns="0" rIns="0" bIns="0"/>
          <a:lstStyle>
            <a:lvl1pPr>
              <a:defRPr sz="600" b="0" i="0">
                <a:solidFill>
                  <a:schemeClr val="tx1"/>
                </a:solidFill>
                <a:latin typeface="Trebuchet MS"/>
                <a:cs typeface="Trebuchet MS"/>
              </a:defRPr>
            </a:lvl1pPr>
          </a:lstStyle>
          <a:p>
            <a:pPr marL="28574">
              <a:spcBef>
                <a:spcPts val="45"/>
              </a:spcBef>
            </a:pPr>
            <a:fld id="{81D60167-4931-47E6-BA6A-407CBD079E47}" type="slidenum">
              <a:rPr lang="fr-FR" spc="-11" smtClean="0"/>
              <a:pPr marL="28574">
                <a:spcBef>
                  <a:spcPts val="45"/>
                </a:spcBef>
              </a:pPr>
              <a:t>‹N°›</a:t>
            </a:fld>
            <a:r>
              <a:rPr lang="fr-FR" spc="-11"/>
              <a:t> </a:t>
            </a:r>
          </a:p>
        </p:txBody>
      </p:sp>
    </p:spTree>
    <p:extLst>
      <p:ext uri="{BB962C8B-B14F-4D97-AF65-F5344CB8AC3E}">
        <p14:creationId xmlns:p14="http://schemas.microsoft.com/office/powerpoint/2010/main" val="1870073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3504" y="240030"/>
            <a:ext cx="2743200" cy="240030"/>
          </a:xfrm>
        </p:spPr>
        <p:txBody>
          <a:bodyPr/>
          <a:lstStyle/>
          <a:p>
            <a:fld id="{C3766381-C8EE-554F-B853-884CD13899B3}" type="datetimeFigureOut">
              <a:rPr lang="fr-FR" smtClean="0"/>
              <a:t>02/10/2024</a:t>
            </a:fld>
            <a:endParaRPr lang="fr-FR"/>
          </a:p>
        </p:txBody>
      </p:sp>
      <p:sp>
        <p:nvSpPr>
          <p:cNvPr id="3" name="Footer Placeholder 2"/>
          <p:cNvSpPr>
            <a:spLocks noGrp="1"/>
          </p:cNvSpPr>
          <p:nvPr>
            <p:ph type="ftr" sz="quarter" idx="11"/>
          </p:nvPr>
        </p:nvSpPr>
        <p:spPr>
          <a:xfrm>
            <a:off x="603504" y="4670298"/>
            <a:ext cx="7941564" cy="240030"/>
          </a:xfrm>
        </p:spPr>
        <p:txBody>
          <a:bodyPr/>
          <a:lstStyle/>
          <a:p>
            <a:endParaRPr lang="fr-FR"/>
          </a:p>
        </p:txBody>
      </p:sp>
      <p:sp>
        <p:nvSpPr>
          <p:cNvPr id="4" name="Slide Number Placeholder 3"/>
          <p:cNvSpPr>
            <a:spLocks noGrp="1"/>
          </p:cNvSpPr>
          <p:nvPr>
            <p:ph type="sldNum" sz="quarter" idx="12"/>
          </p:nvPr>
        </p:nvSpPr>
        <p:spPr>
          <a:xfrm>
            <a:off x="7852410" y="313879"/>
            <a:ext cx="685800" cy="92333"/>
          </a:xfrm>
        </p:spPr>
        <p:txBody>
          <a:bodyPr/>
          <a:lstStyle/>
          <a:p>
            <a:fld id="{6278DCDB-0E30-8C47-AC2A-10175718859E}" type="slidenum">
              <a:rPr lang="fr-FR" smtClean="0"/>
              <a:t>‹N°›</a:t>
            </a:fld>
            <a:endParaRPr lang="fr-FR"/>
          </a:p>
        </p:txBody>
      </p:sp>
    </p:spTree>
    <p:extLst>
      <p:ext uri="{BB962C8B-B14F-4D97-AF65-F5344CB8AC3E}">
        <p14:creationId xmlns:p14="http://schemas.microsoft.com/office/powerpoint/2010/main" val="1275705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Subjects">
  <p:cSld name="Three Subjects">
    <p:spTree>
      <p:nvGrpSpPr>
        <p:cNvPr id="1" name="Shape 65"/>
        <p:cNvGrpSpPr/>
        <p:nvPr/>
      </p:nvGrpSpPr>
      <p:grpSpPr>
        <a:xfrm>
          <a:off x="0" y="0"/>
          <a:ext cx="0" cy="0"/>
          <a:chOff x="0" y="0"/>
          <a:chExt cx="0" cy="0"/>
        </a:xfrm>
      </p:grpSpPr>
      <p:sp>
        <p:nvSpPr>
          <p:cNvPr id="66" name="Google Shape;66;p53"/>
          <p:cNvSpPr txBox="1">
            <a:spLocks noGrp="1"/>
          </p:cNvSpPr>
          <p:nvPr>
            <p:ph type="ftr" idx="11"/>
          </p:nvPr>
        </p:nvSpPr>
        <p:spPr>
          <a:xfrm>
            <a:off x="2149833" y="4859493"/>
            <a:ext cx="4844338" cy="127750"/>
          </a:xfrm>
          <a:prstGeom prst="rect">
            <a:avLst/>
          </a:prstGeom>
          <a:noFill/>
          <a:ln>
            <a:noFill/>
          </a:ln>
        </p:spPr>
        <p:txBody>
          <a:bodyPr spcFirstLastPara="1" wrap="square" lIns="0" tIns="0" rIns="0" bIns="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67" name="Google Shape;67;p53"/>
          <p:cNvSpPr txBox="1">
            <a:spLocks noGrp="1"/>
          </p:cNvSpPr>
          <p:nvPr>
            <p:ph type="sldNum" idx="12"/>
          </p:nvPr>
        </p:nvSpPr>
        <p:spPr>
          <a:xfrm>
            <a:off x="8336226" y="4820495"/>
            <a:ext cx="476250" cy="205743"/>
          </a:xfrm>
          <a:prstGeom prst="rect">
            <a:avLst/>
          </a:prstGeom>
          <a:noFill/>
          <a:ln>
            <a:noFill/>
          </a:ln>
        </p:spPr>
        <p:txBody>
          <a:bodyPr spcFirstLastPara="1" wrap="square" lIns="0" tIns="0" rIns="0" bIns="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a:spcAft>
                <a:spcPct val="0"/>
              </a:spcAft>
            </a:pPr>
            <a:fld id="{00000000-1234-1234-1234-123412341234}" type="slidenum">
              <a:rPr lang="en-GB" smtClean="0"/>
              <a:pPr>
                <a:spcAft>
                  <a:spcPct val="0"/>
                </a:spcAft>
              </a:pPr>
              <a:t>‹N°›</a:t>
            </a:fld>
            <a:endParaRPr lang="en-GB"/>
          </a:p>
        </p:txBody>
      </p:sp>
      <p:sp>
        <p:nvSpPr>
          <p:cNvPr id="68" name="Google Shape;68;p53"/>
          <p:cNvSpPr>
            <a:spLocks noGrp="1"/>
          </p:cNvSpPr>
          <p:nvPr>
            <p:ph type="pic" idx="2"/>
          </p:nvPr>
        </p:nvSpPr>
        <p:spPr>
          <a:xfrm>
            <a:off x="1414373" y="1706508"/>
            <a:ext cx="1360579" cy="184666"/>
          </a:xfrm>
          <a:prstGeom prst="rect">
            <a:avLst/>
          </a:prstGeom>
          <a:noFill/>
          <a:ln>
            <a:noFill/>
          </a:ln>
        </p:spPr>
        <p:txBody>
          <a:bodyPr/>
          <a:lstStyle/>
          <a:p>
            <a:endParaRPr/>
          </a:p>
        </p:txBody>
      </p:sp>
      <p:sp>
        <p:nvSpPr>
          <p:cNvPr id="69" name="Google Shape;69;p53"/>
          <p:cNvSpPr>
            <a:spLocks noGrp="1"/>
          </p:cNvSpPr>
          <p:nvPr>
            <p:ph type="pic" idx="3"/>
          </p:nvPr>
        </p:nvSpPr>
        <p:spPr>
          <a:xfrm>
            <a:off x="3932148" y="1706508"/>
            <a:ext cx="1360579" cy="184666"/>
          </a:xfrm>
          <a:prstGeom prst="rect">
            <a:avLst/>
          </a:prstGeom>
          <a:noFill/>
          <a:ln>
            <a:noFill/>
          </a:ln>
        </p:spPr>
        <p:txBody>
          <a:bodyPr/>
          <a:lstStyle/>
          <a:p>
            <a:endParaRPr/>
          </a:p>
        </p:txBody>
      </p:sp>
      <p:sp>
        <p:nvSpPr>
          <p:cNvPr id="70" name="Google Shape;70;p53"/>
          <p:cNvSpPr>
            <a:spLocks noGrp="1"/>
          </p:cNvSpPr>
          <p:nvPr>
            <p:ph type="pic" idx="4"/>
          </p:nvPr>
        </p:nvSpPr>
        <p:spPr>
          <a:xfrm>
            <a:off x="6456748" y="1706508"/>
            <a:ext cx="1360579" cy="184666"/>
          </a:xfrm>
          <a:prstGeom prst="rect">
            <a:avLst/>
          </a:prstGeom>
          <a:noFill/>
          <a:ln>
            <a:noFill/>
          </a:ln>
        </p:spPr>
        <p:txBody>
          <a:bodyPr/>
          <a:lstStyle/>
          <a:p>
            <a:endParaRPr/>
          </a:p>
        </p:txBody>
      </p:sp>
      <p:sp>
        <p:nvSpPr>
          <p:cNvPr id="71" name="Google Shape;71;p53"/>
          <p:cNvSpPr txBox="1">
            <a:spLocks noGrp="1"/>
          </p:cNvSpPr>
          <p:nvPr>
            <p:ph type="body" idx="1"/>
          </p:nvPr>
        </p:nvSpPr>
        <p:spPr>
          <a:xfrm>
            <a:off x="665342" y="4556156"/>
            <a:ext cx="7813319" cy="123111"/>
          </a:xfrm>
          <a:prstGeom prst="rect">
            <a:avLst/>
          </a:prstGeom>
          <a:noFill/>
          <a:ln>
            <a:noFill/>
          </a:ln>
        </p:spPr>
        <p:txBody>
          <a:bodyPr spcFirstLastPara="1" wrap="square" lIns="0" tIns="0" rIns="0" bIns="0" anchor="t" anchorCtr="0">
            <a:noAutofit/>
          </a:bodyPr>
          <a:lstStyle>
            <a:lvl1pPr marL="457178" lvl="0" indent="-228588" algn="ctr">
              <a:lnSpc>
                <a:spcPct val="100000"/>
              </a:lnSpc>
              <a:spcBef>
                <a:spcPct val="0"/>
              </a:spcBef>
              <a:spcAft>
                <a:spcPct val="0"/>
              </a:spcAft>
              <a:buClr>
                <a:schemeClr val="accent2"/>
              </a:buClr>
              <a:buSzPts val="900"/>
              <a:buNone/>
              <a:defRPr sz="900" b="0" i="0">
                <a:solidFill>
                  <a:schemeClr val="accent2"/>
                </a:solidFill>
                <a:latin typeface="Verdana"/>
                <a:ea typeface="Verdana"/>
                <a:cs typeface="Verdana"/>
                <a:sym typeface="Verdana"/>
              </a:defRPr>
            </a:lvl1pPr>
            <a:lvl2pPr marL="914355" lvl="1" indent="-228588" algn="l">
              <a:lnSpc>
                <a:spcPct val="125000"/>
              </a:lnSpc>
              <a:spcBef>
                <a:spcPct val="0"/>
              </a:spcBef>
              <a:spcAft>
                <a:spcPct val="0"/>
              </a:spcAft>
              <a:buSzPts val="1000"/>
              <a:buFont typeface="Arial"/>
              <a:buNone/>
              <a:defRPr sz="1000"/>
            </a:lvl2pPr>
            <a:lvl3pPr marL="1371532" lvl="2" indent="-292086" algn="l">
              <a:lnSpc>
                <a:spcPct val="110000"/>
              </a:lnSpc>
              <a:spcBef>
                <a:spcPct val="0"/>
              </a:spcBef>
              <a:spcAft>
                <a:spcPct val="0"/>
              </a:spcAft>
              <a:buClr>
                <a:schemeClr val="dk1"/>
              </a:buClr>
              <a:buSzPts val="1000"/>
              <a:buFont typeface="Arial"/>
              <a:buChar char="•"/>
              <a:defRPr sz="1000">
                <a:solidFill>
                  <a:schemeClr val="dk1"/>
                </a:solidFill>
                <a:latin typeface="Arial"/>
                <a:ea typeface="Arial"/>
                <a:cs typeface="Arial"/>
                <a:sym typeface="Arial"/>
              </a:defRPr>
            </a:lvl3pPr>
            <a:lvl4pPr marL="1828709" lvl="3" indent="-292086" algn="l">
              <a:lnSpc>
                <a:spcPct val="125000"/>
              </a:lnSpc>
              <a:spcBef>
                <a:spcPct val="0"/>
              </a:spcBef>
              <a:spcAft>
                <a:spcPct val="0"/>
              </a:spcAft>
              <a:buClr>
                <a:schemeClr val="dk1"/>
              </a:buClr>
              <a:buSzPts val="1000"/>
              <a:buFont typeface="Verdana"/>
              <a:buChar char="•"/>
              <a:defRPr sz="1000"/>
            </a:lvl4pPr>
            <a:lvl5pPr marL="2285886" lvl="4" indent="-228588" algn="l">
              <a:lnSpc>
                <a:spcPct val="125000"/>
              </a:lnSpc>
              <a:spcBef>
                <a:spcPct val="0"/>
              </a:spcBef>
              <a:spcAft>
                <a:spcPct val="0"/>
              </a:spcAft>
              <a:buClr>
                <a:schemeClr val="accent1"/>
              </a:buClr>
              <a:buSzPts val="1000"/>
              <a:buNone/>
              <a:defRPr sz="1000"/>
            </a:lvl5pPr>
            <a:lvl6pPr marL="2743064" lvl="5" indent="-342884" algn="l">
              <a:lnSpc>
                <a:spcPct val="90000"/>
              </a:lnSpc>
              <a:spcBef>
                <a:spcPts val="375"/>
              </a:spcBef>
              <a:spcAft>
                <a:spcPct val="0"/>
              </a:spcAft>
              <a:buClr>
                <a:schemeClr val="dk1"/>
              </a:buClr>
              <a:buSzPts val="1800"/>
              <a:buChar char="•"/>
              <a:defRPr/>
            </a:lvl6pPr>
            <a:lvl7pPr marL="3200240" lvl="6" indent="-342884" algn="l">
              <a:lnSpc>
                <a:spcPct val="90000"/>
              </a:lnSpc>
              <a:spcBef>
                <a:spcPts val="375"/>
              </a:spcBef>
              <a:spcAft>
                <a:spcPct val="0"/>
              </a:spcAft>
              <a:buClr>
                <a:schemeClr val="dk1"/>
              </a:buClr>
              <a:buSzPts val="1800"/>
              <a:buChar char="•"/>
              <a:defRPr/>
            </a:lvl7pPr>
            <a:lvl8pPr marL="3657418" lvl="7" indent="-342884" algn="l">
              <a:lnSpc>
                <a:spcPct val="90000"/>
              </a:lnSpc>
              <a:spcBef>
                <a:spcPts val="375"/>
              </a:spcBef>
              <a:spcAft>
                <a:spcPct val="0"/>
              </a:spcAft>
              <a:buClr>
                <a:schemeClr val="dk1"/>
              </a:buClr>
              <a:buSzPts val="1800"/>
              <a:buChar char="•"/>
              <a:defRPr/>
            </a:lvl8pPr>
            <a:lvl9pPr marL="4114595" lvl="8" indent="-342884" algn="l">
              <a:lnSpc>
                <a:spcPct val="90000"/>
              </a:lnSpc>
              <a:spcBef>
                <a:spcPts val="375"/>
              </a:spcBef>
              <a:spcAft>
                <a:spcPct val="0"/>
              </a:spcAft>
              <a:buClr>
                <a:schemeClr val="dk1"/>
              </a:buClr>
              <a:buSzPts val="1800"/>
              <a:buChar char="•"/>
              <a:defRPr/>
            </a:lvl9pPr>
          </a:lstStyle>
          <a:p>
            <a:endParaRPr/>
          </a:p>
        </p:txBody>
      </p:sp>
      <p:sp>
        <p:nvSpPr>
          <p:cNvPr id="72" name="Google Shape;72;p53"/>
          <p:cNvSpPr txBox="1">
            <a:spLocks noGrp="1"/>
          </p:cNvSpPr>
          <p:nvPr>
            <p:ph type="body" idx="5"/>
          </p:nvPr>
        </p:nvSpPr>
        <p:spPr>
          <a:xfrm>
            <a:off x="1082843" y="3343056"/>
            <a:ext cx="2023637" cy="773603"/>
          </a:xfrm>
          <a:prstGeom prst="rect">
            <a:avLst/>
          </a:prstGeom>
          <a:noFill/>
          <a:ln>
            <a:noFill/>
          </a:ln>
        </p:spPr>
        <p:txBody>
          <a:bodyPr spcFirstLastPara="1" wrap="square" lIns="0" tIns="0" rIns="0" bIns="0" anchor="t" anchorCtr="0">
            <a:noAutofit/>
          </a:bodyPr>
          <a:lstStyle>
            <a:lvl1pPr marL="457178" lvl="0" indent="-228588" algn="ctr">
              <a:lnSpc>
                <a:spcPct val="100000"/>
              </a:lnSpc>
              <a:spcBef>
                <a:spcPct val="0"/>
              </a:spcBef>
              <a:spcAft>
                <a:spcPct val="0"/>
              </a:spcAft>
              <a:buClr>
                <a:schemeClr val="accent2"/>
              </a:buClr>
              <a:buSzPts val="1500"/>
              <a:buFont typeface="Noto Sans Symbols"/>
              <a:buNone/>
              <a:defRPr sz="1500" b="0">
                <a:solidFill>
                  <a:schemeClr val="accent2"/>
                </a:solidFill>
              </a:defRPr>
            </a:lvl1pPr>
            <a:lvl2pPr marL="914355" lvl="1" indent="-228588" algn="ctr">
              <a:lnSpc>
                <a:spcPct val="125000"/>
              </a:lnSpc>
              <a:spcBef>
                <a:spcPts val="500"/>
              </a:spcBef>
              <a:spcAft>
                <a:spcPct val="0"/>
              </a:spcAft>
              <a:buSzPts val="900"/>
              <a:buFont typeface="Arial"/>
              <a:buNone/>
              <a:defRPr sz="900" b="0" i="0">
                <a:solidFill>
                  <a:schemeClr val="dk1"/>
                </a:solidFill>
                <a:latin typeface="Verdana"/>
                <a:ea typeface="Verdana"/>
                <a:cs typeface="Verdana"/>
                <a:sym typeface="Verdana"/>
              </a:defRPr>
            </a:lvl2pPr>
            <a:lvl3pPr marL="1371532" lvl="2" indent="-279386" algn="l">
              <a:lnSpc>
                <a:spcPct val="110000"/>
              </a:lnSpc>
              <a:spcBef>
                <a:spcPct val="0"/>
              </a:spcBef>
              <a:spcAft>
                <a:spcPct val="0"/>
              </a:spcAft>
              <a:buClr>
                <a:schemeClr val="dk1"/>
              </a:buClr>
              <a:buSzPts val="800"/>
              <a:buFont typeface="Verdana"/>
              <a:buChar char="•"/>
              <a:defRPr sz="800">
                <a:latin typeface="Verdana"/>
                <a:ea typeface="Verdana"/>
                <a:cs typeface="Verdana"/>
                <a:sym typeface="Verdana"/>
              </a:defRPr>
            </a:lvl3pPr>
            <a:lvl4pPr marL="1828709" lvl="3" indent="-292086" algn="l">
              <a:lnSpc>
                <a:spcPct val="125000"/>
              </a:lnSpc>
              <a:spcBef>
                <a:spcPct val="0"/>
              </a:spcBef>
              <a:spcAft>
                <a:spcPct val="0"/>
              </a:spcAft>
              <a:buClr>
                <a:schemeClr val="dk1"/>
              </a:buClr>
              <a:buSzPts val="1000"/>
              <a:buFont typeface="Verdana"/>
              <a:buChar char="•"/>
              <a:defRPr sz="1000"/>
            </a:lvl4pPr>
            <a:lvl5pPr marL="2285886" lvl="4" indent="-228588" algn="l">
              <a:lnSpc>
                <a:spcPct val="125000"/>
              </a:lnSpc>
              <a:spcBef>
                <a:spcPct val="0"/>
              </a:spcBef>
              <a:spcAft>
                <a:spcPct val="0"/>
              </a:spcAft>
              <a:buClr>
                <a:schemeClr val="accent1"/>
              </a:buClr>
              <a:buSzPts val="1000"/>
              <a:buNone/>
              <a:defRPr sz="1000"/>
            </a:lvl5pPr>
            <a:lvl6pPr marL="2743064" lvl="5" indent="-342884" algn="l">
              <a:lnSpc>
                <a:spcPct val="90000"/>
              </a:lnSpc>
              <a:spcBef>
                <a:spcPts val="375"/>
              </a:spcBef>
              <a:spcAft>
                <a:spcPct val="0"/>
              </a:spcAft>
              <a:buClr>
                <a:schemeClr val="dk1"/>
              </a:buClr>
              <a:buSzPts val="1800"/>
              <a:buChar char="•"/>
              <a:defRPr/>
            </a:lvl6pPr>
            <a:lvl7pPr marL="3200240" lvl="6" indent="-342884" algn="l">
              <a:lnSpc>
                <a:spcPct val="90000"/>
              </a:lnSpc>
              <a:spcBef>
                <a:spcPts val="375"/>
              </a:spcBef>
              <a:spcAft>
                <a:spcPct val="0"/>
              </a:spcAft>
              <a:buClr>
                <a:schemeClr val="dk1"/>
              </a:buClr>
              <a:buSzPts val="1800"/>
              <a:buChar char="•"/>
              <a:defRPr/>
            </a:lvl7pPr>
            <a:lvl8pPr marL="3657418" lvl="7" indent="-342884" algn="l">
              <a:lnSpc>
                <a:spcPct val="90000"/>
              </a:lnSpc>
              <a:spcBef>
                <a:spcPts val="375"/>
              </a:spcBef>
              <a:spcAft>
                <a:spcPct val="0"/>
              </a:spcAft>
              <a:buClr>
                <a:schemeClr val="dk1"/>
              </a:buClr>
              <a:buSzPts val="1800"/>
              <a:buChar char="•"/>
              <a:defRPr/>
            </a:lvl8pPr>
            <a:lvl9pPr marL="4114595" lvl="8" indent="-342884" algn="l">
              <a:lnSpc>
                <a:spcPct val="90000"/>
              </a:lnSpc>
              <a:spcBef>
                <a:spcPts val="375"/>
              </a:spcBef>
              <a:spcAft>
                <a:spcPct val="0"/>
              </a:spcAft>
              <a:buClr>
                <a:schemeClr val="dk1"/>
              </a:buClr>
              <a:buSzPts val="1800"/>
              <a:buChar char="•"/>
              <a:defRPr/>
            </a:lvl9pPr>
          </a:lstStyle>
          <a:p>
            <a:endParaRPr/>
          </a:p>
        </p:txBody>
      </p:sp>
      <p:sp>
        <p:nvSpPr>
          <p:cNvPr id="73" name="Google Shape;73;p53"/>
          <p:cNvSpPr txBox="1">
            <a:spLocks noGrp="1"/>
          </p:cNvSpPr>
          <p:nvPr>
            <p:ph type="body" idx="6"/>
          </p:nvPr>
        </p:nvSpPr>
        <p:spPr>
          <a:xfrm>
            <a:off x="6131708" y="3343056"/>
            <a:ext cx="2023637" cy="773603"/>
          </a:xfrm>
          <a:prstGeom prst="rect">
            <a:avLst/>
          </a:prstGeom>
          <a:noFill/>
          <a:ln>
            <a:noFill/>
          </a:ln>
        </p:spPr>
        <p:txBody>
          <a:bodyPr spcFirstLastPara="1" wrap="square" lIns="0" tIns="0" rIns="0" bIns="0" anchor="t" anchorCtr="0">
            <a:noAutofit/>
          </a:bodyPr>
          <a:lstStyle>
            <a:lvl1pPr marL="457178" lvl="0" indent="-228588" algn="ctr">
              <a:lnSpc>
                <a:spcPct val="100000"/>
              </a:lnSpc>
              <a:spcBef>
                <a:spcPct val="0"/>
              </a:spcBef>
              <a:spcAft>
                <a:spcPct val="0"/>
              </a:spcAft>
              <a:buClr>
                <a:schemeClr val="accent2"/>
              </a:buClr>
              <a:buSzPts val="1500"/>
              <a:buFont typeface="Noto Sans Symbols"/>
              <a:buNone/>
              <a:defRPr sz="1500" b="0">
                <a:solidFill>
                  <a:schemeClr val="accent2"/>
                </a:solidFill>
              </a:defRPr>
            </a:lvl1pPr>
            <a:lvl2pPr marL="914355" lvl="1" indent="-228588" algn="ctr">
              <a:lnSpc>
                <a:spcPct val="125000"/>
              </a:lnSpc>
              <a:spcBef>
                <a:spcPts val="500"/>
              </a:spcBef>
              <a:spcAft>
                <a:spcPct val="0"/>
              </a:spcAft>
              <a:buSzPts val="900"/>
              <a:buFont typeface="Arial"/>
              <a:buNone/>
              <a:defRPr sz="900" b="0" i="0">
                <a:solidFill>
                  <a:schemeClr val="dk1"/>
                </a:solidFill>
                <a:latin typeface="Verdana"/>
                <a:ea typeface="Verdana"/>
                <a:cs typeface="Verdana"/>
                <a:sym typeface="Verdana"/>
              </a:defRPr>
            </a:lvl2pPr>
            <a:lvl3pPr marL="1371532" lvl="2" indent="-279386" algn="l">
              <a:lnSpc>
                <a:spcPct val="110000"/>
              </a:lnSpc>
              <a:spcBef>
                <a:spcPct val="0"/>
              </a:spcBef>
              <a:spcAft>
                <a:spcPct val="0"/>
              </a:spcAft>
              <a:buClr>
                <a:schemeClr val="dk1"/>
              </a:buClr>
              <a:buSzPts val="800"/>
              <a:buFont typeface="Verdana"/>
              <a:buChar char="•"/>
              <a:defRPr sz="800">
                <a:latin typeface="Verdana"/>
                <a:ea typeface="Verdana"/>
                <a:cs typeface="Verdana"/>
                <a:sym typeface="Verdana"/>
              </a:defRPr>
            </a:lvl3pPr>
            <a:lvl4pPr marL="1828709" lvl="3" indent="-292086" algn="l">
              <a:lnSpc>
                <a:spcPct val="125000"/>
              </a:lnSpc>
              <a:spcBef>
                <a:spcPct val="0"/>
              </a:spcBef>
              <a:spcAft>
                <a:spcPct val="0"/>
              </a:spcAft>
              <a:buClr>
                <a:schemeClr val="dk1"/>
              </a:buClr>
              <a:buSzPts val="1000"/>
              <a:buFont typeface="Verdana"/>
              <a:buChar char="•"/>
              <a:defRPr sz="1000"/>
            </a:lvl4pPr>
            <a:lvl5pPr marL="2285886" lvl="4" indent="-228588" algn="l">
              <a:lnSpc>
                <a:spcPct val="125000"/>
              </a:lnSpc>
              <a:spcBef>
                <a:spcPct val="0"/>
              </a:spcBef>
              <a:spcAft>
                <a:spcPct val="0"/>
              </a:spcAft>
              <a:buClr>
                <a:schemeClr val="accent1"/>
              </a:buClr>
              <a:buSzPts val="1000"/>
              <a:buNone/>
              <a:defRPr sz="1000"/>
            </a:lvl5pPr>
            <a:lvl6pPr marL="2743064" lvl="5" indent="-342884" algn="l">
              <a:lnSpc>
                <a:spcPct val="90000"/>
              </a:lnSpc>
              <a:spcBef>
                <a:spcPts val="375"/>
              </a:spcBef>
              <a:spcAft>
                <a:spcPct val="0"/>
              </a:spcAft>
              <a:buClr>
                <a:schemeClr val="dk1"/>
              </a:buClr>
              <a:buSzPts val="1800"/>
              <a:buChar char="•"/>
              <a:defRPr/>
            </a:lvl6pPr>
            <a:lvl7pPr marL="3200240" lvl="6" indent="-342884" algn="l">
              <a:lnSpc>
                <a:spcPct val="90000"/>
              </a:lnSpc>
              <a:spcBef>
                <a:spcPts val="375"/>
              </a:spcBef>
              <a:spcAft>
                <a:spcPct val="0"/>
              </a:spcAft>
              <a:buClr>
                <a:schemeClr val="dk1"/>
              </a:buClr>
              <a:buSzPts val="1800"/>
              <a:buChar char="•"/>
              <a:defRPr/>
            </a:lvl7pPr>
            <a:lvl8pPr marL="3657418" lvl="7" indent="-342884" algn="l">
              <a:lnSpc>
                <a:spcPct val="90000"/>
              </a:lnSpc>
              <a:spcBef>
                <a:spcPts val="375"/>
              </a:spcBef>
              <a:spcAft>
                <a:spcPct val="0"/>
              </a:spcAft>
              <a:buClr>
                <a:schemeClr val="dk1"/>
              </a:buClr>
              <a:buSzPts val="1800"/>
              <a:buChar char="•"/>
              <a:defRPr/>
            </a:lvl8pPr>
            <a:lvl9pPr marL="4114595" lvl="8" indent="-342884" algn="l">
              <a:lnSpc>
                <a:spcPct val="90000"/>
              </a:lnSpc>
              <a:spcBef>
                <a:spcPts val="375"/>
              </a:spcBef>
              <a:spcAft>
                <a:spcPct val="0"/>
              </a:spcAft>
              <a:buClr>
                <a:schemeClr val="dk1"/>
              </a:buClr>
              <a:buSzPts val="1800"/>
              <a:buChar char="•"/>
              <a:defRPr/>
            </a:lvl9pPr>
          </a:lstStyle>
          <a:p>
            <a:endParaRPr/>
          </a:p>
        </p:txBody>
      </p:sp>
      <p:sp>
        <p:nvSpPr>
          <p:cNvPr id="74" name="Google Shape;74;p53"/>
          <p:cNvSpPr txBox="1">
            <a:spLocks noGrp="1"/>
          </p:cNvSpPr>
          <p:nvPr>
            <p:ph type="body" idx="7"/>
          </p:nvPr>
        </p:nvSpPr>
        <p:spPr>
          <a:xfrm>
            <a:off x="3607275" y="3343056"/>
            <a:ext cx="2023637" cy="773603"/>
          </a:xfrm>
          <a:prstGeom prst="rect">
            <a:avLst/>
          </a:prstGeom>
          <a:noFill/>
          <a:ln>
            <a:noFill/>
          </a:ln>
        </p:spPr>
        <p:txBody>
          <a:bodyPr spcFirstLastPara="1" wrap="square" lIns="0" tIns="0" rIns="0" bIns="0" anchor="t" anchorCtr="0">
            <a:noAutofit/>
          </a:bodyPr>
          <a:lstStyle>
            <a:lvl1pPr marL="457178" lvl="0" indent="-228588" algn="ctr">
              <a:lnSpc>
                <a:spcPct val="100000"/>
              </a:lnSpc>
              <a:spcBef>
                <a:spcPct val="0"/>
              </a:spcBef>
              <a:spcAft>
                <a:spcPct val="0"/>
              </a:spcAft>
              <a:buClr>
                <a:schemeClr val="accent2"/>
              </a:buClr>
              <a:buSzPts val="1500"/>
              <a:buFont typeface="Noto Sans Symbols"/>
              <a:buNone/>
              <a:defRPr sz="1500" b="0">
                <a:solidFill>
                  <a:schemeClr val="accent2"/>
                </a:solidFill>
              </a:defRPr>
            </a:lvl1pPr>
            <a:lvl2pPr marL="914355" lvl="1" indent="-228588" algn="ctr">
              <a:lnSpc>
                <a:spcPct val="125000"/>
              </a:lnSpc>
              <a:spcBef>
                <a:spcPts val="500"/>
              </a:spcBef>
              <a:spcAft>
                <a:spcPct val="0"/>
              </a:spcAft>
              <a:buSzPts val="900"/>
              <a:buFont typeface="Arial"/>
              <a:buNone/>
              <a:defRPr sz="900" b="0" i="0">
                <a:solidFill>
                  <a:schemeClr val="dk1"/>
                </a:solidFill>
                <a:latin typeface="Verdana"/>
                <a:ea typeface="Verdana"/>
                <a:cs typeface="Verdana"/>
                <a:sym typeface="Verdana"/>
              </a:defRPr>
            </a:lvl2pPr>
            <a:lvl3pPr marL="1371532" lvl="2" indent="-279386" algn="l">
              <a:lnSpc>
                <a:spcPct val="110000"/>
              </a:lnSpc>
              <a:spcBef>
                <a:spcPct val="0"/>
              </a:spcBef>
              <a:spcAft>
                <a:spcPct val="0"/>
              </a:spcAft>
              <a:buClr>
                <a:schemeClr val="dk1"/>
              </a:buClr>
              <a:buSzPts val="800"/>
              <a:buFont typeface="Verdana"/>
              <a:buChar char="•"/>
              <a:defRPr sz="800">
                <a:latin typeface="Verdana"/>
                <a:ea typeface="Verdana"/>
                <a:cs typeface="Verdana"/>
                <a:sym typeface="Verdana"/>
              </a:defRPr>
            </a:lvl3pPr>
            <a:lvl4pPr marL="1828709" lvl="3" indent="-292086" algn="l">
              <a:lnSpc>
                <a:spcPct val="125000"/>
              </a:lnSpc>
              <a:spcBef>
                <a:spcPct val="0"/>
              </a:spcBef>
              <a:spcAft>
                <a:spcPct val="0"/>
              </a:spcAft>
              <a:buClr>
                <a:schemeClr val="dk1"/>
              </a:buClr>
              <a:buSzPts val="1000"/>
              <a:buFont typeface="Verdana"/>
              <a:buChar char="•"/>
              <a:defRPr sz="1000"/>
            </a:lvl4pPr>
            <a:lvl5pPr marL="2285886" lvl="4" indent="-228588" algn="l">
              <a:lnSpc>
                <a:spcPct val="125000"/>
              </a:lnSpc>
              <a:spcBef>
                <a:spcPct val="0"/>
              </a:spcBef>
              <a:spcAft>
                <a:spcPct val="0"/>
              </a:spcAft>
              <a:buClr>
                <a:schemeClr val="accent1"/>
              </a:buClr>
              <a:buSzPts val="1000"/>
              <a:buNone/>
              <a:defRPr sz="1000"/>
            </a:lvl5pPr>
            <a:lvl6pPr marL="2743064" lvl="5" indent="-342884" algn="l">
              <a:lnSpc>
                <a:spcPct val="90000"/>
              </a:lnSpc>
              <a:spcBef>
                <a:spcPts val="375"/>
              </a:spcBef>
              <a:spcAft>
                <a:spcPct val="0"/>
              </a:spcAft>
              <a:buClr>
                <a:schemeClr val="dk1"/>
              </a:buClr>
              <a:buSzPts val="1800"/>
              <a:buChar char="•"/>
              <a:defRPr/>
            </a:lvl6pPr>
            <a:lvl7pPr marL="3200240" lvl="6" indent="-342884" algn="l">
              <a:lnSpc>
                <a:spcPct val="90000"/>
              </a:lnSpc>
              <a:spcBef>
                <a:spcPts val="375"/>
              </a:spcBef>
              <a:spcAft>
                <a:spcPct val="0"/>
              </a:spcAft>
              <a:buClr>
                <a:schemeClr val="dk1"/>
              </a:buClr>
              <a:buSzPts val="1800"/>
              <a:buChar char="•"/>
              <a:defRPr/>
            </a:lvl7pPr>
            <a:lvl8pPr marL="3657418" lvl="7" indent="-342884" algn="l">
              <a:lnSpc>
                <a:spcPct val="90000"/>
              </a:lnSpc>
              <a:spcBef>
                <a:spcPts val="375"/>
              </a:spcBef>
              <a:spcAft>
                <a:spcPct val="0"/>
              </a:spcAft>
              <a:buClr>
                <a:schemeClr val="dk1"/>
              </a:buClr>
              <a:buSzPts val="1800"/>
              <a:buChar char="•"/>
              <a:defRPr/>
            </a:lvl8pPr>
            <a:lvl9pPr marL="4114595" lvl="8" indent="-342884" algn="l">
              <a:lnSpc>
                <a:spcPct val="90000"/>
              </a:lnSpc>
              <a:spcBef>
                <a:spcPts val="375"/>
              </a:spcBef>
              <a:spcAft>
                <a:spcPct val="0"/>
              </a:spcAft>
              <a:buClr>
                <a:schemeClr val="dk1"/>
              </a:buClr>
              <a:buSzPts val="1800"/>
              <a:buChar char="•"/>
              <a:defRPr/>
            </a:lvl9pPr>
          </a:lstStyle>
          <a:p>
            <a:endParaRPr/>
          </a:p>
        </p:txBody>
      </p:sp>
      <p:sp>
        <p:nvSpPr>
          <p:cNvPr id="75" name="Google Shape;75;p53"/>
          <p:cNvSpPr txBox="1">
            <a:spLocks noGrp="1"/>
          </p:cNvSpPr>
          <p:nvPr>
            <p:ph type="body" idx="8"/>
          </p:nvPr>
        </p:nvSpPr>
        <p:spPr>
          <a:xfrm>
            <a:off x="333730" y="318887"/>
            <a:ext cx="8478000" cy="123111"/>
          </a:xfrm>
          <a:prstGeom prst="rect">
            <a:avLst/>
          </a:prstGeom>
          <a:noFill/>
          <a:ln>
            <a:noFill/>
          </a:ln>
        </p:spPr>
        <p:txBody>
          <a:bodyPr spcFirstLastPara="1" wrap="square" lIns="0" tIns="0" rIns="0" bIns="0" anchor="t" anchorCtr="0">
            <a:spAutoFit/>
          </a:bodyPr>
          <a:lstStyle>
            <a:lvl1pPr marL="457178" lvl="0" indent="-228588" algn="l">
              <a:lnSpc>
                <a:spcPct val="100000"/>
              </a:lnSpc>
              <a:spcBef>
                <a:spcPct val="0"/>
              </a:spcBef>
              <a:spcAft>
                <a:spcPct val="0"/>
              </a:spcAft>
              <a:buClr>
                <a:schemeClr val="dk1"/>
              </a:buClr>
              <a:buSzPts val="800"/>
              <a:buNone/>
              <a:defRPr sz="800" b="0" i="0">
                <a:solidFill>
                  <a:schemeClr val="dk1"/>
                </a:solidFill>
                <a:latin typeface="Verdana"/>
                <a:ea typeface="Verdana"/>
                <a:cs typeface="Verdana"/>
                <a:sym typeface="Verdana"/>
              </a:defRPr>
            </a:lvl1pPr>
            <a:lvl2pPr marL="914355" lvl="1" indent="-253988" algn="l">
              <a:lnSpc>
                <a:spcPct val="100000"/>
              </a:lnSpc>
              <a:spcBef>
                <a:spcPts val="300"/>
              </a:spcBef>
              <a:spcAft>
                <a:spcPct val="0"/>
              </a:spcAft>
              <a:buSzPts val="400"/>
              <a:buFont typeface="Verdana"/>
              <a:buChar char="•"/>
              <a:defRPr sz="400" b="0" i="0" cap="none">
                <a:latin typeface="Verdana"/>
                <a:ea typeface="Verdana"/>
                <a:cs typeface="Verdana"/>
                <a:sym typeface="Verdana"/>
              </a:defRPr>
            </a:lvl2pPr>
            <a:lvl3pPr marL="1371532" lvl="2" indent="-253988" algn="l">
              <a:lnSpc>
                <a:spcPct val="125000"/>
              </a:lnSpc>
              <a:spcBef>
                <a:spcPts val="300"/>
              </a:spcBef>
              <a:spcAft>
                <a:spcPct val="0"/>
              </a:spcAft>
              <a:buClr>
                <a:schemeClr val="dk1"/>
              </a:buClr>
              <a:buSzPts val="400"/>
              <a:buFont typeface="Verdana"/>
              <a:buChar char="•"/>
              <a:defRPr sz="400"/>
            </a:lvl3pPr>
            <a:lvl4pPr marL="1828709" lvl="3" indent="-342884" algn="l">
              <a:lnSpc>
                <a:spcPct val="125000"/>
              </a:lnSpc>
              <a:spcBef>
                <a:spcPct val="0"/>
              </a:spcBef>
              <a:spcAft>
                <a:spcPct val="0"/>
              </a:spcAft>
              <a:buClr>
                <a:schemeClr val="dk1"/>
              </a:buClr>
              <a:buSzPts val="1800"/>
              <a:buChar char="•"/>
              <a:defRPr/>
            </a:lvl4pPr>
            <a:lvl5pPr marL="2285886" lvl="4" indent="-228588" algn="l">
              <a:lnSpc>
                <a:spcPct val="125000"/>
              </a:lnSpc>
              <a:spcBef>
                <a:spcPct val="0"/>
              </a:spcBef>
              <a:spcAft>
                <a:spcPct val="0"/>
              </a:spcAft>
              <a:buClr>
                <a:schemeClr val="accent1"/>
              </a:buClr>
              <a:buSzPts val="1800"/>
              <a:buNone/>
              <a:defRPr/>
            </a:lvl5pPr>
            <a:lvl6pPr marL="2743064" lvl="5" indent="-342884" algn="l">
              <a:lnSpc>
                <a:spcPct val="90000"/>
              </a:lnSpc>
              <a:spcBef>
                <a:spcPts val="375"/>
              </a:spcBef>
              <a:spcAft>
                <a:spcPct val="0"/>
              </a:spcAft>
              <a:buClr>
                <a:schemeClr val="dk1"/>
              </a:buClr>
              <a:buSzPts val="1800"/>
              <a:buChar char="•"/>
              <a:defRPr/>
            </a:lvl6pPr>
            <a:lvl7pPr marL="3200240" lvl="6" indent="-342884" algn="l">
              <a:lnSpc>
                <a:spcPct val="90000"/>
              </a:lnSpc>
              <a:spcBef>
                <a:spcPts val="375"/>
              </a:spcBef>
              <a:spcAft>
                <a:spcPct val="0"/>
              </a:spcAft>
              <a:buClr>
                <a:schemeClr val="dk1"/>
              </a:buClr>
              <a:buSzPts val="1800"/>
              <a:buChar char="•"/>
              <a:defRPr/>
            </a:lvl7pPr>
            <a:lvl8pPr marL="3657418" lvl="7" indent="-342884" algn="l">
              <a:lnSpc>
                <a:spcPct val="90000"/>
              </a:lnSpc>
              <a:spcBef>
                <a:spcPts val="375"/>
              </a:spcBef>
              <a:spcAft>
                <a:spcPct val="0"/>
              </a:spcAft>
              <a:buClr>
                <a:schemeClr val="dk1"/>
              </a:buClr>
              <a:buSzPts val="1800"/>
              <a:buChar char="•"/>
              <a:defRPr/>
            </a:lvl8pPr>
            <a:lvl9pPr marL="4114595" lvl="8" indent="-342884" algn="l">
              <a:lnSpc>
                <a:spcPct val="90000"/>
              </a:lnSpc>
              <a:spcBef>
                <a:spcPts val="375"/>
              </a:spcBef>
              <a:spcAft>
                <a:spcPct val="0"/>
              </a:spcAft>
              <a:buClr>
                <a:schemeClr val="dk1"/>
              </a:buClr>
              <a:buSzPts val="1800"/>
              <a:buChar char="•"/>
              <a:defRPr/>
            </a:lvl9pPr>
          </a:lstStyle>
          <a:p>
            <a:endParaRPr/>
          </a:p>
        </p:txBody>
      </p:sp>
      <p:sp>
        <p:nvSpPr>
          <p:cNvPr id="76" name="Google Shape;76;p53"/>
          <p:cNvSpPr txBox="1">
            <a:spLocks noGrp="1"/>
          </p:cNvSpPr>
          <p:nvPr>
            <p:ph type="body" idx="9"/>
          </p:nvPr>
        </p:nvSpPr>
        <p:spPr>
          <a:xfrm>
            <a:off x="333732" y="1183185"/>
            <a:ext cx="8462219" cy="184666"/>
          </a:xfrm>
          <a:prstGeom prst="rect">
            <a:avLst/>
          </a:prstGeom>
          <a:noFill/>
          <a:ln>
            <a:noFill/>
          </a:ln>
        </p:spPr>
        <p:txBody>
          <a:bodyPr spcFirstLastPara="1" wrap="square" lIns="0" tIns="0" rIns="0" bIns="0" anchor="t" anchorCtr="0">
            <a:spAutoFit/>
          </a:bodyPr>
          <a:lstStyle>
            <a:lvl1pPr marL="457178" lvl="0" indent="-228588" algn="l">
              <a:lnSpc>
                <a:spcPct val="100000"/>
              </a:lnSpc>
              <a:spcBef>
                <a:spcPct val="0"/>
              </a:spcBef>
              <a:spcAft>
                <a:spcPct val="0"/>
              </a:spcAft>
              <a:buClr>
                <a:schemeClr val="dk1"/>
              </a:buClr>
              <a:buSzPts val="1200"/>
              <a:buNone/>
              <a:defRPr sz="1200" b="0" i="0">
                <a:solidFill>
                  <a:schemeClr val="dk1"/>
                </a:solidFill>
                <a:latin typeface="Verdana"/>
                <a:ea typeface="Verdana"/>
                <a:cs typeface="Verdana"/>
                <a:sym typeface="Verdana"/>
              </a:defRPr>
            </a:lvl1pPr>
            <a:lvl2pPr marL="914355" lvl="1" indent="-228588" algn="l">
              <a:lnSpc>
                <a:spcPct val="125000"/>
              </a:lnSpc>
              <a:spcBef>
                <a:spcPts val="400"/>
              </a:spcBef>
              <a:spcAft>
                <a:spcPct val="0"/>
              </a:spcAft>
              <a:buSzPts val="1200"/>
              <a:buFont typeface="Arial"/>
              <a:buNone/>
              <a:defRPr sz="1200"/>
            </a:lvl2pPr>
            <a:lvl3pPr marL="1371532" lvl="2" indent="-292086" algn="l">
              <a:lnSpc>
                <a:spcPct val="110000"/>
              </a:lnSpc>
              <a:spcBef>
                <a:spcPct val="0"/>
              </a:spcBef>
              <a:spcAft>
                <a:spcPct val="0"/>
              </a:spcAft>
              <a:buClr>
                <a:schemeClr val="dk1"/>
              </a:buClr>
              <a:buSzPts val="1000"/>
              <a:buFont typeface="Arial"/>
              <a:buChar char="•"/>
              <a:defRPr sz="1000">
                <a:solidFill>
                  <a:schemeClr val="dk1"/>
                </a:solidFill>
                <a:latin typeface="Arial"/>
                <a:ea typeface="Arial"/>
                <a:cs typeface="Arial"/>
                <a:sym typeface="Arial"/>
              </a:defRPr>
            </a:lvl3pPr>
            <a:lvl4pPr marL="1828709" lvl="3" indent="-292086" algn="l">
              <a:lnSpc>
                <a:spcPct val="125000"/>
              </a:lnSpc>
              <a:spcBef>
                <a:spcPct val="0"/>
              </a:spcBef>
              <a:spcAft>
                <a:spcPct val="0"/>
              </a:spcAft>
              <a:buClr>
                <a:schemeClr val="dk1"/>
              </a:buClr>
              <a:buSzPts val="1000"/>
              <a:buFont typeface="Verdana"/>
              <a:buChar char="•"/>
              <a:defRPr sz="1000"/>
            </a:lvl4pPr>
            <a:lvl5pPr marL="2285886" lvl="4" indent="-228588" algn="l">
              <a:lnSpc>
                <a:spcPct val="125000"/>
              </a:lnSpc>
              <a:spcBef>
                <a:spcPct val="0"/>
              </a:spcBef>
              <a:spcAft>
                <a:spcPct val="0"/>
              </a:spcAft>
              <a:buClr>
                <a:schemeClr val="accent1"/>
              </a:buClr>
              <a:buSzPts val="1000"/>
              <a:buNone/>
              <a:defRPr sz="1000"/>
            </a:lvl5pPr>
            <a:lvl6pPr marL="2743064" lvl="5" indent="-342884" algn="l">
              <a:lnSpc>
                <a:spcPct val="90000"/>
              </a:lnSpc>
              <a:spcBef>
                <a:spcPts val="375"/>
              </a:spcBef>
              <a:spcAft>
                <a:spcPct val="0"/>
              </a:spcAft>
              <a:buClr>
                <a:schemeClr val="dk1"/>
              </a:buClr>
              <a:buSzPts val="1800"/>
              <a:buChar char="•"/>
              <a:defRPr/>
            </a:lvl6pPr>
            <a:lvl7pPr marL="3200240" lvl="6" indent="-342884" algn="l">
              <a:lnSpc>
                <a:spcPct val="90000"/>
              </a:lnSpc>
              <a:spcBef>
                <a:spcPts val="375"/>
              </a:spcBef>
              <a:spcAft>
                <a:spcPct val="0"/>
              </a:spcAft>
              <a:buClr>
                <a:schemeClr val="dk1"/>
              </a:buClr>
              <a:buSzPts val="1800"/>
              <a:buChar char="•"/>
              <a:defRPr/>
            </a:lvl7pPr>
            <a:lvl8pPr marL="3657418" lvl="7" indent="-342884" algn="l">
              <a:lnSpc>
                <a:spcPct val="90000"/>
              </a:lnSpc>
              <a:spcBef>
                <a:spcPts val="375"/>
              </a:spcBef>
              <a:spcAft>
                <a:spcPct val="0"/>
              </a:spcAft>
              <a:buClr>
                <a:schemeClr val="dk1"/>
              </a:buClr>
              <a:buSzPts val="1800"/>
              <a:buChar char="•"/>
              <a:defRPr/>
            </a:lvl8pPr>
            <a:lvl9pPr marL="4114595" lvl="8" indent="-342884" algn="l">
              <a:lnSpc>
                <a:spcPct val="90000"/>
              </a:lnSpc>
              <a:spcBef>
                <a:spcPts val="375"/>
              </a:spcBef>
              <a:spcAft>
                <a:spcPct val="0"/>
              </a:spcAft>
              <a:buClr>
                <a:schemeClr val="dk1"/>
              </a:buClr>
              <a:buSzPts val="1800"/>
              <a:buChar char="•"/>
              <a:defRPr/>
            </a:lvl9pPr>
          </a:lstStyle>
          <a:p>
            <a:endParaRPr/>
          </a:p>
        </p:txBody>
      </p:sp>
      <p:sp>
        <p:nvSpPr>
          <p:cNvPr id="77" name="Google Shape;77;p53"/>
          <p:cNvSpPr txBox="1">
            <a:spLocks noGrp="1"/>
          </p:cNvSpPr>
          <p:nvPr>
            <p:ph type="title"/>
          </p:nvPr>
        </p:nvSpPr>
        <p:spPr>
          <a:xfrm>
            <a:off x="333733" y="532802"/>
            <a:ext cx="8470544" cy="561185"/>
          </a:xfrm>
          <a:prstGeom prst="rect">
            <a:avLst/>
          </a:prstGeom>
          <a:noFill/>
          <a:ln>
            <a:noFill/>
          </a:ln>
        </p:spPr>
        <p:txBody>
          <a:bodyPr spcFirstLastPara="1" wrap="square" lIns="0" tIns="0" rIns="0" bIns="0" anchor="t" anchorCtr="0">
            <a:normAutofit/>
          </a:bodyPr>
          <a:lstStyle>
            <a:lvl1pPr lvl="0" algn="l">
              <a:lnSpc>
                <a:spcPct val="90000"/>
              </a:lnSpc>
              <a:spcBef>
                <a:spcPct val="0"/>
              </a:spcBef>
              <a:spcAft>
                <a:spcPct val="0"/>
              </a:spcAft>
              <a:buClr>
                <a:schemeClr val="accent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Tree>
    <p:extLst>
      <p:ext uri="{BB962C8B-B14F-4D97-AF65-F5344CB8AC3E}">
        <p14:creationId xmlns:p14="http://schemas.microsoft.com/office/powerpoint/2010/main" val="105154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6F21A5-C2D4-1E9F-8C63-AEDE33FD62C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numéro de diapositive 2">
            <a:extLst>
              <a:ext uri="{FF2B5EF4-FFF2-40B4-BE49-F238E27FC236}">
                <a16:creationId xmlns:a16="http://schemas.microsoft.com/office/drawing/2014/main" id="{56F28F66-E18B-6BBC-4E11-5D267EB522D7}"/>
              </a:ext>
            </a:extLst>
          </p:cNvPr>
          <p:cNvSpPr>
            <a:spLocks noGrp="1"/>
          </p:cNvSpPr>
          <p:nvPr>
            <p:ph type="sldNum" sz="quarter" idx="10"/>
          </p:nvPr>
        </p:nvSpPr>
        <p:spPr/>
        <p:txBody>
          <a:bodyPr/>
          <a:lstStyle/>
          <a:p>
            <a:fld id="{48472333-AD7F-47E8-93D9-5C90FF74B431}" type="slidenum">
              <a:rPr lang="en-IN" smtClean="0"/>
              <a:pPr/>
              <a:t>‹N°›</a:t>
            </a:fld>
            <a:endParaRPr lang="en-IN"/>
          </a:p>
        </p:txBody>
      </p:sp>
      <p:sp>
        <p:nvSpPr>
          <p:cNvPr id="5" name="Espace réservé du contenu 4">
            <a:extLst>
              <a:ext uri="{FF2B5EF4-FFF2-40B4-BE49-F238E27FC236}">
                <a16:creationId xmlns:a16="http://schemas.microsoft.com/office/drawing/2014/main" id="{7412621A-7096-1248-186F-823D12C87C41}"/>
              </a:ext>
            </a:extLst>
          </p:cNvPr>
          <p:cNvSpPr>
            <a:spLocks noGrp="1"/>
          </p:cNvSpPr>
          <p:nvPr>
            <p:ph sz="quarter" idx="11"/>
          </p:nvPr>
        </p:nvSpPr>
        <p:spPr>
          <a:xfrm>
            <a:off x="250825" y="828675"/>
            <a:ext cx="8666163" cy="1282402"/>
          </a:xfrm>
        </p:spPr>
        <p:txBody>
          <a:bodyPr/>
          <a:lstStyle>
            <a:lvl1pPr>
              <a:buClr>
                <a:srgbClr val="1CB6C6"/>
              </a:buClr>
              <a:defRPr sz="1400"/>
            </a:lvl1pPr>
            <a:lvl2pPr>
              <a:buClr>
                <a:srgbClr val="1CB6C6"/>
              </a:buClr>
              <a:defRPr sz="1400"/>
            </a:lvl2pPr>
            <a:lvl3pPr>
              <a:buClr>
                <a:srgbClr val="1CB6C6"/>
              </a:buClr>
              <a:defRPr sz="1400"/>
            </a:lvl3pPr>
            <a:lvl4pPr>
              <a:buClr>
                <a:srgbClr val="1CB6C6"/>
              </a:buClr>
              <a:defRPr sz="1400"/>
            </a:lvl4pPr>
            <a:lvl5pPr>
              <a:buClr>
                <a:srgbClr val="1CB6C6"/>
              </a:buCl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grpSp>
        <p:nvGrpSpPr>
          <p:cNvPr id="6" name="Group 1">
            <a:extLst>
              <a:ext uri="{FF2B5EF4-FFF2-40B4-BE49-F238E27FC236}">
                <a16:creationId xmlns:a16="http://schemas.microsoft.com/office/drawing/2014/main" id="{62E15753-6DFE-321A-5570-9251CF6A81CA}"/>
              </a:ext>
            </a:extLst>
          </p:cNvPr>
          <p:cNvGrpSpPr>
            <a:grpSpLocks/>
          </p:cNvGrpSpPr>
          <p:nvPr userDrawn="1"/>
        </p:nvGrpSpPr>
        <p:grpSpPr>
          <a:xfrm flipH="1">
            <a:off x="8007723" y="-51175"/>
            <a:ext cx="1148287" cy="714964"/>
            <a:chOff x="123623" y="79578"/>
            <a:chExt cx="2634356" cy="1640244"/>
          </a:xfrm>
          <a:solidFill>
            <a:srgbClr val="1CB6C6"/>
          </a:solidFill>
        </p:grpSpPr>
        <p:cxnSp>
          <p:nvCxnSpPr>
            <p:cNvPr id="7" name="Straight Connector 3">
              <a:extLst>
                <a:ext uri="{FF2B5EF4-FFF2-40B4-BE49-F238E27FC236}">
                  <a16:creationId xmlns:a16="http://schemas.microsoft.com/office/drawing/2014/main" id="{C4CECC00-4D66-E6B7-DB5D-225B8B6914C9}"/>
                </a:ext>
              </a:extLst>
            </p:cNvPr>
            <p:cNvCxnSpPr>
              <a:cxnSpLocks/>
            </p:cNvCxnSpPr>
            <p:nvPr userDrawn="1"/>
          </p:nvCxnSpPr>
          <p:spPr>
            <a:xfrm rot="9888766" flipV="1">
              <a:off x="1360767" y="726676"/>
              <a:ext cx="600723" cy="59146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8" name="Straight Connector 5">
              <a:extLst>
                <a:ext uri="{FF2B5EF4-FFF2-40B4-BE49-F238E27FC236}">
                  <a16:creationId xmlns:a16="http://schemas.microsoft.com/office/drawing/2014/main" id="{39F36E9A-2674-AF4F-AA27-49DDBCE2789C}"/>
                </a:ext>
              </a:extLst>
            </p:cNvPr>
            <p:cNvCxnSpPr>
              <a:cxnSpLocks/>
            </p:cNvCxnSpPr>
            <p:nvPr userDrawn="1"/>
          </p:nvCxnSpPr>
          <p:spPr>
            <a:xfrm rot="9888766">
              <a:off x="1146231" y="950894"/>
              <a:ext cx="190127" cy="456031"/>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9" name="Straight Connector 6">
              <a:extLst>
                <a:ext uri="{FF2B5EF4-FFF2-40B4-BE49-F238E27FC236}">
                  <a16:creationId xmlns:a16="http://schemas.microsoft.com/office/drawing/2014/main" id="{0CE73240-40BF-7C33-7BB4-C5F7221A7A7E}"/>
                </a:ext>
              </a:extLst>
            </p:cNvPr>
            <p:cNvCxnSpPr>
              <a:cxnSpLocks/>
            </p:cNvCxnSpPr>
            <p:nvPr userDrawn="1"/>
          </p:nvCxnSpPr>
          <p:spPr>
            <a:xfrm>
              <a:off x="509383" y="518634"/>
              <a:ext cx="472728" cy="197356"/>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0" name="Straight Connector 7">
              <a:extLst>
                <a:ext uri="{FF2B5EF4-FFF2-40B4-BE49-F238E27FC236}">
                  <a16:creationId xmlns:a16="http://schemas.microsoft.com/office/drawing/2014/main" id="{96206544-9B7F-424C-D8C3-5BD13AD490EF}"/>
                </a:ext>
              </a:extLst>
            </p:cNvPr>
            <p:cNvCxnSpPr>
              <a:cxnSpLocks/>
            </p:cNvCxnSpPr>
            <p:nvPr userDrawn="1"/>
          </p:nvCxnSpPr>
          <p:spPr>
            <a:xfrm flipH="1" flipV="1">
              <a:off x="505222" y="551064"/>
              <a:ext cx="537699" cy="405826"/>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1" name="Straight Connector 8">
              <a:extLst>
                <a:ext uri="{FF2B5EF4-FFF2-40B4-BE49-F238E27FC236}">
                  <a16:creationId xmlns:a16="http://schemas.microsoft.com/office/drawing/2014/main" id="{5FF023A2-F659-FD9B-0BD0-F3E1415DF26F}"/>
                </a:ext>
              </a:extLst>
            </p:cNvPr>
            <p:cNvCxnSpPr>
              <a:cxnSpLocks/>
            </p:cNvCxnSpPr>
            <p:nvPr userDrawn="1"/>
          </p:nvCxnSpPr>
          <p:spPr>
            <a:xfrm rot="9888766">
              <a:off x="778173" y="1018210"/>
              <a:ext cx="545961" cy="460811"/>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2" name="Straight Connector 9">
              <a:extLst>
                <a:ext uri="{FF2B5EF4-FFF2-40B4-BE49-F238E27FC236}">
                  <a16:creationId xmlns:a16="http://schemas.microsoft.com/office/drawing/2014/main" id="{358E9C5E-50FB-2D2E-6BDE-B3CA41A0F83E}"/>
                </a:ext>
              </a:extLst>
            </p:cNvPr>
            <p:cNvCxnSpPr>
              <a:cxnSpLocks/>
            </p:cNvCxnSpPr>
            <p:nvPr userDrawn="1"/>
          </p:nvCxnSpPr>
          <p:spPr>
            <a:xfrm>
              <a:off x="479346" y="571053"/>
              <a:ext cx="217472" cy="487202"/>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3" name="Straight Connector 10">
              <a:extLst>
                <a:ext uri="{FF2B5EF4-FFF2-40B4-BE49-F238E27FC236}">
                  <a16:creationId xmlns:a16="http://schemas.microsoft.com/office/drawing/2014/main" id="{83409F56-593E-64C2-B6A8-9805ACB1EA37}"/>
                </a:ext>
              </a:extLst>
            </p:cNvPr>
            <p:cNvCxnSpPr>
              <a:cxnSpLocks/>
            </p:cNvCxnSpPr>
            <p:nvPr userDrawn="1"/>
          </p:nvCxnSpPr>
          <p:spPr>
            <a:xfrm rot="9888766" flipH="1">
              <a:off x="1052457" y="741744"/>
              <a:ext cx="6741" cy="207882"/>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4" name="Straight Connector 11">
              <a:extLst>
                <a:ext uri="{FF2B5EF4-FFF2-40B4-BE49-F238E27FC236}">
                  <a16:creationId xmlns:a16="http://schemas.microsoft.com/office/drawing/2014/main" id="{FD1FCB4B-B405-8C92-3494-1E08DEC9D813}"/>
                </a:ext>
              </a:extLst>
            </p:cNvPr>
            <p:cNvCxnSpPr>
              <a:cxnSpLocks/>
            </p:cNvCxnSpPr>
            <p:nvPr userDrawn="1"/>
          </p:nvCxnSpPr>
          <p:spPr>
            <a:xfrm flipH="1" flipV="1">
              <a:off x="847363" y="1366021"/>
              <a:ext cx="532965" cy="63996"/>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5" name="Straight Connector 12">
              <a:extLst>
                <a:ext uri="{FF2B5EF4-FFF2-40B4-BE49-F238E27FC236}">
                  <a16:creationId xmlns:a16="http://schemas.microsoft.com/office/drawing/2014/main" id="{6D40DDE1-4F25-9B6F-F224-B2151FAF6B52}"/>
                </a:ext>
              </a:extLst>
            </p:cNvPr>
            <p:cNvCxnSpPr>
              <a:cxnSpLocks/>
            </p:cNvCxnSpPr>
            <p:nvPr userDrawn="1"/>
          </p:nvCxnSpPr>
          <p:spPr>
            <a:xfrm flipH="1">
              <a:off x="351971" y="566892"/>
              <a:ext cx="94946" cy="71437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6" name="Straight Connector 13">
              <a:extLst>
                <a:ext uri="{FF2B5EF4-FFF2-40B4-BE49-F238E27FC236}">
                  <a16:creationId xmlns:a16="http://schemas.microsoft.com/office/drawing/2014/main" id="{5995C5B8-2896-B5CF-4592-0B0210CC30CC}"/>
                </a:ext>
              </a:extLst>
            </p:cNvPr>
            <p:cNvCxnSpPr>
              <a:cxnSpLocks/>
            </p:cNvCxnSpPr>
            <p:nvPr userDrawn="1"/>
          </p:nvCxnSpPr>
          <p:spPr>
            <a:xfrm rot="9888766" flipV="1">
              <a:off x="722319" y="1019796"/>
              <a:ext cx="325630" cy="15069"/>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7" name="Straight Connector 14">
              <a:extLst>
                <a:ext uri="{FF2B5EF4-FFF2-40B4-BE49-F238E27FC236}">
                  <a16:creationId xmlns:a16="http://schemas.microsoft.com/office/drawing/2014/main" id="{8CB64F02-C54F-66D8-C169-56468BE83291}"/>
                </a:ext>
              </a:extLst>
            </p:cNvPr>
            <p:cNvCxnSpPr>
              <a:cxnSpLocks/>
            </p:cNvCxnSpPr>
            <p:nvPr userDrawn="1"/>
          </p:nvCxnSpPr>
          <p:spPr>
            <a:xfrm>
              <a:off x="961665" y="239203"/>
              <a:ext cx="48947" cy="42704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8" name="Straight Connector 15">
              <a:extLst>
                <a:ext uri="{FF2B5EF4-FFF2-40B4-BE49-F238E27FC236}">
                  <a16:creationId xmlns:a16="http://schemas.microsoft.com/office/drawing/2014/main" id="{FA68BE6E-2A79-BBCD-17DD-437B36D1651F}"/>
                </a:ext>
              </a:extLst>
            </p:cNvPr>
            <p:cNvCxnSpPr>
              <a:cxnSpLocks/>
            </p:cNvCxnSpPr>
            <p:nvPr userDrawn="1"/>
          </p:nvCxnSpPr>
          <p:spPr>
            <a:xfrm rot="9888766" flipV="1">
              <a:off x="348212" y="1135356"/>
              <a:ext cx="352331" cy="126523"/>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9" name="Straight Connector 16">
              <a:extLst>
                <a:ext uri="{FF2B5EF4-FFF2-40B4-BE49-F238E27FC236}">
                  <a16:creationId xmlns:a16="http://schemas.microsoft.com/office/drawing/2014/main" id="{565A23A5-A6F9-5692-7F38-981238431144}"/>
                </a:ext>
              </a:extLst>
            </p:cNvPr>
            <p:cNvCxnSpPr>
              <a:cxnSpLocks/>
            </p:cNvCxnSpPr>
            <p:nvPr userDrawn="1"/>
          </p:nvCxnSpPr>
          <p:spPr>
            <a:xfrm>
              <a:off x="171475" y="885570"/>
              <a:ext cx="149723" cy="39175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0" name="Straight Connector 17">
              <a:extLst>
                <a:ext uri="{FF2B5EF4-FFF2-40B4-BE49-F238E27FC236}">
                  <a16:creationId xmlns:a16="http://schemas.microsoft.com/office/drawing/2014/main" id="{C6AF9D5E-DB38-1C9A-D47A-0AB02B1FE21B}"/>
                </a:ext>
              </a:extLst>
            </p:cNvPr>
            <p:cNvCxnSpPr>
              <a:cxnSpLocks/>
            </p:cNvCxnSpPr>
            <p:nvPr userDrawn="1"/>
          </p:nvCxnSpPr>
          <p:spPr>
            <a:xfrm flipH="1" flipV="1">
              <a:off x="296646" y="1296287"/>
              <a:ext cx="548085" cy="9025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1" name="Straight Connector 18">
              <a:extLst>
                <a:ext uri="{FF2B5EF4-FFF2-40B4-BE49-F238E27FC236}">
                  <a16:creationId xmlns:a16="http://schemas.microsoft.com/office/drawing/2014/main" id="{51A05722-0253-0E90-D93E-24C8C84ACA1C}"/>
                </a:ext>
              </a:extLst>
            </p:cNvPr>
            <p:cNvCxnSpPr>
              <a:cxnSpLocks/>
            </p:cNvCxnSpPr>
            <p:nvPr userDrawn="1"/>
          </p:nvCxnSpPr>
          <p:spPr>
            <a:xfrm flipH="1">
              <a:off x="560879" y="1396549"/>
              <a:ext cx="246968" cy="247565"/>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2" name="Straight Connector 19">
              <a:extLst>
                <a:ext uri="{FF2B5EF4-FFF2-40B4-BE49-F238E27FC236}">
                  <a16:creationId xmlns:a16="http://schemas.microsoft.com/office/drawing/2014/main" id="{AD81F86B-4466-F7CA-88FA-1BE8276C8F63}"/>
                </a:ext>
              </a:extLst>
            </p:cNvPr>
            <p:cNvCxnSpPr>
              <a:cxnSpLocks/>
            </p:cNvCxnSpPr>
            <p:nvPr userDrawn="1"/>
          </p:nvCxnSpPr>
          <p:spPr>
            <a:xfrm flipH="1" flipV="1">
              <a:off x="366989" y="1336594"/>
              <a:ext cx="138565" cy="322538"/>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3" name="Straight Connector 20">
              <a:extLst>
                <a:ext uri="{FF2B5EF4-FFF2-40B4-BE49-F238E27FC236}">
                  <a16:creationId xmlns:a16="http://schemas.microsoft.com/office/drawing/2014/main" id="{E31E0493-FE07-38BE-53B8-162418FCB645}"/>
                </a:ext>
              </a:extLst>
            </p:cNvPr>
            <p:cNvCxnSpPr>
              <a:cxnSpLocks/>
            </p:cNvCxnSpPr>
            <p:nvPr userDrawn="1"/>
          </p:nvCxnSpPr>
          <p:spPr>
            <a:xfrm flipH="1" flipV="1">
              <a:off x="130833" y="1636034"/>
              <a:ext cx="370772" cy="53871"/>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4" name="Straight Connector 21">
              <a:extLst>
                <a:ext uri="{FF2B5EF4-FFF2-40B4-BE49-F238E27FC236}">
                  <a16:creationId xmlns:a16="http://schemas.microsoft.com/office/drawing/2014/main" id="{BF7EB462-17C5-38CE-E95B-26680A2FDF30}"/>
                </a:ext>
              </a:extLst>
            </p:cNvPr>
            <p:cNvCxnSpPr>
              <a:cxnSpLocks/>
            </p:cNvCxnSpPr>
            <p:nvPr userDrawn="1"/>
          </p:nvCxnSpPr>
          <p:spPr>
            <a:xfrm rot="9888766" flipV="1">
              <a:off x="1338671" y="733666"/>
              <a:ext cx="157054" cy="625373"/>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5" name="Straight Connector 22">
              <a:extLst>
                <a:ext uri="{FF2B5EF4-FFF2-40B4-BE49-F238E27FC236}">
                  <a16:creationId xmlns:a16="http://schemas.microsoft.com/office/drawing/2014/main" id="{362C13A3-C56A-9450-F770-1AB6A832FDA7}"/>
                </a:ext>
              </a:extLst>
            </p:cNvPr>
            <p:cNvCxnSpPr>
              <a:cxnSpLocks/>
            </p:cNvCxnSpPr>
            <p:nvPr userDrawn="1"/>
          </p:nvCxnSpPr>
          <p:spPr>
            <a:xfrm rot="9888766" flipH="1" flipV="1">
              <a:off x="1065460" y="655664"/>
              <a:ext cx="288080" cy="7740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6" name="Straight Connector 23">
              <a:extLst>
                <a:ext uri="{FF2B5EF4-FFF2-40B4-BE49-F238E27FC236}">
                  <a16:creationId xmlns:a16="http://schemas.microsoft.com/office/drawing/2014/main" id="{E9FAAAC4-B979-7788-E2C2-9EFCF14CA321}"/>
                </a:ext>
              </a:extLst>
            </p:cNvPr>
            <p:cNvCxnSpPr>
              <a:cxnSpLocks/>
            </p:cNvCxnSpPr>
            <p:nvPr userDrawn="1"/>
          </p:nvCxnSpPr>
          <p:spPr>
            <a:xfrm>
              <a:off x="986217" y="220236"/>
              <a:ext cx="376592" cy="441312"/>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7" name="Straight Connector 24">
              <a:extLst>
                <a:ext uri="{FF2B5EF4-FFF2-40B4-BE49-F238E27FC236}">
                  <a16:creationId xmlns:a16="http://schemas.microsoft.com/office/drawing/2014/main" id="{B81BCF99-70EC-5EFF-D1FB-EEF8E82A83C9}"/>
                </a:ext>
              </a:extLst>
            </p:cNvPr>
            <p:cNvCxnSpPr>
              <a:cxnSpLocks/>
            </p:cNvCxnSpPr>
            <p:nvPr userDrawn="1"/>
          </p:nvCxnSpPr>
          <p:spPr>
            <a:xfrm flipH="1">
              <a:off x="1421114" y="130050"/>
              <a:ext cx="275423" cy="51567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8" name="Straight Connector 25">
              <a:extLst>
                <a:ext uri="{FF2B5EF4-FFF2-40B4-BE49-F238E27FC236}">
                  <a16:creationId xmlns:a16="http://schemas.microsoft.com/office/drawing/2014/main" id="{BB2F30F7-969A-94DB-10E3-99E79DBB60A1}"/>
                </a:ext>
              </a:extLst>
            </p:cNvPr>
            <p:cNvCxnSpPr>
              <a:cxnSpLocks/>
            </p:cNvCxnSpPr>
            <p:nvPr userDrawn="1"/>
          </p:nvCxnSpPr>
          <p:spPr>
            <a:xfrm rot="9888766">
              <a:off x="1443367" y="616777"/>
              <a:ext cx="408926" cy="7180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9" name="Straight Connector 26">
              <a:extLst>
                <a:ext uri="{FF2B5EF4-FFF2-40B4-BE49-F238E27FC236}">
                  <a16:creationId xmlns:a16="http://schemas.microsoft.com/office/drawing/2014/main" id="{4330A06F-6B7B-1794-97C7-6EBDE386CE13}"/>
                </a:ext>
              </a:extLst>
            </p:cNvPr>
            <p:cNvCxnSpPr>
              <a:cxnSpLocks/>
            </p:cNvCxnSpPr>
            <p:nvPr userDrawn="1"/>
          </p:nvCxnSpPr>
          <p:spPr>
            <a:xfrm flipH="1">
              <a:off x="1913833" y="242402"/>
              <a:ext cx="398513" cy="345573"/>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0" name="Straight Connector 27">
              <a:extLst>
                <a:ext uri="{FF2B5EF4-FFF2-40B4-BE49-F238E27FC236}">
                  <a16:creationId xmlns:a16="http://schemas.microsoft.com/office/drawing/2014/main" id="{C2AD2F9F-4590-D284-6E64-DB1D36A2733E}"/>
                </a:ext>
              </a:extLst>
            </p:cNvPr>
            <p:cNvCxnSpPr>
              <a:cxnSpLocks/>
            </p:cNvCxnSpPr>
            <p:nvPr userDrawn="1"/>
          </p:nvCxnSpPr>
          <p:spPr>
            <a:xfrm flipH="1" flipV="1">
              <a:off x="1736053" y="99522"/>
              <a:ext cx="563649" cy="126512"/>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1" name="Straight Connector 28">
              <a:extLst>
                <a:ext uri="{FF2B5EF4-FFF2-40B4-BE49-F238E27FC236}">
                  <a16:creationId xmlns:a16="http://schemas.microsoft.com/office/drawing/2014/main" id="{8CE4FFD9-BBFD-81FD-8F8D-DECD48DA05C4}"/>
                </a:ext>
              </a:extLst>
            </p:cNvPr>
            <p:cNvCxnSpPr>
              <a:cxnSpLocks/>
            </p:cNvCxnSpPr>
            <p:nvPr userDrawn="1"/>
          </p:nvCxnSpPr>
          <p:spPr>
            <a:xfrm flipH="1" flipV="1">
              <a:off x="2274426" y="143290"/>
              <a:ext cx="44276" cy="49584"/>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2" name="Straight Connector 29">
              <a:extLst>
                <a:ext uri="{FF2B5EF4-FFF2-40B4-BE49-F238E27FC236}">
                  <a16:creationId xmlns:a16="http://schemas.microsoft.com/office/drawing/2014/main" id="{BC9864B2-20E0-40AB-0BD0-87593B7919AF}"/>
                </a:ext>
              </a:extLst>
            </p:cNvPr>
            <p:cNvCxnSpPr>
              <a:cxnSpLocks/>
            </p:cNvCxnSpPr>
            <p:nvPr userDrawn="1"/>
          </p:nvCxnSpPr>
          <p:spPr>
            <a:xfrm flipH="1">
              <a:off x="990166" y="113682"/>
              <a:ext cx="693727" cy="75781"/>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3" name="Straight Connector 30">
              <a:extLst>
                <a:ext uri="{FF2B5EF4-FFF2-40B4-BE49-F238E27FC236}">
                  <a16:creationId xmlns:a16="http://schemas.microsoft.com/office/drawing/2014/main" id="{A1A2F1C2-5D63-CAA9-E925-2EC22BBA8AA4}"/>
                </a:ext>
              </a:extLst>
            </p:cNvPr>
            <p:cNvCxnSpPr>
              <a:cxnSpLocks/>
            </p:cNvCxnSpPr>
            <p:nvPr userDrawn="1"/>
          </p:nvCxnSpPr>
          <p:spPr>
            <a:xfrm flipH="1">
              <a:off x="489394" y="210702"/>
              <a:ext cx="422531" cy="28205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4" name="Straight Connector 31">
              <a:extLst>
                <a:ext uri="{FF2B5EF4-FFF2-40B4-BE49-F238E27FC236}">
                  <a16:creationId xmlns:a16="http://schemas.microsoft.com/office/drawing/2014/main" id="{23D4CBC1-6000-FB0A-827A-4DDEDB194C73}"/>
                </a:ext>
              </a:extLst>
            </p:cNvPr>
            <p:cNvCxnSpPr>
              <a:cxnSpLocks/>
            </p:cNvCxnSpPr>
            <p:nvPr userDrawn="1"/>
          </p:nvCxnSpPr>
          <p:spPr>
            <a:xfrm flipV="1">
              <a:off x="190475" y="541016"/>
              <a:ext cx="236453" cy="311394"/>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5" name="Straight Connector 32">
              <a:extLst>
                <a:ext uri="{FF2B5EF4-FFF2-40B4-BE49-F238E27FC236}">
                  <a16:creationId xmlns:a16="http://schemas.microsoft.com/office/drawing/2014/main" id="{358C3413-E51B-D361-03E9-1B5A0D467C1E}"/>
                </a:ext>
              </a:extLst>
            </p:cNvPr>
            <p:cNvCxnSpPr>
              <a:cxnSpLocks/>
            </p:cNvCxnSpPr>
            <p:nvPr userDrawn="1"/>
          </p:nvCxnSpPr>
          <p:spPr>
            <a:xfrm>
              <a:off x="146310" y="434327"/>
              <a:ext cx="284779" cy="7426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6" name="Straight Connector 33">
              <a:extLst>
                <a:ext uri="{FF2B5EF4-FFF2-40B4-BE49-F238E27FC236}">
                  <a16:creationId xmlns:a16="http://schemas.microsoft.com/office/drawing/2014/main" id="{4C13B49A-6750-9361-ADB1-E36B337A1927}"/>
                </a:ext>
              </a:extLst>
            </p:cNvPr>
            <p:cNvCxnSpPr>
              <a:cxnSpLocks/>
            </p:cNvCxnSpPr>
            <p:nvPr userDrawn="1"/>
          </p:nvCxnSpPr>
          <p:spPr>
            <a:xfrm flipH="1">
              <a:off x="489394" y="129056"/>
              <a:ext cx="68920" cy="363703"/>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7" name="Straight Connector 34">
              <a:extLst>
                <a:ext uri="{FF2B5EF4-FFF2-40B4-BE49-F238E27FC236}">
                  <a16:creationId xmlns:a16="http://schemas.microsoft.com/office/drawing/2014/main" id="{AE6E049B-B5A8-D657-527C-9A62295306A6}"/>
                </a:ext>
              </a:extLst>
            </p:cNvPr>
            <p:cNvCxnSpPr>
              <a:cxnSpLocks/>
            </p:cNvCxnSpPr>
            <p:nvPr userDrawn="1"/>
          </p:nvCxnSpPr>
          <p:spPr>
            <a:xfrm flipH="1" flipV="1">
              <a:off x="710978" y="1110415"/>
              <a:ext cx="103225" cy="236606"/>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8" name="Straight Connector 35">
              <a:extLst>
                <a:ext uri="{FF2B5EF4-FFF2-40B4-BE49-F238E27FC236}">
                  <a16:creationId xmlns:a16="http://schemas.microsoft.com/office/drawing/2014/main" id="{2915C6D3-5EDC-DE79-64DA-006275CE7098}"/>
                </a:ext>
              </a:extLst>
            </p:cNvPr>
            <p:cNvCxnSpPr>
              <a:cxnSpLocks/>
            </p:cNvCxnSpPr>
            <p:nvPr userDrawn="1"/>
          </p:nvCxnSpPr>
          <p:spPr>
            <a:xfrm>
              <a:off x="135460" y="1298559"/>
              <a:ext cx="157237" cy="28501"/>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9" name="Straight Connector 36">
              <a:extLst>
                <a:ext uri="{FF2B5EF4-FFF2-40B4-BE49-F238E27FC236}">
                  <a16:creationId xmlns:a16="http://schemas.microsoft.com/office/drawing/2014/main" id="{FE1A36E9-8500-4BD4-2D1D-AC99EF80F130}"/>
                </a:ext>
              </a:extLst>
            </p:cNvPr>
            <p:cNvCxnSpPr>
              <a:cxnSpLocks/>
            </p:cNvCxnSpPr>
            <p:nvPr userDrawn="1"/>
          </p:nvCxnSpPr>
          <p:spPr>
            <a:xfrm flipH="1">
              <a:off x="123623" y="1351612"/>
              <a:ext cx="188041" cy="21202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sp>
          <p:nvSpPr>
            <p:cNvPr id="40" name="Oval 37">
              <a:extLst>
                <a:ext uri="{FF2B5EF4-FFF2-40B4-BE49-F238E27FC236}">
                  <a16:creationId xmlns:a16="http://schemas.microsoft.com/office/drawing/2014/main" id="{2C6B12B0-878B-8AE3-B5AC-2F9FDD37DBB7}"/>
                </a:ext>
              </a:extLst>
            </p:cNvPr>
            <p:cNvSpPr/>
            <p:nvPr userDrawn="1"/>
          </p:nvSpPr>
          <p:spPr>
            <a:xfrm rot="8852236">
              <a:off x="1373994" y="1367723"/>
              <a:ext cx="81073" cy="81073"/>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 name="Oval 38">
              <a:extLst>
                <a:ext uri="{FF2B5EF4-FFF2-40B4-BE49-F238E27FC236}">
                  <a16:creationId xmlns:a16="http://schemas.microsoft.com/office/drawing/2014/main" id="{5F45CAE5-37CA-6F62-520E-AFF964ACE45A}"/>
                </a:ext>
              </a:extLst>
            </p:cNvPr>
            <p:cNvSpPr/>
            <p:nvPr userDrawn="1"/>
          </p:nvSpPr>
          <p:spPr>
            <a:xfrm rot="9888766">
              <a:off x="1357156" y="640067"/>
              <a:ext cx="85439" cy="85439"/>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2" name="Oval 39">
              <a:extLst>
                <a:ext uri="{FF2B5EF4-FFF2-40B4-BE49-F238E27FC236}">
                  <a16:creationId xmlns:a16="http://schemas.microsoft.com/office/drawing/2014/main" id="{30814C3B-8402-F7B7-D0AD-A8B0DB636005}"/>
                </a:ext>
              </a:extLst>
            </p:cNvPr>
            <p:cNvSpPr/>
            <p:nvPr userDrawn="1"/>
          </p:nvSpPr>
          <p:spPr>
            <a:xfrm rot="9888766">
              <a:off x="1853143" y="582610"/>
              <a:ext cx="81073" cy="81073"/>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3" name="Oval 40">
              <a:extLst>
                <a:ext uri="{FF2B5EF4-FFF2-40B4-BE49-F238E27FC236}">
                  <a16:creationId xmlns:a16="http://schemas.microsoft.com/office/drawing/2014/main" id="{8DF1E902-2CAA-974E-EB14-C4A2F6B6F168}"/>
                </a:ext>
              </a:extLst>
            </p:cNvPr>
            <p:cNvSpPr>
              <a:spLocks noChangeAspect="1"/>
            </p:cNvSpPr>
            <p:nvPr userDrawn="1"/>
          </p:nvSpPr>
          <p:spPr>
            <a:xfrm rot="9888766">
              <a:off x="1682949" y="79578"/>
              <a:ext cx="54048" cy="54048"/>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4" name="Oval 41">
              <a:extLst>
                <a:ext uri="{FF2B5EF4-FFF2-40B4-BE49-F238E27FC236}">
                  <a16:creationId xmlns:a16="http://schemas.microsoft.com/office/drawing/2014/main" id="{5FD8D0CC-BB21-42FF-A500-46B3EBC621BB}"/>
                </a:ext>
              </a:extLst>
            </p:cNvPr>
            <p:cNvSpPr>
              <a:spLocks noChangeAspect="1"/>
            </p:cNvSpPr>
            <p:nvPr userDrawn="1"/>
          </p:nvSpPr>
          <p:spPr>
            <a:xfrm rot="9888766">
              <a:off x="910509" y="159546"/>
              <a:ext cx="81073" cy="81073"/>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5" name="Oval 42">
              <a:extLst>
                <a:ext uri="{FF2B5EF4-FFF2-40B4-BE49-F238E27FC236}">
                  <a16:creationId xmlns:a16="http://schemas.microsoft.com/office/drawing/2014/main" id="{F3589F2F-65D0-5B3E-FF55-B5C82571C0B5}"/>
                </a:ext>
              </a:extLst>
            </p:cNvPr>
            <p:cNvSpPr/>
            <p:nvPr userDrawn="1"/>
          </p:nvSpPr>
          <p:spPr>
            <a:xfrm rot="9888766">
              <a:off x="425436" y="487106"/>
              <a:ext cx="85439" cy="85439"/>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 name="Oval 43">
              <a:extLst>
                <a:ext uri="{FF2B5EF4-FFF2-40B4-BE49-F238E27FC236}">
                  <a16:creationId xmlns:a16="http://schemas.microsoft.com/office/drawing/2014/main" id="{1A84EEF3-F335-5026-68C8-9FAB16173652}"/>
                </a:ext>
              </a:extLst>
            </p:cNvPr>
            <p:cNvSpPr>
              <a:spLocks noChangeAspect="1"/>
            </p:cNvSpPr>
            <p:nvPr userDrawn="1"/>
          </p:nvSpPr>
          <p:spPr>
            <a:xfrm rot="9888766">
              <a:off x="137371" y="832466"/>
              <a:ext cx="54048" cy="54048"/>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7" name="Oval 44">
              <a:extLst>
                <a:ext uri="{FF2B5EF4-FFF2-40B4-BE49-F238E27FC236}">
                  <a16:creationId xmlns:a16="http://schemas.microsoft.com/office/drawing/2014/main" id="{8F15EF7A-2165-8B75-0928-ABAA2B4440E2}"/>
                </a:ext>
              </a:extLst>
            </p:cNvPr>
            <p:cNvSpPr/>
            <p:nvPr userDrawn="1"/>
          </p:nvSpPr>
          <p:spPr>
            <a:xfrm rot="9888766">
              <a:off x="291281" y="1275904"/>
              <a:ext cx="81073" cy="81073"/>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8" name="Oval 45">
              <a:extLst>
                <a:ext uri="{FF2B5EF4-FFF2-40B4-BE49-F238E27FC236}">
                  <a16:creationId xmlns:a16="http://schemas.microsoft.com/office/drawing/2014/main" id="{2D4F1AC3-E33F-A3F2-B992-1A3C7429CEFF}"/>
                </a:ext>
              </a:extLst>
            </p:cNvPr>
            <p:cNvSpPr/>
            <p:nvPr userDrawn="1"/>
          </p:nvSpPr>
          <p:spPr>
            <a:xfrm rot="9888766">
              <a:off x="500189" y="1638749"/>
              <a:ext cx="81073" cy="81073"/>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9" name="Oval 46">
              <a:extLst>
                <a:ext uri="{FF2B5EF4-FFF2-40B4-BE49-F238E27FC236}">
                  <a16:creationId xmlns:a16="http://schemas.microsoft.com/office/drawing/2014/main" id="{762E574B-22AF-55AD-79C8-900E6BED5E02}"/>
                </a:ext>
              </a:extLst>
            </p:cNvPr>
            <p:cNvSpPr>
              <a:spLocks noChangeAspect="1"/>
            </p:cNvSpPr>
            <p:nvPr userDrawn="1"/>
          </p:nvSpPr>
          <p:spPr>
            <a:xfrm rot="9888766">
              <a:off x="794259" y="1346077"/>
              <a:ext cx="54048" cy="54048"/>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0" name="Oval 47">
              <a:extLst>
                <a:ext uri="{FF2B5EF4-FFF2-40B4-BE49-F238E27FC236}">
                  <a16:creationId xmlns:a16="http://schemas.microsoft.com/office/drawing/2014/main" id="{0E50872C-2F7B-D5AE-9414-94C5581F9155}"/>
                </a:ext>
              </a:extLst>
            </p:cNvPr>
            <p:cNvSpPr>
              <a:spLocks noChangeAspect="1"/>
            </p:cNvSpPr>
            <p:nvPr userDrawn="1"/>
          </p:nvSpPr>
          <p:spPr>
            <a:xfrm rot="9888766">
              <a:off x="980695" y="664834"/>
              <a:ext cx="81073" cy="81073"/>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1" name="Oval 48">
              <a:extLst>
                <a:ext uri="{FF2B5EF4-FFF2-40B4-BE49-F238E27FC236}">
                  <a16:creationId xmlns:a16="http://schemas.microsoft.com/office/drawing/2014/main" id="{2FBE601D-B1E4-EF6F-DDFF-5EDB0C621725}"/>
                </a:ext>
              </a:extLst>
            </p:cNvPr>
            <p:cNvSpPr>
              <a:spLocks noChangeAspect="1"/>
            </p:cNvSpPr>
            <p:nvPr userDrawn="1"/>
          </p:nvSpPr>
          <p:spPr>
            <a:xfrm rot="9888766">
              <a:off x="676874" y="1057311"/>
              <a:ext cx="54048" cy="54048"/>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2" name="Oval 49">
              <a:extLst>
                <a:ext uri="{FF2B5EF4-FFF2-40B4-BE49-F238E27FC236}">
                  <a16:creationId xmlns:a16="http://schemas.microsoft.com/office/drawing/2014/main" id="{2CB00B96-3D45-CFA5-B7DC-9E76A058365C}"/>
                </a:ext>
              </a:extLst>
            </p:cNvPr>
            <p:cNvSpPr>
              <a:spLocks noChangeAspect="1"/>
            </p:cNvSpPr>
            <p:nvPr userDrawn="1"/>
          </p:nvSpPr>
          <p:spPr>
            <a:xfrm rot="9888766">
              <a:off x="1039345" y="943302"/>
              <a:ext cx="54048" cy="54048"/>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53" name="Straight Connector 50">
              <a:extLst>
                <a:ext uri="{FF2B5EF4-FFF2-40B4-BE49-F238E27FC236}">
                  <a16:creationId xmlns:a16="http://schemas.microsoft.com/office/drawing/2014/main" id="{F8646A19-B900-D016-3690-94BEC6E70D08}"/>
                </a:ext>
              </a:extLst>
            </p:cNvPr>
            <p:cNvCxnSpPr>
              <a:cxnSpLocks/>
            </p:cNvCxnSpPr>
            <p:nvPr userDrawn="1"/>
          </p:nvCxnSpPr>
          <p:spPr>
            <a:xfrm rot="9888766" flipH="1">
              <a:off x="1065565" y="761590"/>
              <a:ext cx="339955" cy="15992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54" name="Straight Connector 51">
              <a:extLst>
                <a:ext uri="{FF2B5EF4-FFF2-40B4-BE49-F238E27FC236}">
                  <a16:creationId xmlns:a16="http://schemas.microsoft.com/office/drawing/2014/main" id="{D952118A-5F28-EEA3-3A77-E09C86E3C416}"/>
                </a:ext>
              </a:extLst>
            </p:cNvPr>
            <p:cNvCxnSpPr>
              <a:cxnSpLocks/>
            </p:cNvCxnSpPr>
            <p:nvPr userDrawn="1"/>
          </p:nvCxnSpPr>
          <p:spPr>
            <a:xfrm flipH="1" flipV="1">
              <a:off x="1733421" y="120038"/>
              <a:ext cx="149639" cy="463988"/>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sp>
          <p:nvSpPr>
            <p:cNvPr id="55" name="Oval 52">
              <a:extLst>
                <a:ext uri="{FF2B5EF4-FFF2-40B4-BE49-F238E27FC236}">
                  <a16:creationId xmlns:a16="http://schemas.microsoft.com/office/drawing/2014/main" id="{0D74818C-20BC-2C4B-9A74-5D17640422FD}"/>
                </a:ext>
              </a:extLst>
            </p:cNvPr>
            <p:cNvSpPr>
              <a:spLocks noChangeAspect="1"/>
            </p:cNvSpPr>
            <p:nvPr userDrawn="1"/>
          </p:nvSpPr>
          <p:spPr>
            <a:xfrm rot="9888766">
              <a:off x="2298758" y="191930"/>
              <a:ext cx="54048" cy="54048"/>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56" name="Straight Connector 53">
              <a:extLst>
                <a:ext uri="{FF2B5EF4-FFF2-40B4-BE49-F238E27FC236}">
                  <a16:creationId xmlns:a16="http://schemas.microsoft.com/office/drawing/2014/main" id="{7A26D498-41D2-2C39-D261-9C48684A2330}"/>
                </a:ext>
              </a:extLst>
            </p:cNvPr>
            <p:cNvCxnSpPr>
              <a:cxnSpLocks/>
            </p:cNvCxnSpPr>
            <p:nvPr userDrawn="1"/>
          </p:nvCxnSpPr>
          <p:spPr>
            <a:xfrm rot="9888766" flipH="1">
              <a:off x="2326747" y="101958"/>
              <a:ext cx="62078" cy="86935"/>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57" name="Straight Connector 54">
              <a:extLst>
                <a:ext uri="{FF2B5EF4-FFF2-40B4-BE49-F238E27FC236}">
                  <a16:creationId xmlns:a16="http://schemas.microsoft.com/office/drawing/2014/main" id="{EFF585CD-0A13-446B-763B-799E9F287CDF}"/>
                </a:ext>
              </a:extLst>
            </p:cNvPr>
            <p:cNvCxnSpPr>
              <a:cxnSpLocks/>
            </p:cNvCxnSpPr>
            <p:nvPr userDrawn="1"/>
          </p:nvCxnSpPr>
          <p:spPr>
            <a:xfrm>
              <a:off x="2349230" y="232390"/>
              <a:ext cx="166170" cy="197808"/>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58" name="Straight Connector 55">
              <a:extLst>
                <a:ext uri="{FF2B5EF4-FFF2-40B4-BE49-F238E27FC236}">
                  <a16:creationId xmlns:a16="http://schemas.microsoft.com/office/drawing/2014/main" id="{E219A5AC-61F8-9D6C-8632-36EA91585630}"/>
                </a:ext>
              </a:extLst>
            </p:cNvPr>
            <p:cNvCxnSpPr>
              <a:cxnSpLocks/>
            </p:cNvCxnSpPr>
            <p:nvPr userDrawn="1"/>
          </p:nvCxnSpPr>
          <p:spPr>
            <a:xfrm flipH="1">
              <a:off x="1932800" y="452345"/>
              <a:ext cx="577138" cy="160182"/>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59" name="Straight Connector 56">
              <a:extLst>
                <a:ext uri="{FF2B5EF4-FFF2-40B4-BE49-F238E27FC236}">
                  <a16:creationId xmlns:a16="http://schemas.microsoft.com/office/drawing/2014/main" id="{36CAE35D-19F2-33C7-E68E-126C3A7E0CD3}"/>
                </a:ext>
              </a:extLst>
            </p:cNvPr>
            <p:cNvCxnSpPr>
              <a:cxnSpLocks/>
            </p:cNvCxnSpPr>
            <p:nvPr userDrawn="1"/>
          </p:nvCxnSpPr>
          <p:spPr>
            <a:xfrm flipH="1">
              <a:off x="579846" y="1447829"/>
              <a:ext cx="825885" cy="22083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60" name="Straight Connector 57">
              <a:extLst>
                <a:ext uri="{FF2B5EF4-FFF2-40B4-BE49-F238E27FC236}">
                  <a16:creationId xmlns:a16="http://schemas.microsoft.com/office/drawing/2014/main" id="{496F2B2E-29E6-D509-921F-F3DE155B7C71}"/>
                </a:ext>
              </a:extLst>
            </p:cNvPr>
            <p:cNvCxnSpPr>
              <a:cxnSpLocks/>
            </p:cNvCxnSpPr>
            <p:nvPr userDrawn="1"/>
          </p:nvCxnSpPr>
          <p:spPr>
            <a:xfrm>
              <a:off x="1928851" y="643300"/>
              <a:ext cx="440756" cy="28194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sp>
          <p:nvSpPr>
            <p:cNvPr id="61" name="Oval 58">
              <a:extLst>
                <a:ext uri="{FF2B5EF4-FFF2-40B4-BE49-F238E27FC236}">
                  <a16:creationId xmlns:a16="http://schemas.microsoft.com/office/drawing/2014/main" id="{197E8B9E-3C8B-D967-7C81-75A5035A1D17}"/>
                </a:ext>
              </a:extLst>
            </p:cNvPr>
            <p:cNvSpPr/>
            <p:nvPr userDrawn="1"/>
          </p:nvSpPr>
          <p:spPr>
            <a:xfrm rot="8852236">
              <a:off x="2355801" y="920590"/>
              <a:ext cx="59607" cy="59607"/>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62" name="Straight Connector 59">
              <a:extLst>
                <a:ext uri="{FF2B5EF4-FFF2-40B4-BE49-F238E27FC236}">
                  <a16:creationId xmlns:a16="http://schemas.microsoft.com/office/drawing/2014/main" id="{4ADAD60C-4888-971A-D238-C44CCFE8A21F}"/>
                </a:ext>
              </a:extLst>
            </p:cNvPr>
            <p:cNvCxnSpPr>
              <a:cxnSpLocks/>
            </p:cNvCxnSpPr>
            <p:nvPr userDrawn="1"/>
          </p:nvCxnSpPr>
          <p:spPr>
            <a:xfrm flipH="1">
              <a:off x="1454100" y="966390"/>
              <a:ext cx="906358" cy="450669"/>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63" name="Straight Connector 60">
              <a:extLst>
                <a:ext uri="{FF2B5EF4-FFF2-40B4-BE49-F238E27FC236}">
                  <a16:creationId xmlns:a16="http://schemas.microsoft.com/office/drawing/2014/main" id="{B3D9F7A5-DF60-75F1-B3E3-F5C3FDA1BF54}"/>
                </a:ext>
              </a:extLst>
            </p:cNvPr>
            <p:cNvCxnSpPr>
              <a:cxnSpLocks/>
            </p:cNvCxnSpPr>
            <p:nvPr userDrawn="1"/>
          </p:nvCxnSpPr>
          <p:spPr>
            <a:xfrm flipH="1">
              <a:off x="2410751" y="471868"/>
              <a:ext cx="110986" cy="462528"/>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sp>
          <p:nvSpPr>
            <p:cNvPr id="64" name="Oval 61">
              <a:extLst>
                <a:ext uri="{FF2B5EF4-FFF2-40B4-BE49-F238E27FC236}">
                  <a16:creationId xmlns:a16="http://schemas.microsoft.com/office/drawing/2014/main" id="{9BC5ADFD-06A4-409B-8194-06681EDF2ECB}"/>
                </a:ext>
              </a:extLst>
            </p:cNvPr>
            <p:cNvSpPr/>
            <p:nvPr userDrawn="1"/>
          </p:nvSpPr>
          <p:spPr>
            <a:xfrm rot="2181221">
              <a:off x="2509600" y="418061"/>
              <a:ext cx="59607" cy="59607"/>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65" name="Straight Connector 62">
              <a:extLst>
                <a:ext uri="{FF2B5EF4-FFF2-40B4-BE49-F238E27FC236}">
                  <a16:creationId xmlns:a16="http://schemas.microsoft.com/office/drawing/2014/main" id="{A82F6CA0-4311-466D-CAFE-895B83EBAC67}"/>
                </a:ext>
              </a:extLst>
            </p:cNvPr>
            <p:cNvCxnSpPr>
              <a:cxnSpLocks/>
            </p:cNvCxnSpPr>
            <p:nvPr userDrawn="1"/>
          </p:nvCxnSpPr>
          <p:spPr>
            <a:xfrm>
              <a:off x="213739" y="143702"/>
              <a:ext cx="243225" cy="344896"/>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sp>
          <p:nvSpPr>
            <p:cNvPr id="66" name="Oval 63">
              <a:extLst>
                <a:ext uri="{FF2B5EF4-FFF2-40B4-BE49-F238E27FC236}">
                  <a16:creationId xmlns:a16="http://schemas.microsoft.com/office/drawing/2014/main" id="{1E7BA55B-8CF4-5D18-2A2D-E34E453C38AD}"/>
                </a:ext>
              </a:extLst>
            </p:cNvPr>
            <p:cNvSpPr/>
            <p:nvPr userDrawn="1"/>
          </p:nvSpPr>
          <p:spPr>
            <a:xfrm rot="8852236">
              <a:off x="2698372" y="151431"/>
              <a:ext cx="59607" cy="59607"/>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67" name="Straight Connector 64">
              <a:extLst>
                <a:ext uri="{FF2B5EF4-FFF2-40B4-BE49-F238E27FC236}">
                  <a16:creationId xmlns:a16="http://schemas.microsoft.com/office/drawing/2014/main" id="{7F74232B-F554-231F-2574-825F2198303C}"/>
                </a:ext>
              </a:extLst>
            </p:cNvPr>
            <p:cNvCxnSpPr>
              <a:cxnSpLocks/>
            </p:cNvCxnSpPr>
            <p:nvPr userDrawn="1"/>
          </p:nvCxnSpPr>
          <p:spPr>
            <a:xfrm flipH="1">
              <a:off x="2557070" y="210328"/>
              <a:ext cx="164636" cy="213534"/>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68" name="Straight Connector 65">
              <a:extLst>
                <a:ext uri="{FF2B5EF4-FFF2-40B4-BE49-F238E27FC236}">
                  <a16:creationId xmlns:a16="http://schemas.microsoft.com/office/drawing/2014/main" id="{65A733C3-D272-BCDC-48FB-9777EF83381B}"/>
                </a:ext>
              </a:extLst>
            </p:cNvPr>
            <p:cNvCxnSpPr>
              <a:cxnSpLocks/>
            </p:cNvCxnSpPr>
            <p:nvPr userDrawn="1"/>
          </p:nvCxnSpPr>
          <p:spPr>
            <a:xfrm flipH="1">
              <a:off x="2349230" y="174765"/>
              <a:ext cx="349852" cy="57625"/>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grpSp>
      <p:sp>
        <p:nvSpPr>
          <p:cNvPr id="69" name="Text Placeholder 2">
            <a:extLst>
              <a:ext uri="{FF2B5EF4-FFF2-40B4-BE49-F238E27FC236}">
                <a16:creationId xmlns:a16="http://schemas.microsoft.com/office/drawing/2014/main" id="{AAB27485-4BC0-9127-F1E7-80E66FEB3E5A}"/>
              </a:ext>
            </a:extLst>
          </p:cNvPr>
          <p:cNvSpPr>
            <a:spLocks noGrp="1"/>
          </p:cNvSpPr>
          <p:nvPr>
            <p:ph type="body" sz="quarter" idx="12" hasCustomPrompt="1"/>
          </p:nvPr>
        </p:nvSpPr>
        <p:spPr>
          <a:xfrm>
            <a:off x="250804" y="4679722"/>
            <a:ext cx="6862764" cy="374287"/>
          </a:xfrm>
        </p:spPr>
        <p:txBody>
          <a:bodyPr anchor="b"/>
          <a:lstStyle>
            <a:lvl1pPr marL="0" indent="0">
              <a:buNone/>
              <a:defRPr sz="800"/>
            </a:lvl1pPr>
          </a:lstStyle>
          <a:p>
            <a:pPr lvl="0"/>
            <a:r>
              <a:rPr lang="en-US"/>
              <a:t>Footnote</a:t>
            </a:r>
          </a:p>
        </p:txBody>
      </p:sp>
    </p:spTree>
    <p:extLst>
      <p:ext uri="{BB962C8B-B14F-4D97-AF65-F5344CB8AC3E}">
        <p14:creationId xmlns:p14="http://schemas.microsoft.com/office/powerpoint/2010/main" val="723547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chemeClr val="bg1"/>
        </a:solidFill>
        <a:effectLst/>
      </p:bgPr>
    </p:bg>
    <p:spTree>
      <p:nvGrpSpPr>
        <p:cNvPr id="1" name=""/>
        <p:cNvGrpSpPr/>
        <p:nvPr/>
      </p:nvGrpSpPr>
      <p:grpSpPr>
        <a:xfrm>
          <a:off x="0" y="0"/>
          <a:ext cx="0" cy="0"/>
          <a:chOff x="0" y="0"/>
          <a:chExt cx="0" cy="0"/>
        </a:xfrm>
      </p:grpSpPr>
      <p:sp>
        <p:nvSpPr>
          <p:cNvPr id="284" name="Slide Number Placeholder 2">
            <a:extLst>
              <a:ext uri="{FF2B5EF4-FFF2-40B4-BE49-F238E27FC236}">
                <a16:creationId xmlns:a16="http://schemas.microsoft.com/office/drawing/2014/main" id="{8375B04B-C61C-4075-8022-978BB0D37D96}"/>
              </a:ext>
            </a:extLst>
          </p:cNvPr>
          <p:cNvSpPr>
            <a:spLocks noGrp="1"/>
          </p:cNvSpPr>
          <p:nvPr>
            <p:ph type="sldNum" sz="quarter" idx="4"/>
          </p:nvPr>
        </p:nvSpPr>
        <p:spPr>
          <a:xfrm>
            <a:off x="8541656" y="4861367"/>
            <a:ext cx="351133" cy="92333"/>
          </a:xfrm>
          <a:prstGeom prst="rect">
            <a:avLst/>
          </a:prstGeom>
        </p:spPr>
        <p:txBody>
          <a:bodyPr vert="horz" wrap="square" lIns="0" tIns="0" rIns="0" bIns="0" rtlCol="0" anchor="ctr">
            <a:spAutoFit/>
          </a:bodyPr>
          <a:lstStyle>
            <a:lvl1pPr algn="r">
              <a:defRPr sz="600">
                <a:solidFill>
                  <a:schemeClr val="tx1"/>
                </a:solidFill>
              </a:defRPr>
            </a:lvl1pPr>
          </a:lstStyle>
          <a:p>
            <a:fld id="{48472333-AD7F-47E8-93D9-5C90FF74B431}" type="slidenum">
              <a:rPr lang="en-IN" smtClean="0"/>
              <a:pPr/>
              <a:t>‹N°›</a:t>
            </a:fld>
            <a:endParaRPr lang="en-IN"/>
          </a:p>
        </p:txBody>
      </p:sp>
      <p:sp>
        <p:nvSpPr>
          <p:cNvPr id="70" name="Title Placeholder 1">
            <a:extLst>
              <a:ext uri="{FF2B5EF4-FFF2-40B4-BE49-F238E27FC236}">
                <a16:creationId xmlns:a16="http://schemas.microsoft.com/office/drawing/2014/main" id="{3A582FE3-ABBF-48D9-80F3-0B94FBDF915E}"/>
              </a:ext>
            </a:extLst>
          </p:cNvPr>
          <p:cNvSpPr>
            <a:spLocks noGrp="1"/>
          </p:cNvSpPr>
          <p:nvPr>
            <p:ph type="title"/>
          </p:nvPr>
        </p:nvSpPr>
        <p:spPr>
          <a:xfrm>
            <a:off x="250825" y="412408"/>
            <a:ext cx="8666779" cy="249299"/>
          </a:xfrm>
          <a:prstGeom prst="rect">
            <a:avLst/>
          </a:prstGeom>
        </p:spPr>
        <p:txBody>
          <a:bodyPr vert="horz" wrap="square" lIns="0" tIns="0" rIns="0" bIns="0" rtlCol="0" anchor="b" anchorCtr="0">
            <a:spAutoFit/>
          </a:bodyPr>
          <a:lstStyle>
            <a:lvl1pPr>
              <a:defRPr>
                <a:solidFill>
                  <a:schemeClr val="tx1"/>
                </a:solidFill>
              </a:defRPr>
            </a:lvl1pPr>
          </a:lstStyle>
          <a:p>
            <a:r>
              <a:rPr lang="en-US"/>
              <a:t>Click to edit Master title style</a:t>
            </a:r>
            <a:endParaRPr lang="en-IN"/>
          </a:p>
        </p:txBody>
      </p:sp>
      <p:sp>
        <p:nvSpPr>
          <p:cNvPr id="5" name="Text Placeholder 2">
            <a:extLst>
              <a:ext uri="{FF2B5EF4-FFF2-40B4-BE49-F238E27FC236}">
                <a16:creationId xmlns:a16="http://schemas.microsoft.com/office/drawing/2014/main" id="{7A89E01C-1346-4B62-B4C6-5E538718DB5D}"/>
              </a:ext>
            </a:extLst>
          </p:cNvPr>
          <p:cNvSpPr>
            <a:spLocks noGrp="1"/>
          </p:cNvSpPr>
          <p:nvPr>
            <p:ph type="body" sz="quarter" idx="12" hasCustomPrompt="1"/>
          </p:nvPr>
        </p:nvSpPr>
        <p:spPr>
          <a:xfrm>
            <a:off x="1562100" y="4679722"/>
            <a:ext cx="6862764" cy="374287"/>
          </a:xfrm>
        </p:spPr>
        <p:txBody>
          <a:bodyPr anchor="b"/>
          <a:lstStyle>
            <a:lvl1pPr marL="0" indent="0">
              <a:buNone/>
              <a:defRPr sz="800"/>
            </a:lvl1pPr>
          </a:lstStyle>
          <a:p>
            <a:pPr lvl="0"/>
            <a:r>
              <a:rPr lang="en-US"/>
              <a:t>Footnote</a:t>
            </a:r>
          </a:p>
        </p:txBody>
      </p:sp>
      <p:grpSp>
        <p:nvGrpSpPr>
          <p:cNvPr id="2" name="Group 1">
            <a:extLst>
              <a:ext uri="{FF2B5EF4-FFF2-40B4-BE49-F238E27FC236}">
                <a16:creationId xmlns:a16="http://schemas.microsoft.com/office/drawing/2014/main" id="{D0637662-BA5A-66DF-83E8-641CC436120B}"/>
              </a:ext>
            </a:extLst>
          </p:cNvPr>
          <p:cNvGrpSpPr>
            <a:grpSpLocks/>
          </p:cNvGrpSpPr>
          <p:nvPr userDrawn="1"/>
        </p:nvGrpSpPr>
        <p:grpSpPr>
          <a:xfrm flipH="1">
            <a:off x="8007723" y="-51175"/>
            <a:ext cx="1148287" cy="714964"/>
            <a:chOff x="123623" y="79578"/>
            <a:chExt cx="2634356" cy="1640244"/>
          </a:xfrm>
          <a:solidFill>
            <a:srgbClr val="1CB6C6"/>
          </a:solidFill>
        </p:grpSpPr>
        <p:cxnSp>
          <p:nvCxnSpPr>
            <p:cNvPr id="4" name="Straight Connector 3">
              <a:extLst>
                <a:ext uri="{FF2B5EF4-FFF2-40B4-BE49-F238E27FC236}">
                  <a16:creationId xmlns:a16="http://schemas.microsoft.com/office/drawing/2014/main" id="{2E4D5DBA-05E0-35D7-197D-EC925B7958CB}"/>
                </a:ext>
              </a:extLst>
            </p:cNvPr>
            <p:cNvCxnSpPr>
              <a:cxnSpLocks/>
            </p:cNvCxnSpPr>
            <p:nvPr userDrawn="1"/>
          </p:nvCxnSpPr>
          <p:spPr>
            <a:xfrm rot="9888766" flipV="1">
              <a:off x="1360767" y="726676"/>
              <a:ext cx="600723" cy="59146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3728138-4820-1AA8-AA6E-2384F11BBC07}"/>
                </a:ext>
              </a:extLst>
            </p:cNvPr>
            <p:cNvCxnSpPr>
              <a:cxnSpLocks/>
            </p:cNvCxnSpPr>
            <p:nvPr userDrawn="1"/>
          </p:nvCxnSpPr>
          <p:spPr>
            <a:xfrm rot="9888766">
              <a:off x="1146231" y="950894"/>
              <a:ext cx="190127" cy="456031"/>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70687B5-0F57-E0AB-B3D7-6B6F164B8D2A}"/>
                </a:ext>
              </a:extLst>
            </p:cNvPr>
            <p:cNvCxnSpPr>
              <a:cxnSpLocks/>
            </p:cNvCxnSpPr>
            <p:nvPr userDrawn="1"/>
          </p:nvCxnSpPr>
          <p:spPr>
            <a:xfrm>
              <a:off x="509383" y="518634"/>
              <a:ext cx="472728" cy="197356"/>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E7BCD55-3847-B184-8EC3-036D71B47D31}"/>
                </a:ext>
              </a:extLst>
            </p:cNvPr>
            <p:cNvCxnSpPr>
              <a:cxnSpLocks/>
            </p:cNvCxnSpPr>
            <p:nvPr userDrawn="1"/>
          </p:nvCxnSpPr>
          <p:spPr>
            <a:xfrm flipH="1" flipV="1">
              <a:off x="505222" y="551064"/>
              <a:ext cx="537699" cy="405826"/>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6BDDE6-829C-0278-4AE0-6BA704CFE8F4}"/>
                </a:ext>
              </a:extLst>
            </p:cNvPr>
            <p:cNvCxnSpPr>
              <a:cxnSpLocks/>
            </p:cNvCxnSpPr>
            <p:nvPr userDrawn="1"/>
          </p:nvCxnSpPr>
          <p:spPr>
            <a:xfrm rot="9888766">
              <a:off x="778173" y="1018210"/>
              <a:ext cx="545961" cy="460811"/>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48BD71-2A68-A144-DBD8-A1387AB3ACA4}"/>
                </a:ext>
              </a:extLst>
            </p:cNvPr>
            <p:cNvCxnSpPr>
              <a:cxnSpLocks/>
            </p:cNvCxnSpPr>
            <p:nvPr userDrawn="1"/>
          </p:nvCxnSpPr>
          <p:spPr>
            <a:xfrm>
              <a:off x="479346" y="571053"/>
              <a:ext cx="217472" cy="487202"/>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7F9F5EB-EA7A-0F9D-E277-55E99723FF51}"/>
                </a:ext>
              </a:extLst>
            </p:cNvPr>
            <p:cNvCxnSpPr>
              <a:cxnSpLocks/>
            </p:cNvCxnSpPr>
            <p:nvPr userDrawn="1"/>
          </p:nvCxnSpPr>
          <p:spPr>
            <a:xfrm rot="9888766" flipH="1">
              <a:off x="1052457" y="741744"/>
              <a:ext cx="6741" cy="207882"/>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9A6D437-4E77-76BB-6183-68201950B037}"/>
                </a:ext>
              </a:extLst>
            </p:cNvPr>
            <p:cNvCxnSpPr>
              <a:cxnSpLocks/>
            </p:cNvCxnSpPr>
            <p:nvPr userDrawn="1"/>
          </p:nvCxnSpPr>
          <p:spPr>
            <a:xfrm flipH="1" flipV="1">
              <a:off x="847363" y="1366021"/>
              <a:ext cx="532965" cy="63996"/>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9CE273-0094-95A4-7A18-29E5DCC565C4}"/>
                </a:ext>
              </a:extLst>
            </p:cNvPr>
            <p:cNvCxnSpPr>
              <a:cxnSpLocks/>
            </p:cNvCxnSpPr>
            <p:nvPr userDrawn="1"/>
          </p:nvCxnSpPr>
          <p:spPr>
            <a:xfrm flipH="1">
              <a:off x="351971" y="566892"/>
              <a:ext cx="94946" cy="71437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B41DA5A-DA3D-F7E9-A937-11F0C78AE3CA}"/>
                </a:ext>
              </a:extLst>
            </p:cNvPr>
            <p:cNvCxnSpPr>
              <a:cxnSpLocks/>
            </p:cNvCxnSpPr>
            <p:nvPr userDrawn="1"/>
          </p:nvCxnSpPr>
          <p:spPr>
            <a:xfrm rot="9888766" flipV="1">
              <a:off x="722319" y="1019796"/>
              <a:ext cx="325630" cy="15069"/>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0ABA152-395D-079D-FC72-4E1652846F1D}"/>
                </a:ext>
              </a:extLst>
            </p:cNvPr>
            <p:cNvCxnSpPr>
              <a:cxnSpLocks/>
            </p:cNvCxnSpPr>
            <p:nvPr userDrawn="1"/>
          </p:nvCxnSpPr>
          <p:spPr>
            <a:xfrm>
              <a:off x="961665" y="239203"/>
              <a:ext cx="48947" cy="42704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6391C28-BD66-9C68-6D7A-3BB25C268304}"/>
                </a:ext>
              </a:extLst>
            </p:cNvPr>
            <p:cNvCxnSpPr>
              <a:cxnSpLocks/>
            </p:cNvCxnSpPr>
            <p:nvPr userDrawn="1"/>
          </p:nvCxnSpPr>
          <p:spPr>
            <a:xfrm rot="9888766" flipV="1">
              <a:off x="348212" y="1135356"/>
              <a:ext cx="352331" cy="126523"/>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933D020-22C0-D711-EB3E-BDB062158D5F}"/>
                </a:ext>
              </a:extLst>
            </p:cNvPr>
            <p:cNvCxnSpPr>
              <a:cxnSpLocks/>
            </p:cNvCxnSpPr>
            <p:nvPr userDrawn="1"/>
          </p:nvCxnSpPr>
          <p:spPr>
            <a:xfrm>
              <a:off x="171475" y="885570"/>
              <a:ext cx="149723" cy="39175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27AD6E7-D0C1-5310-E195-D349641E7E4E}"/>
                </a:ext>
              </a:extLst>
            </p:cNvPr>
            <p:cNvCxnSpPr>
              <a:cxnSpLocks/>
            </p:cNvCxnSpPr>
            <p:nvPr userDrawn="1"/>
          </p:nvCxnSpPr>
          <p:spPr>
            <a:xfrm flipH="1" flipV="1">
              <a:off x="296646" y="1296287"/>
              <a:ext cx="548085" cy="9025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E7485D8-0B51-4670-1DFD-2176695C2A1F}"/>
                </a:ext>
              </a:extLst>
            </p:cNvPr>
            <p:cNvCxnSpPr>
              <a:cxnSpLocks/>
            </p:cNvCxnSpPr>
            <p:nvPr userDrawn="1"/>
          </p:nvCxnSpPr>
          <p:spPr>
            <a:xfrm flipH="1">
              <a:off x="560879" y="1396549"/>
              <a:ext cx="246968" cy="247565"/>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4147E4-6F16-30BB-7A04-9E4C7A47AFF9}"/>
                </a:ext>
              </a:extLst>
            </p:cNvPr>
            <p:cNvCxnSpPr>
              <a:cxnSpLocks/>
            </p:cNvCxnSpPr>
            <p:nvPr userDrawn="1"/>
          </p:nvCxnSpPr>
          <p:spPr>
            <a:xfrm flipH="1" flipV="1">
              <a:off x="366989" y="1336594"/>
              <a:ext cx="138565" cy="322538"/>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6301BC2-8370-735C-65B1-973B6E7F6E9C}"/>
                </a:ext>
              </a:extLst>
            </p:cNvPr>
            <p:cNvCxnSpPr>
              <a:cxnSpLocks/>
            </p:cNvCxnSpPr>
            <p:nvPr userDrawn="1"/>
          </p:nvCxnSpPr>
          <p:spPr>
            <a:xfrm flipH="1" flipV="1">
              <a:off x="130833" y="1636034"/>
              <a:ext cx="370772" cy="53871"/>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15AB7FF-92DD-0268-1293-398787142833}"/>
                </a:ext>
              </a:extLst>
            </p:cNvPr>
            <p:cNvCxnSpPr>
              <a:cxnSpLocks/>
            </p:cNvCxnSpPr>
            <p:nvPr userDrawn="1"/>
          </p:nvCxnSpPr>
          <p:spPr>
            <a:xfrm rot="9888766" flipV="1">
              <a:off x="1338671" y="733666"/>
              <a:ext cx="157054" cy="625373"/>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972ED6-6E7F-F5B8-FED4-AF615B3DFB09}"/>
                </a:ext>
              </a:extLst>
            </p:cNvPr>
            <p:cNvCxnSpPr>
              <a:cxnSpLocks/>
            </p:cNvCxnSpPr>
            <p:nvPr userDrawn="1"/>
          </p:nvCxnSpPr>
          <p:spPr>
            <a:xfrm rot="9888766" flipH="1" flipV="1">
              <a:off x="1065460" y="655664"/>
              <a:ext cx="288080" cy="7740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A84AF5-A646-4694-BE18-66464CBC8525}"/>
                </a:ext>
              </a:extLst>
            </p:cNvPr>
            <p:cNvCxnSpPr>
              <a:cxnSpLocks/>
            </p:cNvCxnSpPr>
            <p:nvPr userDrawn="1"/>
          </p:nvCxnSpPr>
          <p:spPr>
            <a:xfrm>
              <a:off x="986217" y="220236"/>
              <a:ext cx="376592" cy="441312"/>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1A7E676-CCCD-C222-06F8-01D345845936}"/>
                </a:ext>
              </a:extLst>
            </p:cNvPr>
            <p:cNvCxnSpPr>
              <a:cxnSpLocks/>
            </p:cNvCxnSpPr>
            <p:nvPr userDrawn="1"/>
          </p:nvCxnSpPr>
          <p:spPr>
            <a:xfrm flipH="1">
              <a:off x="1421114" y="130050"/>
              <a:ext cx="275423" cy="51567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B9A50F3-069E-46DF-A143-02C8E3CD565A}"/>
                </a:ext>
              </a:extLst>
            </p:cNvPr>
            <p:cNvCxnSpPr>
              <a:cxnSpLocks/>
            </p:cNvCxnSpPr>
            <p:nvPr userDrawn="1"/>
          </p:nvCxnSpPr>
          <p:spPr>
            <a:xfrm rot="9888766">
              <a:off x="1443367" y="616777"/>
              <a:ext cx="408926" cy="7180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6F9FD4C-66E7-24BC-6EC7-438FC4A585FA}"/>
                </a:ext>
              </a:extLst>
            </p:cNvPr>
            <p:cNvCxnSpPr>
              <a:cxnSpLocks/>
            </p:cNvCxnSpPr>
            <p:nvPr userDrawn="1"/>
          </p:nvCxnSpPr>
          <p:spPr>
            <a:xfrm flipH="1">
              <a:off x="1913833" y="242402"/>
              <a:ext cx="398513" cy="345573"/>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E4D0BD1-CAED-8910-09DA-CCA6C1422F05}"/>
                </a:ext>
              </a:extLst>
            </p:cNvPr>
            <p:cNvCxnSpPr>
              <a:cxnSpLocks/>
            </p:cNvCxnSpPr>
            <p:nvPr userDrawn="1"/>
          </p:nvCxnSpPr>
          <p:spPr>
            <a:xfrm flipH="1" flipV="1">
              <a:off x="1736053" y="99522"/>
              <a:ext cx="563649" cy="126512"/>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02DE01F-2619-7AE9-3BE7-036C9F98B267}"/>
                </a:ext>
              </a:extLst>
            </p:cNvPr>
            <p:cNvCxnSpPr>
              <a:cxnSpLocks/>
            </p:cNvCxnSpPr>
            <p:nvPr userDrawn="1"/>
          </p:nvCxnSpPr>
          <p:spPr>
            <a:xfrm flipH="1" flipV="1">
              <a:off x="2274426" y="143290"/>
              <a:ext cx="44276" cy="49584"/>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6F436C0-CBF1-BBE5-0C54-2E169F9F85B2}"/>
                </a:ext>
              </a:extLst>
            </p:cNvPr>
            <p:cNvCxnSpPr>
              <a:cxnSpLocks/>
            </p:cNvCxnSpPr>
            <p:nvPr userDrawn="1"/>
          </p:nvCxnSpPr>
          <p:spPr>
            <a:xfrm flipH="1">
              <a:off x="990166" y="113682"/>
              <a:ext cx="693727" cy="75781"/>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21B6064-312C-5868-917E-97B07C83F725}"/>
                </a:ext>
              </a:extLst>
            </p:cNvPr>
            <p:cNvCxnSpPr>
              <a:cxnSpLocks/>
            </p:cNvCxnSpPr>
            <p:nvPr userDrawn="1"/>
          </p:nvCxnSpPr>
          <p:spPr>
            <a:xfrm flipH="1">
              <a:off x="489394" y="210702"/>
              <a:ext cx="422531" cy="28205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6CE463B-813F-74B3-51B6-1095F7472947}"/>
                </a:ext>
              </a:extLst>
            </p:cNvPr>
            <p:cNvCxnSpPr>
              <a:cxnSpLocks/>
            </p:cNvCxnSpPr>
            <p:nvPr userDrawn="1"/>
          </p:nvCxnSpPr>
          <p:spPr>
            <a:xfrm flipV="1">
              <a:off x="190475" y="541016"/>
              <a:ext cx="236453" cy="311394"/>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31DB397-7D1E-3E8C-ABB3-A10BBEF93210}"/>
                </a:ext>
              </a:extLst>
            </p:cNvPr>
            <p:cNvCxnSpPr>
              <a:cxnSpLocks/>
            </p:cNvCxnSpPr>
            <p:nvPr userDrawn="1"/>
          </p:nvCxnSpPr>
          <p:spPr>
            <a:xfrm>
              <a:off x="146310" y="434327"/>
              <a:ext cx="284779" cy="7426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57FC053-7259-2E57-D32E-2D75883202D0}"/>
                </a:ext>
              </a:extLst>
            </p:cNvPr>
            <p:cNvCxnSpPr>
              <a:cxnSpLocks/>
            </p:cNvCxnSpPr>
            <p:nvPr userDrawn="1"/>
          </p:nvCxnSpPr>
          <p:spPr>
            <a:xfrm flipH="1">
              <a:off x="489394" y="129056"/>
              <a:ext cx="68920" cy="363703"/>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E417219-FBFE-18CB-993A-A92DFF50D6F6}"/>
                </a:ext>
              </a:extLst>
            </p:cNvPr>
            <p:cNvCxnSpPr>
              <a:cxnSpLocks/>
            </p:cNvCxnSpPr>
            <p:nvPr userDrawn="1"/>
          </p:nvCxnSpPr>
          <p:spPr>
            <a:xfrm flipH="1" flipV="1">
              <a:off x="710978" y="1110415"/>
              <a:ext cx="103225" cy="236606"/>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CB4F3A8-DE3F-2229-7217-5FE33D623810}"/>
                </a:ext>
              </a:extLst>
            </p:cNvPr>
            <p:cNvCxnSpPr>
              <a:cxnSpLocks/>
            </p:cNvCxnSpPr>
            <p:nvPr userDrawn="1"/>
          </p:nvCxnSpPr>
          <p:spPr>
            <a:xfrm>
              <a:off x="135460" y="1298559"/>
              <a:ext cx="157237" cy="28501"/>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3BA984D-83E7-BC2D-4A05-5F0DE8CDC1BC}"/>
                </a:ext>
              </a:extLst>
            </p:cNvPr>
            <p:cNvCxnSpPr>
              <a:cxnSpLocks/>
            </p:cNvCxnSpPr>
            <p:nvPr userDrawn="1"/>
          </p:nvCxnSpPr>
          <p:spPr>
            <a:xfrm flipH="1">
              <a:off x="123623" y="1351612"/>
              <a:ext cx="188041" cy="21202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63765D58-2498-6574-06EA-9478F905E422}"/>
                </a:ext>
              </a:extLst>
            </p:cNvPr>
            <p:cNvSpPr/>
            <p:nvPr userDrawn="1"/>
          </p:nvSpPr>
          <p:spPr>
            <a:xfrm rot="8852236">
              <a:off x="1373994" y="1367723"/>
              <a:ext cx="81073" cy="81073"/>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9" name="Oval 38">
              <a:extLst>
                <a:ext uri="{FF2B5EF4-FFF2-40B4-BE49-F238E27FC236}">
                  <a16:creationId xmlns:a16="http://schemas.microsoft.com/office/drawing/2014/main" id="{46F5F083-5DC7-02C2-6563-1B4B8F87026B}"/>
                </a:ext>
              </a:extLst>
            </p:cNvPr>
            <p:cNvSpPr/>
            <p:nvPr userDrawn="1"/>
          </p:nvSpPr>
          <p:spPr>
            <a:xfrm rot="9888766">
              <a:off x="1357156" y="640067"/>
              <a:ext cx="85439" cy="85439"/>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0" name="Oval 39">
              <a:extLst>
                <a:ext uri="{FF2B5EF4-FFF2-40B4-BE49-F238E27FC236}">
                  <a16:creationId xmlns:a16="http://schemas.microsoft.com/office/drawing/2014/main" id="{E60AD19C-6825-BC19-1E4D-A9FEA9A47EEA}"/>
                </a:ext>
              </a:extLst>
            </p:cNvPr>
            <p:cNvSpPr/>
            <p:nvPr userDrawn="1"/>
          </p:nvSpPr>
          <p:spPr>
            <a:xfrm rot="9888766">
              <a:off x="1853143" y="582610"/>
              <a:ext cx="81073" cy="81073"/>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 name="Oval 40">
              <a:extLst>
                <a:ext uri="{FF2B5EF4-FFF2-40B4-BE49-F238E27FC236}">
                  <a16:creationId xmlns:a16="http://schemas.microsoft.com/office/drawing/2014/main" id="{E118819E-453B-0567-7D40-93F6FBA64887}"/>
                </a:ext>
              </a:extLst>
            </p:cNvPr>
            <p:cNvSpPr>
              <a:spLocks noChangeAspect="1"/>
            </p:cNvSpPr>
            <p:nvPr userDrawn="1"/>
          </p:nvSpPr>
          <p:spPr>
            <a:xfrm rot="9888766">
              <a:off x="1682949" y="79578"/>
              <a:ext cx="54048" cy="54048"/>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2" name="Oval 41">
              <a:extLst>
                <a:ext uri="{FF2B5EF4-FFF2-40B4-BE49-F238E27FC236}">
                  <a16:creationId xmlns:a16="http://schemas.microsoft.com/office/drawing/2014/main" id="{994C9EE9-3B7B-FB19-CDAB-734D2AB324A0}"/>
                </a:ext>
              </a:extLst>
            </p:cNvPr>
            <p:cNvSpPr>
              <a:spLocks noChangeAspect="1"/>
            </p:cNvSpPr>
            <p:nvPr userDrawn="1"/>
          </p:nvSpPr>
          <p:spPr>
            <a:xfrm rot="9888766">
              <a:off x="910509" y="159546"/>
              <a:ext cx="81073" cy="81073"/>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3" name="Oval 42">
              <a:extLst>
                <a:ext uri="{FF2B5EF4-FFF2-40B4-BE49-F238E27FC236}">
                  <a16:creationId xmlns:a16="http://schemas.microsoft.com/office/drawing/2014/main" id="{E4465010-4313-AD1E-247B-A43B14BA54B7}"/>
                </a:ext>
              </a:extLst>
            </p:cNvPr>
            <p:cNvSpPr/>
            <p:nvPr userDrawn="1"/>
          </p:nvSpPr>
          <p:spPr>
            <a:xfrm rot="9888766">
              <a:off x="425436" y="487106"/>
              <a:ext cx="85439" cy="85439"/>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4" name="Oval 43">
              <a:extLst>
                <a:ext uri="{FF2B5EF4-FFF2-40B4-BE49-F238E27FC236}">
                  <a16:creationId xmlns:a16="http://schemas.microsoft.com/office/drawing/2014/main" id="{DD6DDD3C-63EC-19B7-F945-F480E7B6381E}"/>
                </a:ext>
              </a:extLst>
            </p:cNvPr>
            <p:cNvSpPr>
              <a:spLocks noChangeAspect="1"/>
            </p:cNvSpPr>
            <p:nvPr userDrawn="1"/>
          </p:nvSpPr>
          <p:spPr>
            <a:xfrm rot="9888766">
              <a:off x="137371" y="832466"/>
              <a:ext cx="54048" cy="54048"/>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5" name="Oval 44">
              <a:extLst>
                <a:ext uri="{FF2B5EF4-FFF2-40B4-BE49-F238E27FC236}">
                  <a16:creationId xmlns:a16="http://schemas.microsoft.com/office/drawing/2014/main" id="{AE9EDFAE-0888-5B36-41F1-80FB7F9C19BD}"/>
                </a:ext>
              </a:extLst>
            </p:cNvPr>
            <p:cNvSpPr/>
            <p:nvPr userDrawn="1"/>
          </p:nvSpPr>
          <p:spPr>
            <a:xfrm rot="9888766">
              <a:off x="291281" y="1275904"/>
              <a:ext cx="81073" cy="81073"/>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 name="Oval 45">
              <a:extLst>
                <a:ext uri="{FF2B5EF4-FFF2-40B4-BE49-F238E27FC236}">
                  <a16:creationId xmlns:a16="http://schemas.microsoft.com/office/drawing/2014/main" id="{6732419E-3A6C-A424-6638-09465C27AA7A}"/>
                </a:ext>
              </a:extLst>
            </p:cNvPr>
            <p:cNvSpPr/>
            <p:nvPr userDrawn="1"/>
          </p:nvSpPr>
          <p:spPr>
            <a:xfrm rot="9888766">
              <a:off x="500189" y="1638749"/>
              <a:ext cx="81073" cy="81073"/>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7" name="Oval 46">
              <a:extLst>
                <a:ext uri="{FF2B5EF4-FFF2-40B4-BE49-F238E27FC236}">
                  <a16:creationId xmlns:a16="http://schemas.microsoft.com/office/drawing/2014/main" id="{DA80A32D-ACFE-3D79-F9C1-9EF3EEBAFB8C}"/>
                </a:ext>
              </a:extLst>
            </p:cNvPr>
            <p:cNvSpPr>
              <a:spLocks noChangeAspect="1"/>
            </p:cNvSpPr>
            <p:nvPr userDrawn="1"/>
          </p:nvSpPr>
          <p:spPr>
            <a:xfrm rot="9888766">
              <a:off x="794259" y="1346077"/>
              <a:ext cx="54048" cy="54048"/>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8" name="Oval 47">
              <a:extLst>
                <a:ext uri="{FF2B5EF4-FFF2-40B4-BE49-F238E27FC236}">
                  <a16:creationId xmlns:a16="http://schemas.microsoft.com/office/drawing/2014/main" id="{7430DE82-E9BE-A219-25CA-FD6CB4797735}"/>
                </a:ext>
              </a:extLst>
            </p:cNvPr>
            <p:cNvSpPr>
              <a:spLocks noChangeAspect="1"/>
            </p:cNvSpPr>
            <p:nvPr userDrawn="1"/>
          </p:nvSpPr>
          <p:spPr>
            <a:xfrm rot="9888766">
              <a:off x="980695" y="664834"/>
              <a:ext cx="81073" cy="81073"/>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9" name="Oval 48">
              <a:extLst>
                <a:ext uri="{FF2B5EF4-FFF2-40B4-BE49-F238E27FC236}">
                  <a16:creationId xmlns:a16="http://schemas.microsoft.com/office/drawing/2014/main" id="{8C71ECB8-4185-DF28-00BF-12C893A8C36B}"/>
                </a:ext>
              </a:extLst>
            </p:cNvPr>
            <p:cNvSpPr>
              <a:spLocks noChangeAspect="1"/>
            </p:cNvSpPr>
            <p:nvPr userDrawn="1"/>
          </p:nvSpPr>
          <p:spPr>
            <a:xfrm rot="9888766">
              <a:off x="676874" y="1057311"/>
              <a:ext cx="54048" cy="54048"/>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0" name="Oval 49">
              <a:extLst>
                <a:ext uri="{FF2B5EF4-FFF2-40B4-BE49-F238E27FC236}">
                  <a16:creationId xmlns:a16="http://schemas.microsoft.com/office/drawing/2014/main" id="{3FB542DE-4E47-4D14-0DFA-D5111D797677}"/>
                </a:ext>
              </a:extLst>
            </p:cNvPr>
            <p:cNvSpPr>
              <a:spLocks noChangeAspect="1"/>
            </p:cNvSpPr>
            <p:nvPr userDrawn="1"/>
          </p:nvSpPr>
          <p:spPr>
            <a:xfrm rot="9888766">
              <a:off x="1039345" y="943302"/>
              <a:ext cx="54048" cy="54048"/>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51" name="Straight Connector 50">
              <a:extLst>
                <a:ext uri="{FF2B5EF4-FFF2-40B4-BE49-F238E27FC236}">
                  <a16:creationId xmlns:a16="http://schemas.microsoft.com/office/drawing/2014/main" id="{2460CC55-DDEB-3CF3-FDDC-45C78D7E44CB}"/>
                </a:ext>
              </a:extLst>
            </p:cNvPr>
            <p:cNvCxnSpPr>
              <a:cxnSpLocks/>
            </p:cNvCxnSpPr>
            <p:nvPr userDrawn="1"/>
          </p:nvCxnSpPr>
          <p:spPr>
            <a:xfrm rot="9888766" flipH="1">
              <a:off x="1065565" y="761590"/>
              <a:ext cx="339955" cy="159920"/>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B809174-7517-0C73-8BC0-5574A594F94C}"/>
                </a:ext>
              </a:extLst>
            </p:cNvPr>
            <p:cNvCxnSpPr>
              <a:cxnSpLocks/>
            </p:cNvCxnSpPr>
            <p:nvPr userDrawn="1"/>
          </p:nvCxnSpPr>
          <p:spPr>
            <a:xfrm flipH="1" flipV="1">
              <a:off x="1733421" y="120038"/>
              <a:ext cx="149639" cy="463988"/>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C863EF31-4A08-73DC-FFC9-A7C6F1432EE4}"/>
                </a:ext>
              </a:extLst>
            </p:cNvPr>
            <p:cNvSpPr>
              <a:spLocks noChangeAspect="1"/>
            </p:cNvSpPr>
            <p:nvPr userDrawn="1"/>
          </p:nvSpPr>
          <p:spPr>
            <a:xfrm rot="9888766">
              <a:off x="2298758" y="191930"/>
              <a:ext cx="54048" cy="54048"/>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54" name="Straight Connector 53">
              <a:extLst>
                <a:ext uri="{FF2B5EF4-FFF2-40B4-BE49-F238E27FC236}">
                  <a16:creationId xmlns:a16="http://schemas.microsoft.com/office/drawing/2014/main" id="{0F8431CB-BAC6-EDA7-0622-2BF69B12FCCF}"/>
                </a:ext>
              </a:extLst>
            </p:cNvPr>
            <p:cNvCxnSpPr>
              <a:cxnSpLocks/>
            </p:cNvCxnSpPr>
            <p:nvPr userDrawn="1"/>
          </p:nvCxnSpPr>
          <p:spPr>
            <a:xfrm rot="9888766" flipH="1">
              <a:off x="2326747" y="101958"/>
              <a:ext cx="62078" cy="86935"/>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1048A84-6C44-E8B3-A03C-152768B37DDF}"/>
                </a:ext>
              </a:extLst>
            </p:cNvPr>
            <p:cNvCxnSpPr>
              <a:cxnSpLocks/>
            </p:cNvCxnSpPr>
            <p:nvPr userDrawn="1"/>
          </p:nvCxnSpPr>
          <p:spPr>
            <a:xfrm>
              <a:off x="2349230" y="232390"/>
              <a:ext cx="166170" cy="197808"/>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59EEA7D-0B10-CDD2-E168-CF348725258C}"/>
                </a:ext>
              </a:extLst>
            </p:cNvPr>
            <p:cNvCxnSpPr>
              <a:cxnSpLocks/>
            </p:cNvCxnSpPr>
            <p:nvPr userDrawn="1"/>
          </p:nvCxnSpPr>
          <p:spPr>
            <a:xfrm flipH="1">
              <a:off x="1932800" y="452345"/>
              <a:ext cx="577138" cy="160182"/>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F5C39A4-5CF3-A4AC-A774-C7CDB71F88DF}"/>
                </a:ext>
              </a:extLst>
            </p:cNvPr>
            <p:cNvCxnSpPr>
              <a:cxnSpLocks/>
            </p:cNvCxnSpPr>
            <p:nvPr userDrawn="1"/>
          </p:nvCxnSpPr>
          <p:spPr>
            <a:xfrm flipH="1">
              <a:off x="579846" y="1447829"/>
              <a:ext cx="825885" cy="22083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829F8A8-69BC-AA98-2525-46653B231FC1}"/>
                </a:ext>
              </a:extLst>
            </p:cNvPr>
            <p:cNvCxnSpPr>
              <a:cxnSpLocks/>
            </p:cNvCxnSpPr>
            <p:nvPr userDrawn="1"/>
          </p:nvCxnSpPr>
          <p:spPr>
            <a:xfrm>
              <a:off x="1928851" y="643300"/>
              <a:ext cx="440756" cy="281947"/>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F8C2C5F0-A72F-0603-56E1-B9B086BD06D0}"/>
                </a:ext>
              </a:extLst>
            </p:cNvPr>
            <p:cNvSpPr/>
            <p:nvPr userDrawn="1"/>
          </p:nvSpPr>
          <p:spPr>
            <a:xfrm rot="8852236">
              <a:off x="2355801" y="920590"/>
              <a:ext cx="59607" cy="59607"/>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60" name="Straight Connector 59">
              <a:extLst>
                <a:ext uri="{FF2B5EF4-FFF2-40B4-BE49-F238E27FC236}">
                  <a16:creationId xmlns:a16="http://schemas.microsoft.com/office/drawing/2014/main" id="{13690B35-80CA-A38B-5E86-7F75811B595B}"/>
                </a:ext>
              </a:extLst>
            </p:cNvPr>
            <p:cNvCxnSpPr>
              <a:cxnSpLocks/>
            </p:cNvCxnSpPr>
            <p:nvPr userDrawn="1"/>
          </p:nvCxnSpPr>
          <p:spPr>
            <a:xfrm flipH="1">
              <a:off x="1454100" y="966390"/>
              <a:ext cx="906358" cy="450669"/>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F63E99E-2484-DC7A-15FB-88683E3D878E}"/>
                </a:ext>
              </a:extLst>
            </p:cNvPr>
            <p:cNvCxnSpPr>
              <a:cxnSpLocks/>
            </p:cNvCxnSpPr>
            <p:nvPr userDrawn="1"/>
          </p:nvCxnSpPr>
          <p:spPr>
            <a:xfrm flipH="1">
              <a:off x="2410751" y="471868"/>
              <a:ext cx="110986" cy="462528"/>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7DE45AFB-C9D2-0385-7EB9-504CD1976271}"/>
                </a:ext>
              </a:extLst>
            </p:cNvPr>
            <p:cNvSpPr/>
            <p:nvPr userDrawn="1"/>
          </p:nvSpPr>
          <p:spPr>
            <a:xfrm rot="2181221">
              <a:off x="2509600" y="418061"/>
              <a:ext cx="59607" cy="59607"/>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63" name="Straight Connector 62">
              <a:extLst>
                <a:ext uri="{FF2B5EF4-FFF2-40B4-BE49-F238E27FC236}">
                  <a16:creationId xmlns:a16="http://schemas.microsoft.com/office/drawing/2014/main" id="{AEDFDD3C-D88B-B157-13C3-E79509698501}"/>
                </a:ext>
              </a:extLst>
            </p:cNvPr>
            <p:cNvCxnSpPr>
              <a:cxnSpLocks/>
            </p:cNvCxnSpPr>
            <p:nvPr userDrawn="1"/>
          </p:nvCxnSpPr>
          <p:spPr>
            <a:xfrm>
              <a:off x="213739" y="143702"/>
              <a:ext cx="243225" cy="344896"/>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043CBF56-B13A-9C51-397F-FE97779D9246}"/>
                </a:ext>
              </a:extLst>
            </p:cNvPr>
            <p:cNvSpPr/>
            <p:nvPr userDrawn="1"/>
          </p:nvSpPr>
          <p:spPr>
            <a:xfrm rot="8852236">
              <a:off x="2698372" y="151431"/>
              <a:ext cx="59607" cy="59607"/>
            </a:xfrm>
            <a:prstGeom prst="ellipse">
              <a:avLst/>
            </a:prstGeom>
            <a:grpFill/>
            <a:ln>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65" name="Straight Connector 64">
              <a:extLst>
                <a:ext uri="{FF2B5EF4-FFF2-40B4-BE49-F238E27FC236}">
                  <a16:creationId xmlns:a16="http://schemas.microsoft.com/office/drawing/2014/main" id="{A01CFEEA-02A2-58AE-5E33-E61BE49017AB}"/>
                </a:ext>
              </a:extLst>
            </p:cNvPr>
            <p:cNvCxnSpPr>
              <a:cxnSpLocks/>
            </p:cNvCxnSpPr>
            <p:nvPr userDrawn="1"/>
          </p:nvCxnSpPr>
          <p:spPr>
            <a:xfrm flipH="1">
              <a:off x="2557070" y="210328"/>
              <a:ext cx="164636" cy="213534"/>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657AAE7-8273-793E-C89F-7AA7B11190EE}"/>
                </a:ext>
              </a:extLst>
            </p:cNvPr>
            <p:cNvCxnSpPr>
              <a:cxnSpLocks/>
            </p:cNvCxnSpPr>
            <p:nvPr userDrawn="1"/>
          </p:nvCxnSpPr>
          <p:spPr>
            <a:xfrm flipH="1">
              <a:off x="2349230" y="174765"/>
              <a:ext cx="349852" cy="57625"/>
            </a:xfrm>
            <a:prstGeom prst="line">
              <a:avLst/>
            </a:prstGeom>
            <a:grpFill/>
            <a:ln>
              <a:solidFill>
                <a:srgbClr val="1CB6C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5013109"/>
      </p:ext>
    </p:extLst>
  </p:cSld>
  <p:clrMapOvr>
    <a:masterClrMapping/>
  </p:clrMapOvr>
  <p:extLst>
    <p:ext uri="{DCECCB84-F9BA-43D5-87BE-67443E8EF086}">
      <p15:sldGuideLst xmlns:p15="http://schemas.microsoft.com/office/powerpoint/2012/main">
        <p15:guide id="2" orient="horz" pos="3230" userDrawn="1">
          <p15:clr>
            <a:srgbClr val="FBAE40"/>
          </p15:clr>
        </p15:guide>
        <p15:guide id="3" orient="horz" pos="29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Breaker slide">
    <p:bg>
      <p:bgPr>
        <a:gradFill>
          <a:gsLst>
            <a:gs pos="0">
              <a:srgbClr val="1A4E7C"/>
            </a:gs>
            <a:gs pos="100000">
              <a:srgbClr val="1CB6C6"/>
            </a:gs>
          </a:gsLst>
          <a:lin ang="2700000" scaled="1"/>
        </a:gradFill>
        <a:effectLst/>
      </p:bgPr>
    </p:bg>
    <p:spTree>
      <p:nvGrpSpPr>
        <p:cNvPr id="1" name=""/>
        <p:cNvGrpSpPr/>
        <p:nvPr/>
      </p:nvGrpSpPr>
      <p:grpSpPr>
        <a:xfrm>
          <a:off x="0" y="0"/>
          <a:ext cx="0" cy="0"/>
          <a:chOff x="0" y="0"/>
          <a:chExt cx="0" cy="0"/>
        </a:xfrm>
      </p:grpSpPr>
      <p:grpSp>
        <p:nvGrpSpPr>
          <p:cNvPr id="431" name="Group 430">
            <a:extLst>
              <a:ext uri="{FF2B5EF4-FFF2-40B4-BE49-F238E27FC236}">
                <a16:creationId xmlns:a16="http://schemas.microsoft.com/office/drawing/2014/main" id="{44436876-971D-4C6C-920F-E0020C5B7DA3}"/>
              </a:ext>
            </a:extLst>
          </p:cNvPr>
          <p:cNvGrpSpPr/>
          <p:nvPr userDrawn="1"/>
        </p:nvGrpSpPr>
        <p:grpSpPr>
          <a:xfrm>
            <a:off x="-74236" y="-78262"/>
            <a:ext cx="9306190" cy="5284082"/>
            <a:chOff x="-98982" y="-104349"/>
            <a:chExt cx="12408253" cy="7045442"/>
          </a:xfrm>
          <a:solidFill>
            <a:schemeClr val="bg1">
              <a:alpha val="15000"/>
            </a:schemeClr>
          </a:solidFill>
        </p:grpSpPr>
        <p:cxnSp>
          <p:nvCxnSpPr>
            <p:cNvPr id="490" name="Straight Connector 489">
              <a:extLst>
                <a:ext uri="{FF2B5EF4-FFF2-40B4-BE49-F238E27FC236}">
                  <a16:creationId xmlns:a16="http://schemas.microsoft.com/office/drawing/2014/main" id="{837F9BFC-8F89-4677-99D5-7F08B6F92361}"/>
                </a:ext>
              </a:extLst>
            </p:cNvPr>
            <p:cNvCxnSpPr>
              <a:cxnSpLocks/>
              <a:stCxn id="280" idx="7"/>
              <a:endCxn id="278" idx="2"/>
            </p:cNvCxnSpPr>
            <p:nvPr userDrawn="1"/>
          </p:nvCxnSpPr>
          <p:spPr>
            <a:xfrm>
              <a:off x="1584504" y="1905029"/>
              <a:ext cx="1703016" cy="9444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80A50599-BA45-4D42-B5BB-7A18435B4CFB}"/>
                </a:ext>
              </a:extLst>
            </p:cNvPr>
            <p:cNvCxnSpPr>
              <a:cxnSpLocks/>
              <a:stCxn id="278" idx="4"/>
              <a:endCxn id="297" idx="1"/>
            </p:cNvCxnSpPr>
            <p:nvPr userDrawn="1"/>
          </p:nvCxnSpPr>
          <p:spPr>
            <a:xfrm flipV="1">
              <a:off x="3427782" y="2205662"/>
              <a:ext cx="482924" cy="57007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5F021C16-B388-4CC4-A019-58BFA05EE3B6}"/>
                </a:ext>
              </a:extLst>
            </p:cNvPr>
            <p:cNvCxnSpPr>
              <a:cxnSpLocks/>
              <a:stCxn id="283" idx="2"/>
              <a:endCxn id="295" idx="6"/>
            </p:cNvCxnSpPr>
            <p:nvPr userDrawn="1"/>
          </p:nvCxnSpPr>
          <p:spPr>
            <a:xfrm flipH="1">
              <a:off x="4004116" y="998896"/>
              <a:ext cx="1032867" cy="4144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AA5FD477-B1D1-428D-BADE-B4B89D8E1741}"/>
                </a:ext>
              </a:extLst>
            </p:cNvPr>
            <p:cNvCxnSpPr>
              <a:cxnSpLocks/>
              <a:stCxn id="297" idx="5"/>
              <a:endCxn id="283" idx="1"/>
            </p:cNvCxnSpPr>
            <p:nvPr userDrawn="1"/>
          </p:nvCxnSpPr>
          <p:spPr>
            <a:xfrm flipV="1">
              <a:off x="4016342" y="1082390"/>
              <a:ext cx="1055225" cy="10176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85E882AC-1851-4281-9CFC-C63A93B633DE}"/>
                </a:ext>
              </a:extLst>
            </p:cNvPr>
            <p:cNvCxnSpPr>
              <a:cxnSpLocks/>
              <a:stCxn id="278" idx="5"/>
              <a:endCxn id="296" idx="1"/>
            </p:cNvCxnSpPr>
            <p:nvPr userDrawn="1"/>
          </p:nvCxnSpPr>
          <p:spPr>
            <a:xfrm flipV="1">
              <a:off x="3493690" y="2247314"/>
              <a:ext cx="1466461" cy="58328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36609DAE-AD17-4515-B304-513FE607C7B4}"/>
                </a:ext>
              </a:extLst>
            </p:cNvPr>
            <p:cNvCxnSpPr>
              <a:cxnSpLocks/>
              <a:stCxn id="283" idx="0"/>
              <a:endCxn id="296" idx="4"/>
            </p:cNvCxnSpPr>
            <p:nvPr userDrawn="1"/>
          </p:nvCxnSpPr>
          <p:spPr>
            <a:xfrm flipH="1">
              <a:off x="5012969" y="1116974"/>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C3058FDC-8612-47A0-B40B-272030D5C00E}"/>
                </a:ext>
              </a:extLst>
            </p:cNvPr>
            <p:cNvCxnSpPr>
              <a:cxnSpLocks/>
              <a:stCxn id="297" idx="3"/>
              <a:endCxn id="295" idx="0"/>
            </p:cNvCxnSpPr>
            <p:nvPr userDrawn="1"/>
          </p:nvCxnSpPr>
          <p:spPr>
            <a:xfrm flipH="1" flipV="1">
              <a:off x="3892072" y="1525433"/>
              <a:ext cx="18633" cy="5745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932363FD-7FA5-4212-8CA3-8304D9124132}"/>
                </a:ext>
              </a:extLst>
            </p:cNvPr>
            <p:cNvCxnSpPr>
              <a:cxnSpLocks/>
              <a:stCxn id="403" idx="7"/>
              <a:endCxn id="285" idx="1"/>
            </p:cNvCxnSpPr>
            <p:nvPr userDrawn="1"/>
          </p:nvCxnSpPr>
          <p:spPr>
            <a:xfrm flipV="1">
              <a:off x="5140075" y="2350975"/>
              <a:ext cx="1066308" cy="5527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070936B8-A287-4326-A9B6-8215FEDAD06B}"/>
                </a:ext>
              </a:extLst>
            </p:cNvPr>
            <p:cNvCxnSpPr>
              <a:cxnSpLocks/>
              <a:stCxn id="283" idx="7"/>
              <a:endCxn id="285" idx="3"/>
            </p:cNvCxnSpPr>
            <p:nvPr userDrawn="1"/>
          </p:nvCxnSpPr>
          <p:spPr>
            <a:xfrm>
              <a:off x="5238555" y="1082390"/>
              <a:ext cx="967828" cy="11101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90740243-88B0-4719-8B9D-D53C62816762}"/>
                </a:ext>
              </a:extLst>
            </p:cNvPr>
            <p:cNvCxnSpPr>
              <a:cxnSpLocks/>
              <a:stCxn id="282" idx="3"/>
            </p:cNvCxnSpPr>
            <p:nvPr userDrawn="1"/>
          </p:nvCxnSpPr>
          <p:spPr>
            <a:xfrm flipH="1" flipV="1">
              <a:off x="3211650" y="18443"/>
              <a:ext cx="498790" cy="58289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1EAEC21D-1692-49FB-9F4B-3971A119066A}"/>
                </a:ext>
              </a:extLst>
            </p:cNvPr>
            <p:cNvCxnSpPr>
              <a:cxnSpLocks/>
              <a:stCxn id="297" idx="6"/>
              <a:endCxn id="296" idx="2"/>
            </p:cNvCxnSpPr>
            <p:nvPr userDrawn="1"/>
          </p:nvCxnSpPr>
          <p:spPr>
            <a:xfrm>
              <a:off x="4038220" y="2152844"/>
              <a:ext cx="900054" cy="416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8C717126-B43C-4377-AC81-4B24F957DBEC}"/>
                </a:ext>
              </a:extLst>
            </p:cNvPr>
            <p:cNvCxnSpPr>
              <a:cxnSpLocks/>
              <a:stCxn id="282" idx="0"/>
              <a:endCxn id="295" idx="4"/>
            </p:cNvCxnSpPr>
            <p:nvPr userDrawn="1"/>
          </p:nvCxnSpPr>
          <p:spPr>
            <a:xfrm>
              <a:off x="3789668" y="792604"/>
              <a:ext cx="102405" cy="5087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E6DFA36F-2B3E-44B8-9462-81333DFB45F7}"/>
                </a:ext>
              </a:extLst>
            </p:cNvPr>
            <p:cNvCxnSpPr>
              <a:cxnSpLocks/>
              <a:stCxn id="296" idx="6"/>
              <a:endCxn id="285" idx="2"/>
            </p:cNvCxnSpPr>
            <p:nvPr userDrawn="1"/>
          </p:nvCxnSpPr>
          <p:spPr>
            <a:xfrm>
              <a:off x="5087665" y="2194496"/>
              <a:ext cx="1085901" cy="772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7F810406-FC8E-46DA-B6E0-DB95AEE4161E}"/>
                </a:ext>
              </a:extLst>
            </p:cNvPr>
            <p:cNvCxnSpPr>
              <a:cxnSpLocks/>
              <a:stCxn id="284" idx="0"/>
              <a:endCxn id="285" idx="4"/>
            </p:cNvCxnSpPr>
            <p:nvPr userDrawn="1"/>
          </p:nvCxnSpPr>
          <p:spPr>
            <a:xfrm>
              <a:off x="6243041" y="1291086"/>
              <a:ext cx="42569" cy="868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1037F06B-FC79-48F4-983D-256DF4E57842}"/>
                </a:ext>
              </a:extLst>
            </p:cNvPr>
            <p:cNvCxnSpPr>
              <a:cxnSpLocks/>
              <a:stCxn id="287" idx="1"/>
              <a:endCxn id="285" idx="5"/>
            </p:cNvCxnSpPr>
            <p:nvPr userDrawn="1"/>
          </p:nvCxnSpPr>
          <p:spPr>
            <a:xfrm flipH="1">
              <a:off x="6364837" y="570689"/>
              <a:ext cx="1332558" cy="162183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96C7A085-4DDD-47AD-8E4C-9003F982097F}"/>
                </a:ext>
              </a:extLst>
            </p:cNvPr>
            <p:cNvCxnSpPr>
              <a:cxnSpLocks/>
              <a:stCxn id="287" idx="0"/>
              <a:endCxn id="286" idx="4"/>
            </p:cNvCxnSpPr>
            <p:nvPr userDrawn="1"/>
          </p:nvCxnSpPr>
          <p:spPr>
            <a:xfrm flipH="1">
              <a:off x="7737803" y="592567"/>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1103AAF1-E353-44C2-B79E-91C1E4EE76EA}"/>
                </a:ext>
              </a:extLst>
            </p:cNvPr>
            <p:cNvCxnSpPr>
              <a:cxnSpLocks/>
              <a:stCxn id="286" idx="2"/>
              <a:endCxn id="285" idx="6"/>
            </p:cNvCxnSpPr>
            <p:nvPr userDrawn="1"/>
          </p:nvCxnSpPr>
          <p:spPr>
            <a:xfrm flipH="1">
              <a:off x="6397654" y="1722181"/>
              <a:ext cx="1228105" cy="5495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5F273494-94C3-4387-92CF-544DFF72FDFB}"/>
                </a:ext>
              </a:extLst>
            </p:cNvPr>
            <p:cNvCxnSpPr>
              <a:cxnSpLocks/>
              <a:stCxn id="286" idx="7"/>
              <a:endCxn id="426" idx="5"/>
            </p:cNvCxnSpPr>
            <p:nvPr userDrawn="1"/>
          </p:nvCxnSpPr>
          <p:spPr>
            <a:xfrm>
              <a:off x="7817030" y="1801408"/>
              <a:ext cx="1649913" cy="11052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81095E4D-03C7-4C56-AF28-521F1221ABA8}"/>
                </a:ext>
              </a:extLst>
            </p:cNvPr>
            <p:cNvCxnSpPr>
              <a:cxnSpLocks/>
              <a:stCxn id="286" idx="6"/>
              <a:endCxn id="293" idx="2"/>
            </p:cNvCxnSpPr>
            <p:nvPr userDrawn="1"/>
          </p:nvCxnSpPr>
          <p:spPr>
            <a:xfrm flipV="1">
              <a:off x="7849847" y="1627721"/>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7AD5DB39-4BA6-4EFF-882C-474A1937EB9B}"/>
                </a:ext>
              </a:extLst>
            </p:cNvPr>
            <p:cNvCxnSpPr>
              <a:cxnSpLocks/>
              <a:stCxn id="293" idx="7"/>
              <a:endCxn id="294" idx="3"/>
            </p:cNvCxnSpPr>
            <p:nvPr userDrawn="1"/>
          </p:nvCxnSpPr>
          <p:spPr>
            <a:xfrm>
              <a:off x="9385903" y="1706948"/>
              <a:ext cx="910362" cy="8460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6F69C251-3DAC-4FA5-AFED-0CB1DC91A1AB}"/>
                </a:ext>
              </a:extLst>
            </p:cNvPr>
            <p:cNvCxnSpPr>
              <a:cxnSpLocks/>
              <a:stCxn id="279" idx="0"/>
              <a:endCxn id="278" idx="3"/>
            </p:cNvCxnSpPr>
            <p:nvPr userDrawn="1"/>
          </p:nvCxnSpPr>
          <p:spPr>
            <a:xfrm>
              <a:off x="2865686" y="1745404"/>
              <a:ext cx="476698" cy="10381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96C3C2A2-C641-441D-B0FC-24AF0DAE5B82}"/>
                </a:ext>
              </a:extLst>
            </p:cNvPr>
            <p:cNvCxnSpPr>
              <a:cxnSpLocks/>
              <a:stCxn id="295" idx="2"/>
              <a:endCxn id="279" idx="6"/>
            </p:cNvCxnSpPr>
            <p:nvPr userDrawn="1"/>
          </p:nvCxnSpPr>
          <p:spPr>
            <a:xfrm flipH="1">
              <a:off x="2983764" y="1413389"/>
              <a:ext cx="796264" cy="21393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5EB6B904-355F-4027-8251-D5FBDC2FD4D8}"/>
                </a:ext>
              </a:extLst>
            </p:cNvPr>
            <p:cNvCxnSpPr>
              <a:cxnSpLocks/>
              <a:stCxn id="282" idx="1"/>
              <a:endCxn id="279" idx="5"/>
            </p:cNvCxnSpPr>
            <p:nvPr userDrawn="1"/>
          </p:nvCxnSpPr>
          <p:spPr>
            <a:xfrm flipH="1">
              <a:off x="2949180" y="759787"/>
              <a:ext cx="761261" cy="7840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13FDF089-5E5F-4EE4-AA86-18D512D49DBF}"/>
                </a:ext>
              </a:extLst>
            </p:cNvPr>
            <p:cNvCxnSpPr>
              <a:cxnSpLocks/>
              <a:stCxn id="281" idx="7"/>
              <a:endCxn id="279" idx="3"/>
            </p:cNvCxnSpPr>
            <p:nvPr userDrawn="1"/>
          </p:nvCxnSpPr>
          <p:spPr>
            <a:xfrm>
              <a:off x="2026273" y="811101"/>
              <a:ext cx="755920" cy="7327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30A3B56D-41D0-492B-BBE9-B715948E73A7}"/>
                </a:ext>
              </a:extLst>
            </p:cNvPr>
            <p:cNvCxnSpPr>
              <a:cxnSpLocks/>
              <a:stCxn id="280" idx="6"/>
              <a:endCxn id="279" idx="2"/>
            </p:cNvCxnSpPr>
            <p:nvPr userDrawn="1"/>
          </p:nvCxnSpPr>
          <p:spPr>
            <a:xfrm flipV="1">
              <a:off x="1617321" y="1627326"/>
              <a:ext cx="1130287" cy="1984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CFDD344E-94B5-4C87-ADC9-1BD817EFF993}"/>
                </a:ext>
              </a:extLst>
            </p:cNvPr>
            <p:cNvCxnSpPr>
              <a:cxnSpLocks/>
              <a:stCxn id="300" idx="7"/>
              <a:endCxn id="280" idx="3"/>
            </p:cNvCxnSpPr>
            <p:nvPr userDrawn="1"/>
          </p:nvCxnSpPr>
          <p:spPr>
            <a:xfrm>
              <a:off x="562732" y="991183"/>
              <a:ext cx="863318" cy="75539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C4503800-3F1D-4A86-8FF8-7BBB0F924F8B}"/>
                </a:ext>
              </a:extLst>
            </p:cNvPr>
            <p:cNvCxnSpPr>
              <a:cxnSpLocks/>
              <a:stCxn id="300" idx="6"/>
              <a:endCxn id="281" idx="2"/>
            </p:cNvCxnSpPr>
            <p:nvPr userDrawn="1"/>
          </p:nvCxnSpPr>
          <p:spPr>
            <a:xfrm flipV="1">
              <a:off x="584609" y="758283"/>
              <a:ext cx="1314149" cy="18008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05C9D650-DAAB-49E5-A39E-5ACF5069D719}"/>
                </a:ext>
              </a:extLst>
            </p:cNvPr>
            <p:cNvCxnSpPr>
              <a:cxnSpLocks/>
              <a:stCxn id="300" idx="5"/>
            </p:cNvCxnSpPr>
            <p:nvPr userDrawn="1"/>
          </p:nvCxnSpPr>
          <p:spPr>
            <a:xfrm flipV="1">
              <a:off x="562732" y="7695"/>
              <a:ext cx="830501" cy="8778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685784DD-9130-4662-B2D2-3A8ABD903CA0}"/>
                </a:ext>
              </a:extLst>
            </p:cNvPr>
            <p:cNvCxnSpPr>
              <a:cxnSpLocks/>
              <a:stCxn id="281" idx="4"/>
            </p:cNvCxnSpPr>
            <p:nvPr userDrawn="1"/>
          </p:nvCxnSpPr>
          <p:spPr>
            <a:xfrm flipH="1" flipV="1">
              <a:off x="1913190" y="8940"/>
              <a:ext cx="60264" cy="6746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74E164B4-A2EF-4917-901D-D344B97385B8}"/>
                </a:ext>
              </a:extLst>
            </p:cNvPr>
            <p:cNvCxnSpPr>
              <a:cxnSpLocks/>
              <a:stCxn id="281" idx="5"/>
            </p:cNvCxnSpPr>
            <p:nvPr userDrawn="1"/>
          </p:nvCxnSpPr>
          <p:spPr>
            <a:xfrm flipV="1">
              <a:off x="2026273" y="21571"/>
              <a:ext cx="969507" cy="6838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B91A0453-FAC5-47AB-8444-CD76F8DF2AA5}"/>
                </a:ext>
              </a:extLst>
            </p:cNvPr>
            <p:cNvCxnSpPr>
              <a:cxnSpLocks/>
              <a:stCxn id="282" idx="5"/>
            </p:cNvCxnSpPr>
            <p:nvPr userDrawn="1"/>
          </p:nvCxnSpPr>
          <p:spPr>
            <a:xfrm flipV="1">
              <a:off x="3868895" y="-11241"/>
              <a:ext cx="430441" cy="6125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AC7EEE06-05CB-45BB-8705-2A64A15CA17B}"/>
                </a:ext>
              </a:extLst>
            </p:cNvPr>
            <p:cNvCxnSpPr>
              <a:cxnSpLocks/>
              <a:stCxn id="281" idx="6"/>
              <a:endCxn id="282" idx="2"/>
            </p:cNvCxnSpPr>
            <p:nvPr userDrawn="1"/>
          </p:nvCxnSpPr>
          <p:spPr>
            <a:xfrm flipV="1">
              <a:off x="2048150" y="680560"/>
              <a:ext cx="1629474" cy="7772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a16="http://schemas.microsoft.com/office/drawing/2014/main" id="{8A273129-0F44-40F8-A2C4-03A842F3C239}"/>
                </a:ext>
              </a:extLst>
            </p:cNvPr>
            <p:cNvCxnSpPr>
              <a:cxnSpLocks/>
              <a:stCxn id="282" idx="6"/>
              <a:endCxn id="283" idx="3"/>
            </p:cNvCxnSpPr>
            <p:nvPr userDrawn="1"/>
          </p:nvCxnSpPr>
          <p:spPr>
            <a:xfrm>
              <a:off x="3901712" y="680560"/>
              <a:ext cx="1169856" cy="234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a:extLst>
                <a:ext uri="{FF2B5EF4-FFF2-40B4-BE49-F238E27FC236}">
                  <a16:creationId xmlns:a16="http://schemas.microsoft.com/office/drawing/2014/main" id="{8D5F450E-7C86-47BE-A61F-FE54DDEC25FA}"/>
                </a:ext>
              </a:extLst>
            </p:cNvPr>
            <p:cNvCxnSpPr>
              <a:cxnSpLocks/>
              <a:stCxn id="284" idx="2"/>
              <a:endCxn id="283" idx="6"/>
            </p:cNvCxnSpPr>
            <p:nvPr userDrawn="1"/>
          </p:nvCxnSpPr>
          <p:spPr>
            <a:xfrm flipH="1" flipV="1">
              <a:off x="5273139" y="998896"/>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a16="http://schemas.microsoft.com/office/drawing/2014/main" id="{4F91F6C7-9834-47EA-8DDC-F8EFD82E6D7F}"/>
                </a:ext>
              </a:extLst>
            </p:cNvPr>
            <p:cNvCxnSpPr>
              <a:cxnSpLocks/>
              <a:stCxn id="305" idx="0"/>
              <a:endCxn id="283" idx="5"/>
            </p:cNvCxnSpPr>
            <p:nvPr userDrawn="1"/>
          </p:nvCxnSpPr>
          <p:spPr>
            <a:xfrm flipH="1">
              <a:off x="5238555" y="-6145"/>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A13DC647-D26A-4300-A50C-EAF20858B75A}"/>
                </a:ext>
              </a:extLst>
            </p:cNvPr>
            <p:cNvCxnSpPr>
              <a:cxnSpLocks/>
              <a:endCxn id="283" idx="4"/>
            </p:cNvCxnSpPr>
            <p:nvPr userDrawn="1"/>
          </p:nvCxnSpPr>
          <p:spPr>
            <a:xfrm>
              <a:off x="4883094" y="-29536"/>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ED6A2D0E-776E-43B4-B11A-62C2AC6EDBEC}"/>
                </a:ext>
              </a:extLst>
            </p:cNvPr>
            <p:cNvCxnSpPr>
              <a:cxnSpLocks/>
              <a:stCxn id="305" idx="2"/>
              <a:endCxn id="284" idx="4"/>
            </p:cNvCxnSpPr>
            <p:nvPr userDrawn="1"/>
          </p:nvCxnSpPr>
          <p:spPr>
            <a:xfrm flipH="1">
              <a:off x="6243041" y="-5452"/>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a:extLst>
                <a:ext uri="{FF2B5EF4-FFF2-40B4-BE49-F238E27FC236}">
                  <a16:creationId xmlns:a16="http://schemas.microsoft.com/office/drawing/2014/main" id="{4DF79119-460B-4F45-AA21-0E2D81F2ABE7}"/>
                </a:ext>
              </a:extLst>
            </p:cNvPr>
            <p:cNvCxnSpPr>
              <a:cxnSpLocks/>
              <a:stCxn id="287" idx="2"/>
              <a:endCxn id="284" idx="6"/>
            </p:cNvCxnSpPr>
            <p:nvPr userDrawn="1"/>
          </p:nvCxnSpPr>
          <p:spPr>
            <a:xfrm flipH="1">
              <a:off x="6317737" y="517871"/>
              <a:ext cx="1357780" cy="6985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C81BF048-8B71-4A48-ACD5-8B8F7760122F}"/>
                </a:ext>
              </a:extLst>
            </p:cNvPr>
            <p:cNvCxnSpPr>
              <a:cxnSpLocks/>
              <a:stCxn id="287" idx="4"/>
            </p:cNvCxnSpPr>
            <p:nvPr userDrawn="1"/>
          </p:nvCxnSpPr>
          <p:spPr>
            <a:xfrm flipV="1">
              <a:off x="7750213" y="54467"/>
              <a:ext cx="93642" cy="3887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52270DD1-358B-4226-A9FA-F5C8023F0D30}"/>
                </a:ext>
              </a:extLst>
            </p:cNvPr>
            <p:cNvCxnSpPr>
              <a:cxnSpLocks/>
              <a:stCxn id="288" idx="3"/>
            </p:cNvCxnSpPr>
            <p:nvPr userDrawn="1"/>
          </p:nvCxnSpPr>
          <p:spPr>
            <a:xfrm flipH="1" flipV="1">
              <a:off x="8652184" y="-11241"/>
              <a:ext cx="511421" cy="3567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EFA1D4F2-90BD-403E-A92E-A0FBE4E9624D}"/>
                </a:ext>
              </a:extLst>
            </p:cNvPr>
            <p:cNvCxnSpPr>
              <a:cxnSpLocks/>
              <a:stCxn id="288" idx="2"/>
              <a:endCxn id="287" idx="6"/>
            </p:cNvCxnSpPr>
            <p:nvPr userDrawn="1"/>
          </p:nvCxnSpPr>
          <p:spPr>
            <a:xfrm flipH="1">
              <a:off x="7824909" y="42476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62682974-EE80-4781-A2F4-6012EBD755A7}"/>
                </a:ext>
              </a:extLst>
            </p:cNvPr>
            <p:cNvCxnSpPr>
              <a:cxnSpLocks/>
              <a:stCxn id="293" idx="4"/>
              <a:endCxn id="288" idx="0"/>
            </p:cNvCxnSpPr>
            <p:nvPr userDrawn="1"/>
          </p:nvCxnSpPr>
          <p:spPr>
            <a:xfrm flipH="1" flipV="1">
              <a:off x="9242832" y="53680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920F617F-8723-466F-9763-7DB5D0A04A0E}"/>
                </a:ext>
              </a:extLst>
            </p:cNvPr>
            <p:cNvCxnSpPr>
              <a:cxnSpLocks/>
              <a:stCxn id="292" idx="3"/>
              <a:endCxn id="288" idx="7"/>
            </p:cNvCxnSpPr>
            <p:nvPr userDrawn="1"/>
          </p:nvCxnSpPr>
          <p:spPr>
            <a:xfrm flipH="1" flipV="1">
              <a:off x="9322059" y="503987"/>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36D9D995-D423-416F-843F-A02C5C9E9F41}"/>
                </a:ext>
              </a:extLst>
            </p:cNvPr>
            <p:cNvCxnSpPr>
              <a:cxnSpLocks/>
              <a:stCxn id="292" idx="2"/>
              <a:endCxn id="293" idx="6"/>
            </p:cNvCxnSpPr>
            <p:nvPr userDrawn="1"/>
          </p:nvCxnSpPr>
          <p:spPr>
            <a:xfrm flipH="1">
              <a:off x="9418720" y="1237716"/>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E6FC6E21-F729-4E89-952C-AF0A70202879}"/>
                </a:ext>
              </a:extLst>
            </p:cNvPr>
            <p:cNvCxnSpPr>
              <a:cxnSpLocks/>
              <a:stCxn id="292" idx="1"/>
              <a:endCxn id="294" idx="4"/>
            </p:cNvCxnSpPr>
            <p:nvPr userDrawn="1"/>
          </p:nvCxnSpPr>
          <p:spPr>
            <a:xfrm flipH="1">
              <a:off x="10349083" y="1309164"/>
              <a:ext cx="576378" cy="12219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69E808CA-1723-4AD7-BFA9-2447346D8632}"/>
                </a:ext>
              </a:extLst>
            </p:cNvPr>
            <p:cNvCxnSpPr>
              <a:cxnSpLocks/>
              <a:stCxn id="290" idx="1"/>
              <a:endCxn id="294" idx="5"/>
            </p:cNvCxnSpPr>
            <p:nvPr userDrawn="1"/>
          </p:nvCxnSpPr>
          <p:spPr>
            <a:xfrm flipH="1">
              <a:off x="10401901" y="1774673"/>
              <a:ext cx="1757220" cy="7783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78A04E7D-90DE-41FE-907B-8A0C794FB91D}"/>
                </a:ext>
              </a:extLst>
            </p:cNvPr>
            <p:cNvCxnSpPr>
              <a:cxnSpLocks/>
              <a:stCxn id="290" idx="0"/>
              <a:endCxn id="291" idx="4"/>
            </p:cNvCxnSpPr>
            <p:nvPr userDrawn="1"/>
          </p:nvCxnSpPr>
          <p:spPr>
            <a:xfrm flipH="1">
              <a:off x="11893491" y="1806534"/>
              <a:ext cx="313099" cy="9575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6ACD4982-E314-4067-9756-80F7C71E52BC}"/>
                </a:ext>
              </a:extLst>
            </p:cNvPr>
            <p:cNvCxnSpPr>
              <a:cxnSpLocks/>
              <a:stCxn id="362" idx="7"/>
              <a:endCxn id="427" idx="1"/>
            </p:cNvCxnSpPr>
            <p:nvPr userDrawn="1"/>
          </p:nvCxnSpPr>
          <p:spPr>
            <a:xfrm flipH="1" flipV="1">
              <a:off x="8117425" y="3321916"/>
              <a:ext cx="642685" cy="1106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a:extLst>
                <a:ext uri="{FF2B5EF4-FFF2-40B4-BE49-F238E27FC236}">
                  <a16:creationId xmlns:a16="http://schemas.microsoft.com/office/drawing/2014/main" id="{6DBFAFFB-9536-4E56-BAB4-DA1D82FD4936}"/>
                </a:ext>
              </a:extLst>
            </p:cNvPr>
            <p:cNvCxnSpPr>
              <a:cxnSpLocks/>
              <a:endCxn id="289" idx="6"/>
            </p:cNvCxnSpPr>
            <p:nvPr userDrawn="1"/>
          </p:nvCxnSpPr>
          <p:spPr>
            <a:xfrm flipH="1">
              <a:off x="11941804" y="350882"/>
              <a:ext cx="294325" cy="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a:extLst>
                <a:ext uri="{FF2B5EF4-FFF2-40B4-BE49-F238E27FC236}">
                  <a16:creationId xmlns:a16="http://schemas.microsoft.com/office/drawing/2014/main" id="{92D5904F-FBF5-4B62-95DE-8315E934F318}"/>
                </a:ext>
              </a:extLst>
            </p:cNvPr>
            <p:cNvCxnSpPr>
              <a:cxnSpLocks/>
              <a:stCxn id="362" idx="0"/>
              <a:endCxn id="426" idx="3"/>
            </p:cNvCxnSpPr>
            <p:nvPr userDrawn="1"/>
          </p:nvCxnSpPr>
          <p:spPr>
            <a:xfrm flipV="1">
              <a:off x="8839337" y="3056346"/>
              <a:ext cx="575543" cy="133887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a:extLst>
                <a:ext uri="{FF2B5EF4-FFF2-40B4-BE49-F238E27FC236}">
                  <a16:creationId xmlns:a16="http://schemas.microsoft.com/office/drawing/2014/main" id="{CAF08AE7-C3EA-40EE-99EC-66A7A1C805EF}"/>
                </a:ext>
              </a:extLst>
            </p:cNvPr>
            <p:cNvCxnSpPr>
              <a:cxnSpLocks/>
              <a:stCxn id="374" idx="0"/>
              <a:endCxn id="425" idx="0"/>
            </p:cNvCxnSpPr>
            <p:nvPr userDrawn="1"/>
          </p:nvCxnSpPr>
          <p:spPr>
            <a:xfrm flipH="1" flipV="1">
              <a:off x="10593831" y="3434127"/>
              <a:ext cx="970340" cy="11166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a:extLst>
                <a:ext uri="{FF2B5EF4-FFF2-40B4-BE49-F238E27FC236}">
                  <a16:creationId xmlns:a16="http://schemas.microsoft.com/office/drawing/2014/main" id="{F4CD68F0-854B-4321-AD4D-4B2EC2E58A08}"/>
                </a:ext>
              </a:extLst>
            </p:cNvPr>
            <p:cNvCxnSpPr>
              <a:cxnSpLocks/>
              <a:stCxn id="374" idx="1"/>
              <a:endCxn id="291" idx="0"/>
            </p:cNvCxnSpPr>
            <p:nvPr userDrawn="1"/>
          </p:nvCxnSpPr>
          <p:spPr>
            <a:xfrm flipV="1">
              <a:off x="11616989" y="2983008"/>
              <a:ext cx="228732" cy="15896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a:extLst>
                <a:ext uri="{FF2B5EF4-FFF2-40B4-BE49-F238E27FC236}">
                  <a16:creationId xmlns:a16="http://schemas.microsoft.com/office/drawing/2014/main" id="{0FC88D83-A065-4CCB-88B9-598EA2464A27}"/>
                </a:ext>
              </a:extLst>
            </p:cNvPr>
            <p:cNvCxnSpPr>
              <a:cxnSpLocks/>
              <a:stCxn id="291" idx="2"/>
              <a:endCxn id="294" idx="6"/>
            </p:cNvCxnSpPr>
            <p:nvPr userDrawn="1"/>
          </p:nvCxnSpPr>
          <p:spPr>
            <a:xfrm flipH="1" flipV="1">
              <a:off x="10423779" y="2605827"/>
              <a:ext cx="1336358" cy="2438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a:extLst>
                <a:ext uri="{FF2B5EF4-FFF2-40B4-BE49-F238E27FC236}">
                  <a16:creationId xmlns:a16="http://schemas.microsoft.com/office/drawing/2014/main" id="{736504B1-DC39-4E4C-9DD7-97E2C4648857}"/>
                </a:ext>
              </a:extLst>
            </p:cNvPr>
            <p:cNvCxnSpPr>
              <a:cxnSpLocks/>
              <a:stCxn id="290" idx="2"/>
              <a:endCxn id="292" idx="6"/>
            </p:cNvCxnSpPr>
            <p:nvPr userDrawn="1"/>
          </p:nvCxnSpPr>
          <p:spPr>
            <a:xfrm flipH="1" flipV="1">
              <a:off x="11097954" y="1194675"/>
              <a:ext cx="1050131" cy="5239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a:extLst>
                <a:ext uri="{FF2B5EF4-FFF2-40B4-BE49-F238E27FC236}">
                  <a16:creationId xmlns:a16="http://schemas.microsoft.com/office/drawing/2014/main" id="{D1257E47-96A3-497E-AB51-491D51F281E7}"/>
                </a:ext>
              </a:extLst>
            </p:cNvPr>
            <p:cNvCxnSpPr>
              <a:cxnSpLocks/>
              <a:stCxn id="289" idx="1"/>
              <a:endCxn id="292" idx="5"/>
            </p:cNvCxnSpPr>
            <p:nvPr userDrawn="1"/>
          </p:nvCxnSpPr>
          <p:spPr>
            <a:xfrm flipH="1">
              <a:off x="11050531" y="430109"/>
              <a:ext cx="700002" cy="693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a:extLst>
                <a:ext uri="{FF2B5EF4-FFF2-40B4-BE49-F238E27FC236}">
                  <a16:creationId xmlns:a16="http://schemas.microsoft.com/office/drawing/2014/main" id="{195F701A-32ED-44AA-A2E7-E9EB497752AD}"/>
                </a:ext>
              </a:extLst>
            </p:cNvPr>
            <p:cNvCxnSpPr>
              <a:cxnSpLocks/>
              <a:stCxn id="289" idx="3"/>
              <a:endCxn id="306" idx="1"/>
            </p:cNvCxnSpPr>
            <p:nvPr userDrawn="1"/>
          </p:nvCxnSpPr>
          <p:spPr>
            <a:xfrm flipH="1" flipV="1">
              <a:off x="10480717" y="1658"/>
              <a:ext cx="1269816" cy="2699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a16="http://schemas.microsoft.com/office/drawing/2014/main" id="{0C290B48-3E92-4791-B72F-2300E38F1CCC}"/>
                </a:ext>
              </a:extLst>
            </p:cNvPr>
            <p:cNvCxnSpPr>
              <a:cxnSpLocks/>
              <a:stCxn id="292" idx="4"/>
              <a:endCxn id="306" idx="2"/>
            </p:cNvCxnSpPr>
            <p:nvPr userDrawn="1"/>
          </p:nvCxnSpPr>
          <p:spPr>
            <a:xfrm flipH="1" flipV="1">
              <a:off x="10368902" y="619"/>
              <a:ext cx="597574" cy="1105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a:extLst>
                <a:ext uri="{FF2B5EF4-FFF2-40B4-BE49-F238E27FC236}">
                  <a16:creationId xmlns:a16="http://schemas.microsoft.com/office/drawing/2014/main" id="{8BD8680D-6017-4390-BE15-ABA0A7C2F62D}"/>
                </a:ext>
              </a:extLst>
            </p:cNvPr>
            <p:cNvCxnSpPr>
              <a:cxnSpLocks/>
              <a:stCxn id="288" idx="5"/>
              <a:endCxn id="306" idx="0"/>
            </p:cNvCxnSpPr>
            <p:nvPr userDrawn="1"/>
          </p:nvCxnSpPr>
          <p:spPr>
            <a:xfrm flipV="1">
              <a:off x="9322059" y="-420"/>
              <a:ext cx="935027" cy="3459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id="{053AFE61-9F5D-463B-8E32-2EAC13420838}"/>
                </a:ext>
              </a:extLst>
            </p:cNvPr>
            <p:cNvCxnSpPr>
              <a:cxnSpLocks/>
              <a:stCxn id="289" idx="7"/>
              <a:endCxn id="290" idx="3"/>
            </p:cNvCxnSpPr>
            <p:nvPr userDrawn="1"/>
          </p:nvCxnSpPr>
          <p:spPr>
            <a:xfrm>
              <a:off x="11908987" y="430109"/>
              <a:ext cx="270959" cy="12410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a:extLst>
                <a:ext uri="{FF2B5EF4-FFF2-40B4-BE49-F238E27FC236}">
                  <a16:creationId xmlns:a16="http://schemas.microsoft.com/office/drawing/2014/main" id="{CF829598-9D94-4815-8E31-B7517E9601B0}"/>
                </a:ext>
              </a:extLst>
            </p:cNvPr>
            <p:cNvCxnSpPr>
              <a:cxnSpLocks/>
              <a:stCxn id="287" idx="7"/>
              <a:endCxn id="293" idx="3"/>
            </p:cNvCxnSpPr>
            <p:nvPr userDrawn="1"/>
          </p:nvCxnSpPr>
          <p:spPr>
            <a:xfrm>
              <a:off x="7803031" y="570690"/>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BB613A75-CC1B-45C4-BA50-7D01DB685088}"/>
                </a:ext>
              </a:extLst>
            </p:cNvPr>
            <p:cNvCxnSpPr>
              <a:cxnSpLocks/>
              <a:endCxn id="289" idx="4"/>
            </p:cNvCxnSpPr>
            <p:nvPr userDrawn="1"/>
          </p:nvCxnSpPr>
          <p:spPr>
            <a:xfrm flipH="1">
              <a:off x="11829760" y="8940"/>
              <a:ext cx="14366" cy="22989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551" name="Oval 550">
              <a:extLst>
                <a:ext uri="{FF2B5EF4-FFF2-40B4-BE49-F238E27FC236}">
                  <a16:creationId xmlns:a16="http://schemas.microsoft.com/office/drawing/2014/main" id="{18FB1693-D576-4ECB-9F05-F4CBFE8D0033}"/>
                </a:ext>
              </a:extLst>
            </p:cNvPr>
            <p:cNvSpPr/>
            <p:nvPr userDrawn="1"/>
          </p:nvSpPr>
          <p:spPr>
            <a:xfrm rot="1036530" flipV="1">
              <a:off x="3282465" y="277068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2" name="Oval 551">
              <a:extLst>
                <a:ext uri="{FF2B5EF4-FFF2-40B4-BE49-F238E27FC236}">
                  <a16:creationId xmlns:a16="http://schemas.microsoft.com/office/drawing/2014/main" id="{36D6F372-B31E-4525-8A27-63660CA0CA16}"/>
                </a:ext>
              </a:extLst>
            </p:cNvPr>
            <p:cNvSpPr/>
            <p:nvPr userDrawn="1"/>
          </p:nvSpPr>
          <p:spPr>
            <a:xfrm flipV="1">
              <a:off x="2747608" y="150924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3" name="Oval 552">
              <a:extLst>
                <a:ext uri="{FF2B5EF4-FFF2-40B4-BE49-F238E27FC236}">
                  <a16:creationId xmlns:a16="http://schemas.microsoft.com/office/drawing/2014/main" id="{C761BD3B-6519-47CB-8F59-4C2C86CF4523}"/>
                </a:ext>
              </a:extLst>
            </p:cNvPr>
            <p:cNvSpPr/>
            <p:nvPr userDrawn="1"/>
          </p:nvSpPr>
          <p:spPr>
            <a:xfrm flipV="1">
              <a:off x="1393233" y="171375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4" name="Oval 553">
              <a:extLst>
                <a:ext uri="{FF2B5EF4-FFF2-40B4-BE49-F238E27FC236}">
                  <a16:creationId xmlns:a16="http://schemas.microsoft.com/office/drawing/2014/main" id="{7DD059FA-E8C6-4192-B1FB-9107E90E721C}"/>
                </a:ext>
              </a:extLst>
            </p:cNvPr>
            <p:cNvSpPr>
              <a:spLocks noChangeAspect="1"/>
            </p:cNvSpPr>
            <p:nvPr userDrawn="1"/>
          </p:nvSpPr>
          <p:spPr>
            <a:xfrm flipV="1">
              <a:off x="1898758" y="683587"/>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5" name="Oval 554">
              <a:extLst>
                <a:ext uri="{FF2B5EF4-FFF2-40B4-BE49-F238E27FC236}">
                  <a16:creationId xmlns:a16="http://schemas.microsoft.com/office/drawing/2014/main" id="{BAB9D574-5360-470F-9105-1A3021C5CA04}"/>
                </a:ext>
              </a:extLst>
            </p:cNvPr>
            <p:cNvSpPr>
              <a:spLocks noChangeAspect="1"/>
            </p:cNvSpPr>
            <p:nvPr userDrawn="1"/>
          </p:nvSpPr>
          <p:spPr>
            <a:xfrm flipV="1">
              <a:off x="3677624" y="5685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6" name="Oval 555">
              <a:extLst>
                <a:ext uri="{FF2B5EF4-FFF2-40B4-BE49-F238E27FC236}">
                  <a16:creationId xmlns:a16="http://schemas.microsoft.com/office/drawing/2014/main" id="{76EEA5C5-70BA-4AAA-B1DC-27EF0C0E0CC7}"/>
                </a:ext>
              </a:extLst>
            </p:cNvPr>
            <p:cNvSpPr/>
            <p:nvPr userDrawn="1"/>
          </p:nvSpPr>
          <p:spPr>
            <a:xfrm flipV="1">
              <a:off x="5036983" y="88081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7" name="Oval 556">
              <a:extLst>
                <a:ext uri="{FF2B5EF4-FFF2-40B4-BE49-F238E27FC236}">
                  <a16:creationId xmlns:a16="http://schemas.microsoft.com/office/drawing/2014/main" id="{88C06655-8F2A-4CDB-8362-4C41D979D071}"/>
                </a:ext>
              </a:extLst>
            </p:cNvPr>
            <p:cNvSpPr>
              <a:spLocks noChangeAspect="1"/>
            </p:cNvSpPr>
            <p:nvPr userDrawn="1"/>
          </p:nvSpPr>
          <p:spPr>
            <a:xfrm flipV="1">
              <a:off x="6168345" y="114169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8" name="Oval 557">
              <a:extLst>
                <a:ext uri="{FF2B5EF4-FFF2-40B4-BE49-F238E27FC236}">
                  <a16:creationId xmlns:a16="http://schemas.microsoft.com/office/drawing/2014/main" id="{717AC237-4B5B-4684-8824-89CF216FA94D}"/>
                </a:ext>
              </a:extLst>
            </p:cNvPr>
            <p:cNvSpPr/>
            <p:nvPr userDrawn="1"/>
          </p:nvSpPr>
          <p:spPr>
            <a:xfrm flipV="1">
              <a:off x="6173566" y="2159704"/>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9" name="Oval 558">
              <a:extLst>
                <a:ext uri="{FF2B5EF4-FFF2-40B4-BE49-F238E27FC236}">
                  <a16:creationId xmlns:a16="http://schemas.microsoft.com/office/drawing/2014/main" id="{B287D10D-32EB-4021-A58B-3481C9D89EAC}"/>
                </a:ext>
              </a:extLst>
            </p:cNvPr>
            <p:cNvSpPr/>
            <p:nvPr userDrawn="1"/>
          </p:nvSpPr>
          <p:spPr>
            <a:xfrm flipV="1">
              <a:off x="7625759" y="16101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60" name="Oval 559">
              <a:extLst>
                <a:ext uri="{FF2B5EF4-FFF2-40B4-BE49-F238E27FC236}">
                  <a16:creationId xmlns:a16="http://schemas.microsoft.com/office/drawing/2014/main" id="{647C315E-2969-4F57-AD3F-D5338E2A4BC1}"/>
                </a:ext>
              </a:extLst>
            </p:cNvPr>
            <p:cNvSpPr>
              <a:spLocks noChangeAspect="1"/>
            </p:cNvSpPr>
            <p:nvPr userDrawn="1"/>
          </p:nvSpPr>
          <p:spPr>
            <a:xfrm flipV="1">
              <a:off x="7675517" y="44317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61" name="Oval 560">
              <a:extLst>
                <a:ext uri="{FF2B5EF4-FFF2-40B4-BE49-F238E27FC236}">
                  <a16:creationId xmlns:a16="http://schemas.microsoft.com/office/drawing/2014/main" id="{3092B6D8-8A80-4CBD-89ED-C8D8172ED8B3}"/>
                </a:ext>
              </a:extLst>
            </p:cNvPr>
            <p:cNvSpPr/>
            <p:nvPr userDrawn="1"/>
          </p:nvSpPr>
          <p:spPr>
            <a:xfrm flipV="1">
              <a:off x="9130788" y="3127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62" name="Oval 561">
              <a:extLst>
                <a:ext uri="{FF2B5EF4-FFF2-40B4-BE49-F238E27FC236}">
                  <a16:creationId xmlns:a16="http://schemas.microsoft.com/office/drawing/2014/main" id="{7ED2B1A0-84C0-4B82-B6A5-DD9ED5B4D960}"/>
                </a:ext>
              </a:extLst>
            </p:cNvPr>
            <p:cNvSpPr/>
            <p:nvPr userDrawn="1"/>
          </p:nvSpPr>
          <p:spPr>
            <a:xfrm flipV="1">
              <a:off x="11717716" y="23883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63" name="Oval 562">
              <a:extLst>
                <a:ext uri="{FF2B5EF4-FFF2-40B4-BE49-F238E27FC236}">
                  <a16:creationId xmlns:a16="http://schemas.microsoft.com/office/drawing/2014/main" id="{5F2D6421-E8E9-449A-AFDB-BC41DE9E7345}"/>
                </a:ext>
              </a:extLst>
            </p:cNvPr>
            <p:cNvSpPr>
              <a:spLocks noChangeAspect="1"/>
            </p:cNvSpPr>
            <p:nvPr userDrawn="1"/>
          </p:nvSpPr>
          <p:spPr>
            <a:xfrm rot="682168" flipV="1">
              <a:off x="12146619" y="165860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64" name="Oval 563">
              <a:extLst>
                <a:ext uri="{FF2B5EF4-FFF2-40B4-BE49-F238E27FC236}">
                  <a16:creationId xmlns:a16="http://schemas.microsoft.com/office/drawing/2014/main" id="{A6C512E3-FB99-4C40-9747-E6637BCDCBF3}"/>
                </a:ext>
              </a:extLst>
            </p:cNvPr>
            <p:cNvSpPr/>
            <p:nvPr userDrawn="1"/>
          </p:nvSpPr>
          <p:spPr>
            <a:xfrm rot="738506" flipV="1">
              <a:off x="11757562" y="276149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65" name="Oval 564">
              <a:extLst>
                <a:ext uri="{FF2B5EF4-FFF2-40B4-BE49-F238E27FC236}">
                  <a16:creationId xmlns:a16="http://schemas.microsoft.com/office/drawing/2014/main" id="{950D0A1D-790D-455F-B4B5-8844A11C14B8}"/>
                </a:ext>
              </a:extLst>
            </p:cNvPr>
            <p:cNvSpPr/>
            <p:nvPr userDrawn="1"/>
          </p:nvSpPr>
          <p:spPr>
            <a:xfrm rot="20935587" flipV="1">
              <a:off x="10875952" y="1104151"/>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66" name="Oval 565">
              <a:extLst>
                <a:ext uri="{FF2B5EF4-FFF2-40B4-BE49-F238E27FC236}">
                  <a16:creationId xmlns:a16="http://schemas.microsoft.com/office/drawing/2014/main" id="{316F8A73-8797-454B-9E9C-E403F568D3E5}"/>
                </a:ext>
              </a:extLst>
            </p:cNvPr>
            <p:cNvSpPr/>
            <p:nvPr userDrawn="1"/>
          </p:nvSpPr>
          <p:spPr>
            <a:xfrm flipV="1">
              <a:off x="9194632" y="151567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67" name="Oval 566">
              <a:extLst>
                <a:ext uri="{FF2B5EF4-FFF2-40B4-BE49-F238E27FC236}">
                  <a16:creationId xmlns:a16="http://schemas.microsoft.com/office/drawing/2014/main" id="{2143A8C4-083F-4ABF-9A74-5480FD689740}"/>
                </a:ext>
              </a:extLst>
            </p:cNvPr>
            <p:cNvSpPr>
              <a:spLocks noChangeAspect="1"/>
            </p:cNvSpPr>
            <p:nvPr userDrawn="1"/>
          </p:nvSpPr>
          <p:spPr>
            <a:xfrm flipV="1">
              <a:off x="10274387" y="2531131"/>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68" name="Oval 567">
              <a:extLst>
                <a:ext uri="{FF2B5EF4-FFF2-40B4-BE49-F238E27FC236}">
                  <a16:creationId xmlns:a16="http://schemas.microsoft.com/office/drawing/2014/main" id="{F1FC10C1-7A49-4CDE-8FF2-CF2A21FCBC74}"/>
                </a:ext>
              </a:extLst>
            </p:cNvPr>
            <p:cNvSpPr>
              <a:spLocks noChangeAspect="1"/>
            </p:cNvSpPr>
            <p:nvPr userDrawn="1"/>
          </p:nvSpPr>
          <p:spPr>
            <a:xfrm flipV="1">
              <a:off x="3780028" y="130134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69" name="Oval 568">
              <a:extLst>
                <a:ext uri="{FF2B5EF4-FFF2-40B4-BE49-F238E27FC236}">
                  <a16:creationId xmlns:a16="http://schemas.microsoft.com/office/drawing/2014/main" id="{3ED93325-241C-4790-A02F-36DA192841E1}"/>
                </a:ext>
              </a:extLst>
            </p:cNvPr>
            <p:cNvSpPr>
              <a:spLocks noChangeAspect="1"/>
            </p:cNvSpPr>
            <p:nvPr userDrawn="1"/>
          </p:nvSpPr>
          <p:spPr>
            <a:xfrm flipV="1">
              <a:off x="4938273" y="211980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70" name="Oval 569">
              <a:extLst>
                <a:ext uri="{FF2B5EF4-FFF2-40B4-BE49-F238E27FC236}">
                  <a16:creationId xmlns:a16="http://schemas.microsoft.com/office/drawing/2014/main" id="{162781C5-9009-4D12-97DF-E5A346EDF7DB}"/>
                </a:ext>
              </a:extLst>
            </p:cNvPr>
            <p:cNvSpPr>
              <a:spLocks noChangeAspect="1"/>
            </p:cNvSpPr>
            <p:nvPr userDrawn="1"/>
          </p:nvSpPr>
          <p:spPr>
            <a:xfrm flipV="1">
              <a:off x="3888828" y="207814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571" name="Straight Connector 570">
              <a:extLst>
                <a:ext uri="{FF2B5EF4-FFF2-40B4-BE49-F238E27FC236}">
                  <a16:creationId xmlns:a16="http://schemas.microsoft.com/office/drawing/2014/main" id="{69F63F9E-8A89-457A-B9E3-35650D286348}"/>
                </a:ext>
              </a:extLst>
            </p:cNvPr>
            <p:cNvCxnSpPr>
              <a:cxnSpLocks/>
              <a:stCxn id="297" idx="2"/>
              <a:endCxn id="279" idx="7"/>
            </p:cNvCxnSpPr>
            <p:nvPr userDrawn="1"/>
          </p:nvCxnSpPr>
          <p:spPr>
            <a:xfrm flipH="1" flipV="1">
              <a:off x="2949180" y="1710820"/>
              <a:ext cx="939648" cy="44202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a:extLst>
                <a:ext uri="{FF2B5EF4-FFF2-40B4-BE49-F238E27FC236}">
                  <a16:creationId xmlns:a16="http://schemas.microsoft.com/office/drawing/2014/main" id="{FE00A664-4B40-4B43-BD65-594264F82E47}"/>
                </a:ext>
              </a:extLst>
            </p:cNvPr>
            <p:cNvCxnSpPr>
              <a:cxnSpLocks/>
              <a:stCxn id="280" idx="4"/>
              <a:endCxn id="281" idx="1"/>
            </p:cNvCxnSpPr>
            <p:nvPr userDrawn="1"/>
          </p:nvCxnSpPr>
          <p:spPr>
            <a:xfrm flipV="1">
              <a:off x="1505277" y="811101"/>
              <a:ext cx="415359" cy="9026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573" name="Oval 572">
              <a:extLst>
                <a:ext uri="{FF2B5EF4-FFF2-40B4-BE49-F238E27FC236}">
                  <a16:creationId xmlns:a16="http://schemas.microsoft.com/office/drawing/2014/main" id="{E8FD72C3-3BAF-48BE-8302-98603B676FCC}"/>
                </a:ext>
              </a:extLst>
            </p:cNvPr>
            <p:cNvSpPr>
              <a:spLocks noChangeAspect="1"/>
            </p:cNvSpPr>
            <p:nvPr userDrawn="1"/>
          </p:nvSpPr>
          <p:spPr>
            <a:xfrm flipV="1">
              <a:off x="435217" y="86366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574" name="Straight Connector 573">
              <a:extLst>
                <a:ext uri="{FF2B5EF4-FFF2-40B4-BE49-F238E27FC236}">
                  <a16:creationId xmlns:a16="http://schemas.microsoft.com/office/drawing/2014/main" id="{2E05F65B-36C3-4FB8-8354-E042AC582468}"/>
                </a:ext>
              </a:extLst>
            </p:cNvPr>
            <p:cNvCxnSpPr>
              <a:cxnSpLocks/>
              <a:stCxn id="300" idx="3"/>
            </p:cNvCxnSpPr>
            <p:nvPr userDrawn="1"/>
          </p:nvCxnSpPr>
          <p:spPr>
            <a:xfrm flipH="1" flipV="1">
              <a:off x="14396" y="20999"/>
              <a:ext cx="442699" cy="8645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a:extLst>
                <a:ext uri="{FF2B5EF4-FFF2-40B4-BE49-F238E27FC236}">
                  <a16:creationId xmlns:a16="http://schemas.microsoft.com/office/drawing/2014/main" id="{F84D99FB-0CC0-4C21-8EDE-61959FD44205}"/>
                </a:ext>
              </a:extLst>
            </p:cNvPr>
            <p:cNvCxnSpPr>
              <a:cxnSpLocks/>
              <a:stCxn id="300" idx="2"/>
            </p:cNvCxnSpPr>
            <p:nvPr userDrawn="1"/>
          </p:nvCxnSpPr>
          <p:spPr>
            <a:xfrm flipH="1" flipV="1">
              <a:off x="-27532" y="832189"/>
              <a:ext cx="462749" cy="1061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a:extLst>
                <a:ext uri="{FF2B5EF4-FFF2-40B4-BE49-F238E27FC236}">
                  <a16:creationId xmlns:a16="http://schemas.microsoft.com/office/drawing/2014/main" id="{C54DEA80-E2A5-42BE-BD6A-1C570308CFC1}"/>
                </a:ext>
              </a:extLst>
            </p:cNvPr>
            <p:cNvCxnSpPr>
              <a:cxnSpLocks/>
              <a:stCxn id="300" idx="1"/>
            </p:cNvCxnSpPr>
            <p:nvPr userDrawn="1"/>
          </p:nvCxnSpPr>
          <p:spPr>
            <a:xfrm flipH="1">
              <a:off x="-27532" y="991183"/>
              <a:ext cx="484627" cy="496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a:extLst>
                <a:ext uri="{FF2B5EF4-FFF2-40B4-BE49-F238E27FC236}">
                  <a16:creationId xmlns:a16="http://schemas.microsoft.com/office/drawing/2014/main" id="{FCBAA2CA-B75D-4C44-8E86-20DDF5EDEDB4}"/>
                </a:ext>
              </a:extLst>
            </p:cNvPr>
            <p:cNvCxnSpPr>
              <a:cxnSpLocks/>
              <a:endCxn id="280" idx="2"/>
            </p:cNvCxnSpPr>
            <p:nvPr userDrawn="1"/>
          </p:nvCxnSpPr>
          <p:spPr>
            <a:xfrm flipV="1">
              <a:off x="42498" y="1825802"/>
              <a:ext cx="1350735" cy="1774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578" name="Chord 577">
              <a:extLst>
                <a:ext uri="{FF2B5EF4-FFF2-40B4-BE49-F238E27FC236}">
                  <a16:creationId xmlns:a16="http://schemas.microsoft.com/office/drawing/2014/main" id="{5D043D9F-4B8A-45B3-A34A-D8651374F89A}"/>
                </a:ext>
              </a:extLst>
            </p:cNvPr>
            <p:cNvSpPr>
              <a:spLocks noChangeAspect="1"/>
            </p:cNvSpPr>
            <p:nvPr userDrawn="1"/>
          </p:nvSpPr>
          <p:spPr>
            <a:xfrm flipV="1">
              <a:off x="6507935" y="-75430"/>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79" name="Chord 578">
              <a:extLst>
                <a:ext uri="{FF2B5EF4-FFF2-40B4-BE49-F238E27FC236}">
                  <a16:creationId xmlns:a16="http://schemas.microsoft.com/office/drawing/2014/main" id="{853BBCBE-2D23-4A46-8927-EC1C2EEBF583}"/>
                </a:ext>
              </a:extLst>
            </p:cNvPr>
            <p:cNvSpPr>
              <a:spLocks noChangeAspect="1"/>
            </p:cNvSpPr>
            <p:nvPr userDrawn="1"/>
          </p:nvSpPr>
          <p:spPr>
            <a:xfrm flipV="1">
              <a:off x="10256792" y="-104349"/>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580" name="Straight Connector 579">
              <a:extLst>
                <a:ext uri="{FF2B5EF4-FFF2-40B4-BE49-F238E27FC236}">
                  <a16:creationId xmlns:a16="http://schemas.microsoft.com/office/drawing/2014/main" id="{FAA44778-7F99-425D-9863-B86CFE947B93}"/>
                </a:ext>
              </a:extLst>
            </p:cNvPr>
            <p:cNvCxnSpPr>
              <a:cxnSpLocks/>
              <a:stCxn id="305" idx="1"/>
              <a:endCxn id="287" idx="3"/>
            </p:cNvCxnSpPr>
            <p:nvPr userDrawn="1"/>
          </p:nvCxnSpPr>
          <p:spPr>
            <a:xfrm>
              <a:off x="6657218" y="-4759"/>
              <a:ext cx="1040177" cy="46981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a:extLst>
                <a:ext uri="{FF2B5EF4-FFF2-40B4-BE49-F238E27FC236}">
                  <a16:creationId xmlns:a16="http://schemas.microsoft.com/office/drawing/2014/main" id="{BE7CA212-FBE7-41DB-9AED-248E89B4E5CC}"/>
                </a:ext>
              </a:extLst>
            </p:cNvPr>
            <p:cNvCxnSpPr>
              <a:cxnSpLocks/>
              <a:endCxn id="359" idx="1"/>
            </p:cNvCxnSpPr>
            <p:nvPr userDrawn="1"/>
          </p:nvCxnSpPr>
          <p:spPr>
            <a:xfrm flipH="1">
              <a:off x="11505573" y="5340915"/>
              <a:ext cx="674373" cy="39668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D898DBFF-1916-4BC9-9FFA-232683D84CAC}"/>
                </a:ext>
              </a:extLst>
            </p:cNvPr>
            <p:cNvCxnSpPr>
              <a:cxnSpLocks/>
              <a:endCxn id="374" idx="2"/>
            </p:cNvCxnSpPr>
            <p:nvPr userDrawn="1"/>
          </p:nvCxnSpPr>
          <p:spPr>
            <a:xfrm flipH="1">
              <a:off x="11638867" y="4355007"/>
              <a:ext cx="670058" cy="2704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101AC8E6-054C-4697-8662-C54689F16E22}"/>
                </a:ext>
              </a:extLst>
            </p:cNvPr>
            <p:cNvCxnSpPr>
              <a:cxnSpLocks/>
              <a:stCxn id="359" idx="0"/>
              <a:endCxn id="374" idx="4"/>
            </p:cNvCxnSpPr>
            <p:nvPr userDrawn="1"/>
          </p:nvCxnSpPr>
          <p:spPr>
            <a:xfrm flipV="1">
              <a:off x="11422079" y="4700191"/>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B45C63BF-4647-4EF1-9566-2CAF7E888959}"/>
                </a:ext>
              </a:extLst>
            </p:cNvPr>
            <p:cNvCxnSpPr>
              <a:cxnSpLocks/>
              <a:stCxn id="425" idx="2"/>
              <a:endCxn id="361" idx="1"/>
            </p:cNvCxnSpPr>
            <p:nvPr userDrawn="1"/>
          </p:nvCxnSpPr>
          <p:spPr>
            <a:xfrm>
              <a:off x="10451194" y="3503136"/>
              <a:ext cx="31607" cy="6934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9E9D0D0A-7FFA-4015-9BC6-23FCEBB8E97A}"/>
                </a:ext>
              </a:extLst>
            </p:cNvPr>
            <p:cNvCxnSpPr>
              <a:cxnSpLocks/>
              <a:stCxn id="359" idx="7"/>
              <a:endCxn id="361" idx="3"/>
            </p:cNvCxnSpPr>
            <p:nvPr userDrawn="1"/>
          </p:nvCxnSpPr>
          <p:spPr>
            <a:xfrm flipH="1" flipV="1">
              <a:off x="10482801" y="4355007"/>
              <a:ext cx="855784" cy="1382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5754C377-9E9D-4925-9838-CD2EAFC708D9}"/>
                </a:ext>
              </a:extLst>
            </p:cNvPr>
            <p:cNvCxnSpPr>
              <a:cxnSpLocks/>
              <a:endCxn id="374" idx="3"/>
            </p:cNvCxnSpPr>
            <p:nvPr userDrawn="1"/>
          </p:nvCxnSpPr>
          <p:spPr>
            <a:xfrm flipH="1" flipV="1">
              <a:off x="11616989" y="4678313"/>
              <a:ext cx="692282" cy="4095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C067F35A-47BD-4E0B-A68F-80B2F5B33EE0}"/>
                </a:ext>
              </a:extLst>
            </p:cNvPr>
            <p:cNvCxnSpPr>
              <a:cxnSpLocks/>
              <a:stCxn id="374" idx="6"/>
              <a:endCxn id="361" idx="2"/>
            </p:cNvCxnSpPr>
            <p:nvPr userDrawn="1"/>
          </p:nvCxnSpPr>
          <p:spPr>
            <a:xfrm flipH="1" flipV="1">
              <a:off x="10515618" y="4275780"/>
              <a:ext cx="973856" cy="3497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04BA85D1-1AB1-424D-A732-1CB8A9A5AA00}"/>
                </a:ext>
              </a:extLst>
            </p:cNvPr>
            <p:cNvCxnSpPr>
              <a:cxnSpLocks/>
              <a:stCxn id="360" idx="0"/>
              <a:endCxn id="361" idx="4"/>
            </p:cNvCxnSpPr>
            <p:nvPr userDrawn="1"/>
          </p:nvCxnSpPr>
          <p:spPr>
            <a:xfrm flipV="1">
              <a:off x="10334099" y="4387824"/>
              <a:ext cx="69475" cy="11410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a:extLst>
                <a:ext uri="{FF2B5EF4-FFF2-40B4-BE49-F238E27FC236}">
                  <a16:creationId xmlns:a16="http://schemas.microsoft.com/office/drawing/2014/main" id="{FF682CF0-0CED-4E6A-A1FD-7572CA78D8B9}"/>
                </a:ext>
              </a:extLst>
            </p:cNvPr>
            <p:cNvCxnSpPr>
              <a:cxnSpLocks/>
              <a:stCxn id="363" idx="1"/>
              <a:endCxn id="361" idx="5"/>
            </p:cNvCxnSpPr>
            <p:nvPr userDrawn="1"/>
          </p:nvCxnSpPr>
          <p:spPr>
            <a:xfrm flipV="1">
              <a:off x="8879746" y="4355007"/>
              <a:ext cx="1444602" cy="13037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a:extLst>
                <a:ext uri="{FF2B5EF4-FFF2-40B4-BE49-F238E27FC236}">
                  <a16:creationId xmlns:a16="http://schemas.microsoft.com/office/drawing/2014/main" id="{C5BDA3E6-2185-44D1-B35D-5BA8DAB90F74}"/>
                </a:ext>
              </a:extLst>
            </p:cNvPr>
            <p:cNvCxnSpPr>
              <a:cxnSpLocks/>
              <a:stCxn id="363" idx="0"/>
              <a:endCxn id="362" idx="4"/>
            </p:cNvCxnSpPr>
            <p:nvPr userDrawn="1"/>
          </p:nvCxnSpPr>
          <p:spPr>
            <a:xfrm flipV="1">
              <a:off x="8826927" y="4619304"/>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a:extLst>
                <a:ext uri="{FF2B5EF4-FFF2-40B4-BE49-F238E27FC236}">
                  <a16:creationId xmlns:a16="http://schemas.microsoft.com/office/drawing/2014/main" id="{855822FA-511D-4E79-BA8C-33B3D63B80F7}"/>
                </a:ext>
              </a:extLst>
            </p:cNvPr>
            <p:cNvCxnSpPr>
              <a:cxnSpLocks/>
              <a:stCxn id="362" idx="2"/>
              <a:endCxn id="361" idx="6"/>
            </p:cNvCxnSpPr>
            <p:nvPr userDrawn="1"/>
          </p:nvCxnSpPr>
          <p:spPr>
            <a:xfrm flipV="1">
              <a:off x="8951381" y="4275780"/>
              <a:ext cx="1340149" cy="2314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a:extLst>
                <a:ext uri="{FF2B5EF4-FFF2-40B4-BE49-F238E27FC236}">
                  <a16:creationId xmlns:a16="http://schemas.microsoft.com/office/drawing/2014/main" id="{F2F30E03-93B3-4379-8188-A380309D7288}"/>
                </a:ext>
              </a:extLst>
            </p:cNvPr>
            <p:cNvCxnSpPr>
              <a:cxnSpLocks/>
              <a:stCxn id="362" idx="7"/>
              <a:endCxn id="370" idx="2"/>
            </p:cNvCxnSpPr>
            <p:nvPr userDrawn="1"/>
          </p:nvCxnSpPr>
          <p:spPr>
            <a:xfrm flipH="1" flipV="1">
              <a:off x="6683226" y="3221226"/>
              <a:ext cx="2076884" cy="12068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a:extLst>
                <a:ext uri="{FF2B5EF4-FFF2-40B4-BE49-F238E27FC236}">
                  <a16:creationId xmlns:a16="http://schemas.microsoft.com/office/drawing/2014/main" id="{F14E62E0-E415-4F62-B9D2-7A2CF099C54F}"/>
                </a:ext>
              </a:extLst>
            </p:cNvPr>
            <p:cNvCxnSpPr>
              <a:cxnSpLocks/>
              <a:stCxn id="362" idx="6"/>
              <a:endCxn id="369" idx="2"/>
            </p:cNvCxnSpPr>
            <p:nvPr userDrawn="1"/>
          </p:nvCxnSpPr>
          <p:spPr>
            <a:xfrm flipH="1">
              <a:off x="7382508" y="4507260"/>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a:extLst>
                <a:ext uri="{FF2B5EF4-FFF2-40B4-BE49-F238E27FC236}">
                  <a16:creationId xmlns:a16="http://schemas.microsoft.com/office/drawing/2014/main" id="{432B35CA-F6F8-40DD-8A64-270283CF0BAC}"/>
                </a:ext>
              </a:extLst>
            </p:cNvPr>
            <p:cNvCxnSpPr>
              <a:cxnSpLocks/>
              <a:stCxn id="369" idx="7"/>
              <a:endCxn id="370" idx="3"/>
            </p:cNvCxnSpPr>
            <p:nvPr userDrawn="1"/>
          </p:nvCxnSpPr>
          <p:spPr>
            <a:xfrm flipH="1" flipV="1">
              <a:off x="6661348" y="3274044"/>
              <a:ext cx="529889" cy="1248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a:extLst>
                <a:ext uri="{FF2B5EF4-FFF2-40B4-BE49-F238E27FC236}">
                  <a16:creationId xmlns:a16="http://schemas.microsoft.com/office/drawing/2014/main" id="{032054DF-2AEC-40B2-B96F-2E18AD8751EC}"/>
                </a:ext>
              </a:extLst>
            </p:cNvPr>
            <p:cNvCxnSpPr>
              <a:cxnSpLocks/>
              <a:stCxn id="426" idx="1"/>
              <a:endCxn id="361" idx="0"/>
            </p:cNvCxnSpPr>
            <p:nvPr userDrawn="1"/>
          </p:nvCxnSpPr>
          <p:spPr>
            <a:xfrm>
              <a:off x="9564537" y="3108409"/>
              <a:ext cx="839037" cy="10553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a16="http://schemas.microsoft.com/office/drawing/2014/main" id="{ECA4C8D2-3982-4038-9E9C-4B78EEC56ADC}"/>
                </a:ext>
              </a:extLst>
            </p:cNvPr>
            <p:cNvCxnSpPr>
              <a:cxnSpLocks/>
              <a:endCxn id="359" idx="3"/>
            </p:cNvCxnSpPr>
            <p:nvPr userDrawn="1"/>
          </p:nvCxnSpPr>
          <p:spPr>
            <a:xfrm flipH="1" flipV="1">
              <a:off x="11505573" y="5904589"/>
              <a:ext cx="674373" cy="3280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a:extLst>
                <a:ext uri="{FF2B5EF4-FFF2-40B4-BE49-F238E27FC236}">
                  <a16:creationId xmlns:a16="http://schemas.microsoft.com/office/drawing/2014/main" id="{B24686AB-BAB8-49EB-AE82-5A434817CE87}"/>
                </a:ext>
              </a:extLst>
            </p:cNvPr>
            <p:cNvCxnSpPr>
              <a:cxnSpLocks/>
              <a:stCxn id="360" idx="2"/>
              <a:endCxn id="359" idx="6"/>
            </p:cNvCxnSpPr>
            <p:nvPr userDrawn="1"/>
          </p:nvCxnSpPr>
          <p:spPr>
            <a:xfrm>
              <a:off x="10408795" y="5603601"/>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a:extLst>
                <a:ext uri="{FF2B5EF4-FFF2-40B4-BE49-F238E27FC236}">
                  <a16:creationId xmlns:a16="http://schemas.microsoft.com/office/drawing/2014/main" id="{BA39F728-8621-4C35-8D78-2DC70605A81B}"/>
                </a:ext>
              </a:extLst>
            </p:cNvPr>
            <p:cNvCxnSpPr>
              <a:cxnSpLocks/>
              <a:stCxn id="375" idx="0"/>
              <a:endCxn id="359" idx="5"/>
            </p:cNvCxnSpPr>
            <p:nvPr userDrawn="1"/>
          </p:nvCxnSpPr>
          <p:spPr>
            <a:xfrm flipV="1">
              <a:off x="10069009" y="5904589"/>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a:extLst>
                <a:ext uri="{FF2B5EF4-FFF2-40B4-BE49-F238E27FC236}">
                  <a16:creationId xmlns:a16="http://schemas.microsoft.com/office/drawing/2014/main" id="{68AFD528-722A-404F-BDD8-9782C65159AD}"/>
                </a:ext>
              </a:extLst>
            </p:cNvPr>
            <p:cNvCxnSpPr>
              <a:cxnSpLocks/>
              <a:endCxn id="359" idx="4"/>
            </p:cNvCxnSpPr>
            <p:nvPr userDrawn="1"/>
          </p:nvCxnSpPr>
          <p:spPr>
            <a:xfrm flipH="1" flipV="1">
              <a:off x="11422079" y="5939173"/>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a:extLst>
                <a:ext uri="{FF2B5EF4-FFF2-40B4-BE49-F238E27FC236}">
                  <a16:creationId xmlns:a16="http://schemas.microsoft.com/office/drawing/2014/main" id="{56537771-DED0-43E5-A20E-34B0B4BE0ECD}"/>
                </a:ext>
              </a:extLst>
            </p:cNvPr>
            <p:cNvCxnSpPr>
              <a:cxnSpLocks/>
              <a:stCxn id="375" idx="2"/>
              <a:endCxn id="360" idx="4"/>
            </p:cNvCxnSpPr>
            <p:nvPr userDrawn="1"/>
          </p:nvCxnSpPr>
          <p:spPr>
            <a:xfrm flipV="1">
              <a:off x="9994466" y="5678297"/>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a:extLst>
                <a:ext uri="{FF2B5EF4-FFF2-40B4-BE49-F238E27FC236}">
                  <a16:creationId xmlns:a16="http://schemas.microsoft.com/office/drawing/2014/main" id="{647E5C09-C573-4C8F-959F-970C1DBBFB5B}"/>
                </a:ext>
              </a:extLst>
            </p:cNvPr>
            <p:cNvCxnSpPr>
              <a:cxnSpLocks/>
              <a:stCxn id="363" idx="2"/>
              <a:endCxn id="360" idx="6"/>
            </p:cNvCxnSpPr>
            <p:nvPr userDrawn="1"/>
          </p:nvCxnSpPr>
          <p:spPr>
            <a:xfrm flipV="1">
              <a:off x="8901623" y="5603601"/>
              <a:ext cx="1357780" cy="1079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a:extLst>
                <a:ext uri="{FF2B5EF4-FFF2-40B4-BE49-F238E27FC236}">
                  <a16:creationId xmlns:a16="http://schemas.microsoft.com/office/drawing/2014/main" id="{9065BD9B-223E-4796-964E-613EB6268817}"/>
                </a:ext>
              </a:extLst>
            </p:cNvPr>
            <p:cNvCxnSpPr>
              <a:cxnSpLocks/>
              <a:stCxn id="363" idx="4"/>
            </p:cNvCxnSpPr>
            <p:nvPr userDrawn="1"/>
          </p:nvCxnSpPr>
          <p:spPr>
            <a:xfrm flipH="1">
              <a:off x="8785593" y="5786266"/>
              <a:ext cx="41334" cy="10424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a:extLst>
                <a:ext uri="{FF2B5EF4-FFF2-40B4-BE49-F238E27FC236}">
                  <a16:creationId xmlns:a16="http://schemas.microsoft.com/office/drawing/2014/main" id="{379C0B65-E91F-44A0-A23C-AF80660753D4}"/>
                </a:ext>
              </a:extLst>
            </p:cNvPr>
            <p:cNvCxnSpPr>
              <a:cxnSpLocks/>
              <a:stCxn id="364" idx="3"/>
            </p:cNvCxnSpPr>
            <p:nvPr userDrawn="1"/>
          </p:nvCxnSpPr>
          <p:spPr>
            <a:xfrm>
              <a:off x="7413535" y="5883908"/>
              <a:ext cx="565475" cy="9587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a:extLst>
                <a:ext uri="{FF2B5EF4-FFF2-40B4-BE49-F238E27FC236}">
                  <a16:creationId xmlns:a16="http://schemas.microsoft.com/office/drawing/2014/main" id="{53CE1DB1-B81A-4CA0-8049-1B561248A8D1}"/>
                </a:ext>
              </a:extLst>
            </p:cNvPr>
            <p:cNvCxnSpPr>
              <a:cxnSpLocks/>
              <a:stCxn id="364" idx="2"/>
              <a:endCxn id="363" idx="6"/>
            </p:cNvCxnSpPr>
            <p:nvPr userDrawn="1"/>
          </p:nvCxnSpPr>
          <p:spPr>
            <a:xfrm flipV="1">
              <a:off x="7446352" y="571157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a:extLst>
                <a:ext uri="{FF2B5EF4-FFF2-40B4-BE49-F238E27FC236}">
                  <a16:creationId xmlns:a16="http://schemas.microsoft.com/office/drawing/2014/main" id="{F083C17D-5987-4195-9155-29DE71CC1540}"/>
                </a:ext>
              </a:extLst>
            </p:cNvPr>
            <p:cNvCxnSpPr>
              <a:cxnSpLocks/>
              <a:stCxn id="369" idx="4"/>
              <a:endCxn id="364" idx="0"/>
            </p:cNvCxnSpPr>
            <p:nvPr userDrawn="1"/>
          </p:nvCxnSpPr>
          <p:spPr>
            <a:xfrm>
              <a:off x="7270464" y="471376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a:extLst>
                <a:ext uri="{FF2B5EF4-FFF2-40B4-BE49-F238E27FC236}">
                  <a16:creationId xmlns:a16="http://schemas.microsoft.com/office/drawing/2014/main" id="{10A5A90A-4B12-45A7-8B04-E7A93106AE35}"/>
                </a:ext>
              </a:extLst>
            </p:cNvPr>
            <p:cNvCxnSpPr>
              <a:cxnSpLocks/>
              <a:stCxn id="368" idx="3"/>
              <a:endCxn id="364" idx="7"/>
            </p:cNvCxnSpPr>
            <p:nvPr userDrawn="1"/>
          </p:nvCxnSpPr>
          <p:spPr>
            <a:xfrm>
              <a:off x="5682113" y="5075781"/>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a:extLst>
                <a:ext uri="{FF2B5EF4-FFF2-40B4-BE49-F238E27FC236}">
                  <a16:creationId xmlns:a16="http://schemas.microsoft.com/office/drawing/2014/main" id="{FA976DB9-2081-4D10-B327-B11B1DE6B92B}"/>
                </a:ext>
              </a:extLst>
            </p:cNvPr>
            <p:cNvCxnSpPr>
              <a:cxnSpLocks/>
              <a:stCxn id="368" idx="2"/>
              <a:endCxn id="369" idx="6"/>
            </p:cNvCxnSpPr>
            <p:nvPr userDrawn="1"/>
          </p:nvCxnSpPr>
          <p:spPr>
            <a:xfrm flipV="1">
              <a:off x="5699103" y="4601720"/>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a16="http://schemas.microsoft.com/office/drawing/2014/main" id="{00B73A98-05BC-482C-BB70-C1843593FC5F}"/>
                </a:ext>
              </a:extLst>
            </p:cNvPr>
            <p:cNvCxnSpPr>
              <a:cxnSpLocks/>
              <a:stCxn id="368" idx="1"/>
              <a:endCxn id="370" idx="4"/>
            </p:cNvCxnSpPr>
            <p:nvPr userDrawn="1"/>
          </p:nvCxnSpPr>
          <p:spPr>
            <a:xfrm flipV="1">
              <a:off x="5651680" y="3295922"/>
              <a:ext cx="956850" cy="16243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a16="http://schemas.microsoft.com/office/drawing/2014/main" id="{10AA057D-9B82-47C5-9781-36455E2B6E25}"/>
                </a:ext>
              </a:extLst>
            </p:cNvPr>
            <p:cNvCxnSpPr>
              <a:cxnSpLocks/>
              <a:stCxn id="366" idx="1"/>
              <a:endCxn id="370" idx="5"/>
            </p:cNvCxnSpPr>
            <p:nvPr userDrawn="1"/>
          </p:nvCxnSpPr>
          <p:spPr>
            <a:xfrm flipV="1">
              <a:off x="4477836" y="3274044"/>
              <a:ext cx="2077876" cy="1772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a16="http://schemas.microsoft.com/office/drawing/2014/main" id="{DBD0B104-B59E-4823-BAB2-74BCADFEA9EA}"/>
                </a:ext>
              </a:extLst>
            </p:cNvPr>
            <p:cNvCxnSpPr>
              <a:cxnSpLocks/>
              <a:stCxn id="366" idx="0"/>
              <a:endCxn id="367" idx="4"/>
            </p:cNvCxnSpPr>
            <p:nvPr userDrawn="1"/>
          </p:nvCxnSpPr>
          <p:spPr>
            <a:xfrm flipV="1">
              <a:off x="4430367" y="4043431"/>
              <a:ext cx="58508" cy="971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a:extLst>
                <a:ext uri="{FF2B5EF4-FFF2-40B4-BE49-F238E27FC236}">
                  <a16:creationId xmlns:a16="http://schemas.microsoft.com/office/drawing/2014/main" id="{F7BA7DB6-A909-4F0B-83FA-D40809DEA244}"/>
                </a:ext>
              </a:extLst>
            </p:cNvPr>
            <p:cNvCxnSpPr>
              <a:cxnSpLocks/>
              <a:stCxn id="372" idx="0"/>
              <a:endCxn id="371" idx="4"/>
            </p:cNvCxnSpPr>
            <p:nvPr userDrawn="1"/>
          </p:nvCxnSpPr>
          <p:spPr>
            <a:xfrm flipV="1">
              <a:off x="2274960" y="3873481"/>
              <a:ext cx="236156" cy="11539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a:extLst>
                <a:ext uri="{FF2B5EF4-FFF2-40B4-BE49-F238E27FC236}">
                  <a16:creationId xmlns:a16="http://schemas.microsoft.com/office/drawing/2014/main" id="{437B0EB3-9FDD-43E0-9B88-B58244107B26}"/>
                </a:ext>
              </a:extLst>
            </p:cNvPr>
            <p:cNvCxnSpPr>
              <a:cxnSpLocks/>
              <a:stCxn id="400" idx="7"/>
              <a:endCxn id="371" idx="5"/>
            </p:cNvCxnSpPr>
            <p:nvPr userDrawn="1"/>
          </p:nvCxnSpPr>
          <p:spPr>
            <a:xfrm flipV="1">
              <a:off x="1153506" y="3840664"/>
              <a:ext cx="1278383" cy="71666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a:extLst>
                <a:ext uri="{FF2B5EF4-FFF2-40B4-BE49-F238E27FC236}">
                  <a16:creationId xmlns:a16="http://schemas.microsoft.com/office/drawing/2014/main" id="{F4A5A641-964E-4E96-B0DD-9BAACCCA118D}"/>
                </a:ext>
              </a:extLst>
            </p:cNvPr>
            <p:cNvCxnSpPr>
              <a:cxnSpLocks/>
              <a:endCxn id="372" idx="6"/>
            </p:cNvCxnSpPr>
            <p:nvPr userDrawn="1"/>
          </p:nvCxnSpPr>
          <p:spPr>
            <a:xfrm flipV="1">
              <a:off x="1109306" y="5139476"/>
              <a:ext cx="1053610" cy="4204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a:extLst>
                <a:ext uri="{FF2B5EF4-FFF2-40B4-BE49-F238E27FC236}">
                  <a16:creationId xmlns:a16="http://schemas.microsoft.com/office/drawing/2014/main" id="{396F5E81-647E-4591-87B8-EE073074CCF2}"/>
                </a:ext>
              </a:extLst>
            </p:cNvPr>
            <p:cNvCxnSpPr>
              <a:cxnSpLocks/>
              <a:stCxn id="399" idx="5"/>
              <a:endCxn id="373" idx="6"/>
            </p:cNvCxnSpPr>
            <p:nvPr userDrawn="1"/>
          </p:nvCxnSpPr>
          <p:spPr>
            <a:xfrm>
              <a:off x="1094332" y="5702233"/>
              <a:ext cx="1771424" cy="4775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a:extLst>
                <a:ext uri="{FF2B5EF4-FFF2-40B4-BE49-F238E27FC236}">
                  <a16:creationId xmlns:a16="http://schemas.microsoft.com/office/drawing/2014/main" id="{EF35C854-1387-4AD0-AE39-989D37315677}"/>
                </a:ext>
              </a:extLst>
            </p:cNvPr>
            <p:cNvCxnSpPr>
              <a:cxnSpLocks/>
              <a:endCxn id="373" idx="4"/>
            </p:cNvCxnSpPr>
            <p:nvPr userDrawn="1"/>
          </p:nvCxnSpPr>
          <p:spPr>
            <a:xfrm flipV="1">
              <a:off x="2739040" y="6254482"/>
              <a:ext cx="201412" cy="5439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a:extLst>
                <a:ext uri="{FF2B5EF4-FFF2-40B4-BE49-F238E27FC236}">
                  <a16:creationId xmlns:a16="http://schemas.microsoft.com/office/drawing/2014/main" id="{23FFF7F5-5AD4-49C3-8846-2BB2D7D5AA08}"/>
                </a:ext>
              </a:extLst>
            </p:cNvPr>
            <p:cNvCxnSpPr>
              <a:cxnSpLocks/>
              <a:stCxn id="373" idx="3"/>
            </p:cNvCxnSpPr>
            <p:nvPr userDrawn="1"/>
          </p:nvCxnSpPr>
          <p:spPr>
            <a:xfrm>
              <a:off x="2993271" y="6232605"/>
              <a:ext cx="836426" cy="5658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a:extLst>
                <a:ext uri="{FF2B5EF4-FFF2-40B4-BE49-F238E27FC236}">
                  <a16:creationId xmlns:a16="http://schemas.microsoft.com/office/drawing/2014/main" id="{524CFF3B-7BDA-4D19-AFB2-B079FC83BEFB}"/>
                </a:ext>
              </a:extLst>
            </p:cNvPr>
            <p:cNvCxnSpPr>
              <a:cxnSpLocks/>
              <a:stCxn id="373" idx="3"/>
              <a:endCxn id="365" idx="6"/>
            </p:cNvCxnSpPr>
            <p:nvPr userDrawn="1"/>
          </p:nvCxnSpPr>
          <p:spPr>
            <a:xfrm flipV="1">
              <a:off x="2993270" y="6187800"/>
              <a:ext cx="1496920" cy="448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a:extLst>
                <a:ext uri="{FF2B5EF4-FFF2-40B4-BE49-F238E27FC236}">
                  <a16:creationId xmlns:a16="http://schemas.microsoft.com/office/drawing/2014/main" id="{ADE5DC5B-A679-4396-BE68-EADDE732328E}"/>
                </a:ext>
              </a:extLst>
            </p:cNvPr>
            <p:cNvCxnSpPr>
              <a:cxnSpLocks/>
              <a:stCxn id="373" idx="1"/>
              <a:endCxn id="366" idx="5"/>
            </p:cNvCxnSpPr>
            <p:nvPr userDrawn="1"/>
          </p:nvCxnSpPr>
          <p:spPr>
            <a:xfrm flipV="1">
              <a:off x="2993270" y="5129624"/>
              <a:ext cx="1360178" cy="9973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a:extLst>
                <a:ext uri="{FF2B5EF4-FFF2-40B4-BE49-F238E27FC236}">
                  <a16:creationId xmlns:a16="http://schemas.microsoft.com/office/drawing/2014/main" id="{E04A0991-DE22-412D-A815-D33E88BF980B}"/>
                </a:ext>
              </a:extLst>
            </p:cNvPr>
            <p:cNvCxnSpPr>
              <a:cxnSpLocks/>
              <a:stCxn id="372" idx="2"/>
              <a:endCxn id="366" idx="6"/>
            </p:cNvCxnSpPr>
            <p:nvPr userDrawn="1"/>
          </p:nvCxnSpPr>
          <p:spPr>
            <a:xfrm flipV="1">
              <a:off x="2387004" y="5073530"/>
              <a:ext cx="1955408" cy="659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a:extLst>
                <a:ext uri="{FF2B5EF4-FFF2-40B4-BE49-F238E27FC236}">
                  <a16:creationId xmlns:a16="http://schemas.microsoft.com/office/drawing/2014/main" id="{91BBC609-331A-495D-849C-914AC56A80C3}"/>
                </a:ext>
              </a:extLst>
            </p:cNvPr>
            <p:cNvCxnSpPr>
              <a:cxnSpLocks/>
              <a:stCxn id="371" idx="3"/>
              <a:endCxn id="366" idx="7"/>
            </p:cNvCxnSpPr>
            <p:nvPr userDrawn="1"/>
          </p:nvCxnSpPr>
          <p:spPr>
            <a:xfrm>
              <a:off x="2590343" y="3840664"/>
              <a:ext cx="1783930" cy="11853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a:extLst>
                <a:ext uri="{FF2B5EF4-FFF2-40B4-BE49-F238E27FC236}">
                  <a16:creationId xmlns:a16="http://schemas.microsoft.com/office/drawing/2014/main" id="{EFC2B8CC-185F-466A-AB58-466378153186}"/>
                </a:ext>
              </a:extLst>
            </p:cNvPr>
            <p:cNvCxnSpPr>
              <a:cxnSpLocks/>
              <a:stCxn id="371" idx="2"/>
              <a:endCxn id="367" idx="6"/>
            </p:cNvCxnSpPr>
            <p:nvPr userDrawn="1"/>
          </p:nvCxnSpPr>
          <p:spPr>
            <a:xfrm>
              <a:off x="2623160" y="3761437"/>
              <a:ext cx="1780131" cy="14864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a:extLst>
                <a:ext uri="{FF2B5EF4-FFF2-40B4-BE49-F238E27FC236}">
                  <a16:creationId xmlns:a16="http://schemas.microsoft.com/office/drawing/2014/main" id="{0001EB02-1BE5-4C20-8714-BC4EEAF5647C}"/>
                </a:ext>
              </a:extLst>
            </p:cNvPr>
            <p:cNvCxnSpPr>
              <a:cxnSpLocks/>
              <a:stCxn id="367" idx="1"/>
              <a:endCxn id="370" idx="6"/>
            </p:cNvCxnSpPr>
            <p:nvPr userDrawn="1"/>
          </p:nvCxnSpPr>
          <p:spPr>
            <a:xfrm flipV="1">
              <a:off x="4607055" y="3221226"/>
              <a:ext cx="1926779" cy="6522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a:extLst>
                <a:ext uri="{FF2B5EF4-FFF2-40B4-BE49-F238E27FC236}">
                  <a16:creationId xmlns:a16="http://schemas.microsoft.com/office/drawing/2014/main" id="{552BEDD8-E71B-4E77-AF4A-0E1E433BAAF2}"/>
                </a:ext>
              </a:extLst>
            </p:cNvPr>
            <p:cNvCxnSpPr>
              <a:cxnSpLocks/>
              <a:stCxn id="366" idx="2"/>
              <a:endCxn id="368" idx="6"/>
            </p:cNvCxnSpPr>
            <p:nvPr userDrawn="1"/>
          </p:nvCxnSpPr>
          <p:spPr>
            <a:xfrm flipV="1">
              <a:off x="4488872" y="5034766"/>
              <a:ext cx="990314" cy="682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a:extLst>
                <a:ext uri="{FF2B5EF4-FFF2-40B4-BE49-F238E27FC236}">
                  <a16:creationId xmlns:a16="http://schemas.microsoft.com/office/drawing/2014/main" id="{2026F24C-D02A-4A57-8EED-5B5B57422047}"/>
                </a:ext>
              </a:extLst>
            </p:cNvPr>
            <p:cNvCxnSpPr>
              <a:cxnSpLocks/>
              <a:stCxn id="365" idx="1"/>
              <a:endCxn id="368" idx="5"/>
            </p:cNvCxnSpPr>
            <p:nvPr userDrawn="1"/>
          </p:nvCxnSpPr>
          <p:spPr>
            <a:xfrm flipV="1">
              <a:off x="4681461" y="5106214"/>
              <a:ext cx="845148" cy="10023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a:extLst>
                <a:ext uri="{FF2B5EF4-FFF2-40B4-BE49-F238E27FC236}">
                  <a16:creationId xmlns:a16="http://schemas.microsoft.com/office/drawing/2014/main" id="{4ED6E3B4-02B5-48E6-966F-A1A5A240E5C3}"/>
                </a:ext>
              </a:extLst>
            </p:cNvPr>
            <p:cNvCxnSpPr>
              <a:cxnSpLocks/>
              <a:stCxn id="365" idx="3"/>
              <a:endCxn id="376" idx="1"/>
            </p:cNvCxnSpPr>
            <p:nvPr userDrawn="1"/>
          </p:nvCxnSpPr>
          <p:spPr>
            <a:xfrm>
              <a:off x="4681461" y="6267027"/>
              <a:ext cx="1470253" cy="56805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a:extLst>
                <a:ext uri="{FF2B5EF4-FFF2-40B4-BE49-F238E27FC236}">
                  <a16:creationId xmlns:a16="http://schemas.microsoft.com/office/drawing/2014/main" id="{77E679BE-852C-493D-BAB0-B65CE0408A54}"/>
                </a:ext>
              </a:extLst>
            </p:cNvPr>
            <p:cNvCxnSpPr>
              <a:cxnSpLocks/>
              <a:stCxn id="368" idx="4"/>
              <a:endCxn id="376" idx="2"/>
            </p:cNvCxnSpPr>
            <p:nvPr userDrawn="1"/>
          </p:nvCxnSpPr>
          <p:spPr>
            <a:xfrm>
              <a:off x="5610665" y="5123204"/>
              <a:ext cx="652864" cy="17129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a:extLst>
                <a:ext uri="{FF2B5EF4-FFF2-40B4-BE49-F238E27FC236}">
                  <a16:creationId xmlns:a16="http://schemas.microsoft.com/office/drawing/2014/main" id="{A9D090C7-B0F2-41ED-A18F-01424A433D4B}"/>
                </a:ext>
              </a:extLst>
            </p:cNvPr>
            <p:cNvCxnSpPr>
              <a:cxnSpLocks/>
              <a:stCxn id="364" idx="5"/>
              <a:endCxn id="376" idx="0"/>
            </p:cNvCxnSpPr>
            <p:nvPr userDrawn="1"/>
          </p:nvCxnSpPr>
          <p:spPr>
            <a:xfrm flipH="1">
              <a:off x="6375345" y="5883908"/>
              <a:ext cx="879736" cy="95325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a:extLst>
                <a:ext uri="{FF2B5EF4-FFF2-40B4-BE49-F238E27FC236}">
                  <a16:creationId xmlns:a16="http://schemas.microsoft.com/office/drawing/2014/main" id="{ABC334D1-E754-4179-9A91-56057E1106C7}"/>
                </a:ext>
              </a:extLst>
            </p:cNvPr>
            <p:cNvCxnSpPr>
              <a:cxnSpLocks/>
              <a:stCxn id="365" idx="7"/>
              <a:endCxn id="366" idx="3"/>
            </p:cNvCxnSpPr>
            <p:nvPr userDrawn="1"/>
          </p:nvCxnSpPr>
          <p:spPr>
            <a:xfrm flipH="1" flipV="1">
              <a:off x="4457011" y="5150449"/>
              <a:ext cx="65996" cy="9581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a:extLst>
                <a:ext uri="{FF2B5EF4-FFF2-40B4-BE49-F238E27FC236}">
                  <a16:creationId xmlns:a16="http://schemas.microsoft.com/office/drawing/2014/main" id="{0B6665D6-50DC-482F-AF86-8F6BAF8236BA}"/>
                </a:ext>
              </a:extLst>
            </p:cNvPr>
            <p:cNvCxnSpPr>
              <a:cxnSpLocks/>
              <a:stCxn id="363" idx="7"/>
              <a:endCxn id="369" idx="3"/>
            </p:cNvCxnSpPr>
            <p:nvPr userDrawn="1"/>
          </p:nvCxnSpPr>
          <p:spPr>
            <a:xfrm flipH="1" flipV="1">
              <a:off x="7349691" y="4680947"/>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a:extLst>
                <a:ext uri="{FF2B5EF4-FFF2-40B4-BE49-F238E27FC236}">
                  <a16:creationId xmlns:a16="http://schemas.microsoft.com/office/drawing/2014/main" id="{5C767E31-6002-42A8-8355-F1039058F473}"/>
                </a:ext>
              </a:extLst>
            </p:cNvPr>
            <p:cNvCxnSpPr>
              <a:cxnSpLocks/>
              <a:endCxn id="365" idx="4"/>
            </p:cNvCxnSpPr>
            <p:nvPr userDrawn="1"/>
          </p:nvCxnSpPr>
          <p:spPr>
            <a:xfrm flipV="1">
              <a:off x="4489041" y="6299844"/>
              <a:ext cx="113193" cy="5461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a:extLst>
                <a:ext uri="{FF2B5EF4-FFF2-40B4-BE49-F238E27FC236}">
                  <a16:creationId xmlns:a16="http://schemas.microsoft.com/office/drawing/2014/main" id="{4755270D-CB97-4781-A0FE-2E14523E4339}"/>
                </a:ext>
              </a:extLst>
            </p:cNvPr>
            <p:cNvCxnSpPr>
              <a:cxnSpLocks/>
              <a:stCxn id="373" idx="7"/>
              <a:endCxn id="372" idx="4"/>
            </p:cNvCxnSpPr>
            <p:nvPr userDrawn="1"/>
          </p:nvCxnSpPr>
          <p:spPr>
            <a:xfrm flipH="1" flipV="1">
              <a:off x="2274960" y="5251520"/>
              <a:ext cx="612674" cy="875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632" name="Oval 631">
              <a:extLst>
                <a:ext uri="{FF2B5EF4-FFF2-40B4-BE49-F238E27FC236}">
                  <a16:creationId xmlns:a16="http://schemas.microsoft.com/office/drawing/2014/main" id="{DFA78E38-AF28-4286-9EA5-13099CFF1F2B}"/>
                </a:ext>
              </a:extLst>
            </p:cNvPr>
            <p:cNvSpPr/>
            <p:nvPr userDrawn="1"/>
          </p:nvSpPr>
          <p:spPr>
            <a:xfrm flipH="1">
              <a:off x="11304001" y="5703017"/>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33" name="Oval 632">
              <a:extLst>
                <a:ext uri="{FF2B5EF4-FFF2-40B4-BE49-F238E27FC236}">
                  <a16:creationId xmlns:a16="http://schemas.microsoft.com/office/drawing/2014/main" id="{0065FF3D-6552-4F7F-8725-ED9C08A30862}"/>
                </a:ext>
              </a:extLst>
            </p:cNvPr>
            <p:cNvSpPr>
              <a:spLocks noChangeAspect="1"/>
            </p:cNvSpPr>
            <p:nvPr userDrawn="1"/>
          </p:nvSpPr>
          <p:spPr>
            <a:xfrm flipH="1">
              <a:off x="10259403" y="552890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34" name="Oval 633">
              <a:extLst>
                <a:ext uri="{FF2B5EF4-FFF2-40B4-BE49-F238E27FC236}">
                  <a16:creationId xmlns:a16="http://schemas.microsoft.com/office/drawing/2014/main" id="{F13E03F8-84EB-40F0-934F-7885CB54F1CC}"/>
                </a:ext>
              </a:extLst>
            </p:cNvPr>
            <p:cNvSpPr/>
            <p:nvPr userDrawn="1"/>
          </p:nvSpPr>
          <p:spPr>
            <a:xfrm flipH="1">
              <a:off x="10291530" y="416373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35" name="Oval 634">
              <a:extLst>
                <a:ext uri="{FF2B5EF4-FFF2-40B4-BE49-F238E27FC236}">
                  <a16:creationId xmlns:a16="http://schemas.microsoft.com/office/drawing/2014/main" id="{047200BB-68AA-4578-A9DE-FFDAA97AA466}"/>
                </a:ext>
              </a:extLst>
            </p:cNvPr>
            <p:cNvSpPr/>
            <p:nvPr userDrawn="1"/>
          </p:nvSpPr>
          <p:spPr>
            <a:xfrm flipH="1">
              <a:off x="8727293" y="43952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36" name="Oval 635">
              <a:extLst>
                <a:ext uri="{FF2B5EF4-FFF2-40B4-BE49-F238E27FC236}">
                  <a16:creationId xmlns:a16="http://schemas.microsoft.com/office/drawing/2014/main" id="{27213B85-8552-478E-9536-E529ACE28B23}"/>
                </a:ext>
              </a:extLst>
            </p:cNvPr>
            <p:cNvSpPr>
              <a:spLocks noChangeAspect="1"/>
            </p:cNvSpPr>
            <p:nvPr userDrawn="1"/>
          </p:nvSpPr>
          <p:spPr>
            <a:xfrm flipH="1">
              <a:off x="8752231" y="563687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37" name="Oval 636">
              <a:extLst>
                <a:ext uri="{FF2B5EF4-FFF2-40B4-BE49-F238E27FC236}">
                  <a16:creationId xmlns:a16="http://schemas.microsoft.com/office/drawing/2014/main" id="{9196D6A8-8977-4291-B2CB-5C9107B513FF}"/>
                </a:ext>
              </a:extLst>
            </p:cNvPr>
            <p:cNvSpPr/>
            <p:nvPr userDrawn="1"/>
          </p:nvSpPr>
          <p:spPr>
            <a:xfrm flipH="1">
              <a:off x="7222264" y="56926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38" name="Oval 637">
              <a:extLst>
                <a:ext uri="{FF2B5EF4-FFF2-40B4-BE49-F238E27FC236}">
                  <a16:creationId xmlns:a16="http://schemas.microsoft.com/office/drawing/2014/main" id="{4DC45F45-A736-4470-A1A9-B92E3653690A}"/>
                </a:ext>
              </a:extLst>
            </p:cNvPr>
            <p:cNvSpPr/>
            <p:nvPr userDrawn="1"/>
          </p:nvSpPr>
          <p:spPr>
            <a:xfrm flipH="1">
              <a:off x="4490190" y="607575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39" name="Oval 638">
              <a:extLst>
                <a:ext uri="{FF2B5EF4-FFF2-40B4-BE49-F238E27FC236}">
                  <a16:creationId xmlns:a16="http://schemas.microsoft.com/office/drawing/2014/main" id="{D763B31E-84F0-4CD5-A510-CC5CE2480B31}"/>
                </a:ext>
              </a:extLst>
            </p:cNvPr>
            <p:cNvSpPr>
              <a:spLocks noChangeAspect="1"/>
            </p:cNvSpPr>
            <p:nvPr userDrawn="1"/>
          </p:nvSpPr>
          <p:spPr>
            <a:xfrm rot="682168" flipH="1">
              <a:off x="4340946" y="501355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40" name="Oval 639">
              <a:extLst>
                <a:ext uri="{FF2B5EF4-FFF2-40B4-BE49-F238E27FC236}">
                  <a16:creationId xmlns:a16="http://schemas.microsoft.com/office/drawing/2014/main" id="{A0F44F75-C912-4D39-BE9A-1E42876D220F}"/>
                </a:ext>
              </a:extLst>
            </p:cNvPr>
            <p:cNvSpPr/>
            <p:nvPr userDrawn="1"/>
          </p:nvSpPr>
          <p:spPr>
            <a:xfrm rot="738506" flipH="1">
              <a:off x="4400716" y="382191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41" name="Oval 640">
              <a:extLst>
                <a:ext uri="{FF2B5EF4-FFF2-40B4-BE49-F238E27FC236}">
                  <a16:creationId xmlns:a16="http://schemas.microsoft.com/office/drawing/2014/main" id="{017CD316-7ED4-4E57-8261-78FC5AC5D06E}"/>
                </a:ext>
              </a:extLst>
            </p:cNvPr>
            <p:cNvSpPr/>
            <p:nvPr userDrawn="1"/>
          </p:nvSpPr>
          <p:spPr>
            <a:xfrm rot="20935587" flipH="1">
              <a:off x="5477100" y="490120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42" name="Oval 641">
              <a:extLst>
                <a:ext uri="{FF2B5EF4-FFF2-40B4-BE49-F238E27FC236}">
                  <a16:creationId xmlns:a16="http://schemas.microsoft.com/office/drawing/2014/main" id="{82A890E1-7E66-4764-A5D5-D143A9E9D7C5}"/>
                </a:ext>
              </a:extLst>
            </p:cNvPr>
            <p:cNvSpPr/>
            <p:nvPr userDrawn="1"/>
          </p:nvSpPr>
          <p:spPr>
            <a:xfrm flipH="1">
              <a:off x="7158420" y="448967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43" name="Oval 642">
              <a:extLst>
                <a:ext uri="{FF2B5EF4-FFF2-40B4-BE49-F238E27FC236}">
                  <a16:creationId xmlns:a16="http://schemas.microsoft.com/office/drawing/2014/main" id="{472A2813-2206-47CE-BB07-0226A9768521}"/>
                </a:ext>
              </a:extLst>
            </p:cNvPr>
            <p:cNvSpPr>
              <a:spLocks noChangeAspect="1"/>
            </p:cNvSpPr>
            <p:nvPr userDrawn="1"/>
          </p:nvSpPr>
          <p:spPr>
            <a:xfrm flipH="1">
              <a:off x="6533834" y="314653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44" name="Oval 643">
              <a:extLst>
                <a:ext uri="{FF2B5EF4-FFF2-40B4-BE49-F238E27FC236}">
                  <a16:creationId xmlns:a16="http://schemas.microsoft.com/office/drawing/2014/main" id="{540598B4-3A05-44DE-9DA2-8537351268BD}"/>
                </a:ext>
              </a:extLst>
            </p:cNvPr>
            <p:cNvSpPr/>
            <p:nvPr userDrawn="1"/>
          </p:nvSpPr>
          <p:spPr>
            <a:xfrm flipH="1">
              <a:off x="2399072" y="3649393"/>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45" name="Oval 644">
              <a:extLst>
                <a:ext uri="{FF2B5EF4-FFF2-40B4-BE49-F238E27FC236}">
                  <a16:creationId xmlns:a16="http://schemas.microsoft.com/office/drawing/2014/main" id="{937738DC-E8E8-4EC4-99C2-E7FB535C74D7}"/>
                </a:ext>
              </a:extLst>
            </p:cNvPr>
            <p:cNvSpPr/>
            <p:nvPr userDrawn="1"/>
          </p:nvSpPr>
          <p:spPr>
            <a:xfrm flipH="1">
              <a:off x="2162916" y="502743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46" name="Oval 645">
              <a:extLst>
                <a:ext uri="{FF2B5EF4-FFF2-40B4-BE49-F238E27FC236}">
                  <a16:creationId xmlns:a16="http://schemas.microsoft.com/office/drawing/2014/main" id="{18BCF65E-6767-4C54-80B2-7446BF402D5F}"/>
                </a:ext>
              </a:extLst>
            </p:cNvPr>
            <p:cNvSpPr>
              <a:spLocks noChangeAspect="1"/>
            </p:cNvSpPr>
            <p:nvPr userDrawn="1"/>
          </p:nvSpPr>
          <p:spPr>
            <a:xfrm flipH="1">
              <a:off x="2865756" y="610509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47" name="Oval 646">
              <a:extLst>
                <a:ext uri="{FF2B5EF4-FFF2-40B4-BE49-F238E27FC236}">
                  <a16:creationId xmlns:a16="http://schemas.microsoft.com/office/drawing/2014/main" id="{04755414-6691-41C5-961F-478AA97E17DB}"/>
                </a:ext>
              </a:extLst>
            </p:cNvPr>
            <p:cNvSpPr>
              <a:spLocks noChangeAspect="1"/>
            </p:cNvSpPr>
            <p:nvPr userDrawn="1"/>
          </p:nvSpPr>
          <p:spPr>
            <a:xfrm flipH="1">
              <a:off x="11489475" y="455079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48" name="Chord 647">
              <a:extLst>
                <a:ext uri="{FF2B5EF4-FFF2-40B4-BE49-F238E27FC236}">
                  <a16:creationId xmlns:a16="http://schemas.microsoft.com/office/drawing/2014/main" id="{9FE1CE1B-D8BF-4DF1-BAE9-32C88837BA8C}"/>
                </a:ext>
              </a:extLst>
            </p:cNvPr>
            <p:cNvSpPr>
              <a:spLocks noChangeAspect="1"/>
            </p:cNvSpPr>
            <p:nvPr userDrawn="1"/>
          </p:nvSpPr>
          <p:spPr>
            <a:xfrm flipH="1">
              <a:off x="9919813" y="6746029"/>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49" name="Chord 648">
              <a:extLst>
                <a:ext uri="{FF2B5EF4-FFF2-40B4-BE49-F238E27FC236}">
                  <a16:creationId xmlns:a16="http://schemas.microsoft.com/office/drawing/2014/main" id="{98EF4827-DECC-471A-BF85-CB62BA34E585}"/>
                </a:ext>
              </a:extLst>
            </p:cNvPr>
            <p:cNvSpPr>
              <a:spLocks noChangeAspect="1"/>
            </p:cNvSpPr>
            <p:nvPr userDrawn="1"/>
          </p:nvSpPr>
          <p:spPr>
            <a:xfrm flipH="1">
              <a:off x="6151551" y="6717004"/>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650" name="Straight Connector 649">
              <a:extLst>
                <a:ext uri="{FF2B5EF4-FFF2-40B4-BE49-F238E27FC236}">
                  <a16:creationId xmlns:a16="http://schemas.microsoft.com/office/drawing/2014/main" id="{E22B81E0-E704-47BC-A9E8-9B1EB1B1B873}"/>
                </a:ext>
              </a:extLst>
            </p:cNvPr>
            <p:cNvCxnSpPr>
              <a:cxnSpLocks/>
              <a:stCxn id="375" idx="1"/>
              <a:endCxn id="363" idx="3"/>
            </p:cNvCxnSpPr>
            <p:nvPr userDrawn="1"/>
          </p:nvCxnSpPr>
          <p:spPr>
            <a:xfrm flipH="1" flipV="1">
              <a:off x="8879746" y="5764388"/>
              <a:ext cx="1040177" cy="1060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a:extLst>
                <a:ext uri="{FF2B5EF4-FFF2-40B4-BE49-F238E27FC236}">
                  <a16:creationId xmlns:a16="http://schemas.microsoft.com/office/drawing/2014/main" id="{3D353E62-1206-4731-BA77-79CF6EAE3B1F}"/>
                </a:ext>
              </a:extLst>
            </p:cNvPr>
            <p:cNvCxnSpPr>
              <a:cxnSpLocks/>
              <a:stCxn id="397" idx="6"/>
              <a:endCxn id="371" idx="6"/>
            </p:cNvCxnSpPr>
            <p:nvPr userDrawn="1"/>
          </p:nvCxnSpPr>
          <p:spPr>
            <a:xfrm>
              <a:off x="1249806" y="3691601"/>
              <a:ext cx="1149266" cy="698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a:extLst>
                <a:ext uri="{FF2B5EF4-FFF2-40B4-BE49-F238E27FC236}">
                  <a16:creationId xmlns:a16="http://schemas.microsoft.com/office/drawing/2014/main" id="{23B8AEF1-EF60-47AC-88CB-C9A7C407949C}"/>
                </a:ext>
              </a:extLst>
            </p:cNvPr>
            <p:cNvCxnSpPr>
              <a:cxnSpLocks/>
              <a:stCxn id="394" idx="4"/>
              <a:endCxn id="400" idx="1"/>
            </p:cNvCxnSpPr>
            <p:nvPr userDrawn="1"/>
          </p:nvCxnSpPr>
          <p:spPr>
            <a:xfrm>
              <a:off x="181389" y="3694736"/>
              <a:ext cx="833340" cy="86259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a:extLst>
                <a:ext uri="{FF2B5EF4-FFF2-40B4-BE49-F238E27FC236}">
                  <a16:creationId xmlns:a16="http://schemas.microsoft.com/office/drawing/2014/main" id="{ED42AE57-B289-4909-B246-8A51559A5409}"/>
                </a:ext>
              </a:extLst>
            </p:cNvPr>
            <p:cNvCxnSpPr>
              <a:cxnSpLocks/>
              <a:stCxn id="400" idx="4"/>
              <a:endCxn id="399" idx="0"/>
            </p:cNvCxnSpPr>
            <p:nvPr userDrawn="1"/>
          </p:nvCxnSpPr>
          <p:spPr>
            <a:xfrm flipH="1">
              <a:off x="990250" y="4724846"/>
              <a:ext cx="93868" cy="726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a:extLst>
                <a:ext uri="{FF2B5EF4-FFF2-40B4-BE49-F238E27FC236}">
                  <a16:creationId xmlns:a16="http://schemas.microsoft.com/office/drawing/2014/main" id="{FF6923D8-A712-4DF9-B480-17EAE37A0B3D}"/>
                </a:ext>
              </a:extLst>
            </p:cNvPr>
            <p:cNvCxnSpPr>
              <a:cxnSpLocks/>
              <a:stCxn id="398" idx="3"/>
            </p:cNvCxnSpPr>
            <p:nvPr userDrawn="1"/>
          </p:nvCxnSpPr>
          <p:spPr>
            <a:xfrm flipH="1">
              <a:off x="994391" y="6664731"/>
              <a:ext cx="195332" cy="1932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a:extLst>
                <a:ext uri="{FF2B5EF4-FFF2-40B4-BE49-F238E27FC236}">
                  <a16:creationId xmlns:a16="http://schemas.microsoft.com/office/drawing/2014/main" id="{FC738B26-5E7A-406A-80C6-B0ACE1C30B24}"/>
                </a:ext>
              </a:extLst>
            </p:cNvPr>
            <p:cNvCxnSpPr>
              <a:cxnSpLocks/>
              <a:stCxn id="398" idx="0"/>
              <a:endCxn id="399" idx="4"/>
            </p:cNvCxnSpPr>
            <p:nvPr userDrawn="1"/>
          </p:nvCxnSpPr>
          <p:spPr>
            <a:xfrm flipH="1" flipV="1">
              <a:off x="990250" y="5745345"/>
              <a:ext cx="303555" cy="6681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a:extLst>
                <a:ext uri="{FF2B5EF4-FFF2-40B4-BE49-F238E27FC236}">
                  <a16:creationId xmlns:a16="http://schemas.microsoft.com/office/drawing/2014/main" id="{2503D853-3BD8-44C2-B44E-6E0EC85DD7A4}"/>
                </a:ext>
              </a:extLst>
            </p:cNvPr>
            <p:cNvCxnSpPr>
              <a:cxnSpLocks/>
              <a:stCxn id="408" idx="1"/>
              <a:endCxn id="394" idx="3"/>
            </p:cNvCxnSpPr>
            <p:nvPr userDrawn="1"/>
          </p:nvCxnSpPr>
          <p:spPr>
            <a:xfrm flipV="1">
              <a:off x="7025" y="3684478"/>
              <a:ext cx="62174" cy="10396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a:extLst>
                <a:ext uri="{FF2B5EF4-FFF2-40B4-BE49-F238E27FC236}">
                  <a16:creationId xmlns:a16="http://schemas.microsoft.com/office/drawing/2014/main" id="{B6F0D808-2C74-471F-86CA-F64CC9F6C3BF}"/>
                </a:ext>
              </a:extLst>
            </p:cNvPr>
            <p:cNvCxnSpPr>
              <a:cxnSpLocks/>
              <a:stCxn id="399" idx="2"/>
              <a:endCxn id="408" idx="0"/>
            </p:cNvCxnSpPr>
            <p:nvPr userDrawn="1"/>
          </p:nvCxnSpPr>
          <p:spPr>
            <a:xfrm flipH="1" flipV="1">
              <a:off x="4947" y="4947737"/>
              <a:ext cx="838109" cy="6504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a:extLst>
                <a:ext uri="{FF2B5EF4-FFF2-40B4-BE49-F238E27FC236}">
                  <a16:creationId xmlns:a16="http://schemas.microsoft.com/office/drawing/2014/main" id="{7C01D150-FB79-4DA0-A987-D3ECB7398663}"/>
                </a:ext>
              </a:extLst>
            </p:cNvPr>
            <p:cNvCxnSpPr>
              <a:cxnSpLocks/>
              <a:stCxn id="398" idx="1"/>
            </p:cNvCxnSpPr>
            <p:nvPr userDrawn="1"/>
          </p:nvCxnSpPr>
          <p:spPr>
            <a:xfrm flipH="1">
              <a:off x="0" y="6456567"/>
              <a:ext cx="1189723" cy="1905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a:extLst>
                <a:ext uri="{FF2B5EF4-FFF2-40B4-BE49-F238E27FC236}">
                  <a16:creationId xmlns:a16="http://schemas.microsoft.com/office/drawing/2014/main" id="{D3210E51-262A-44A4-9224-23D70AF87490}"/>
                </a:ext>
              </a:extLst>
            </p:cNvPr>
            <p:cNvCxnSpPr>
              <a:cxnSpLocks/>
              <a:stCxn id="371" idx="1"/>
              <a:endCxn id="278" idx="0"/>
            </p:cNvCxnSpPr>
            <p:nvPr userDrawn="1"/>
          </p:nvCxnSpPr>
          <p:spPr>
            <a:xfrm flipV="1">
              <a:off x="2590343" y="2989715"/>
              <a:ext cx="770893" cy="6924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a:extLst>
                <a:ext uri="{FF2B5EF4-FFF2-40B4-BE49-F238E27FC236}">
                  <a16:creationId xmlns:a16="http://schemas.microsoft.com/office/drawing/2014/main" id="{DFB5E94A-C7CD-47BA-87C2-113798D498FF}"/>
                </a:ext>
              </a:extLst>
            </p:cNvPr>
            <p:cNvCxnSpPr>
              <a:cxnSpLocks/>
              <a:stCxn id="396" idx="6"/>
              <a:endCxn id="395" idx="2"/>
            </p:cNvCxnSpPr>
            <p:nvPr userDrawn="1"/>
          </p:nvCxnSpPr>
          <p:spPr>
            <a:xfrm>
              <a:off x="683818" y="2689233"/>
              <a:ext cx="1046792" cy="2609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a:extLst>
                <a:ext uri="{FF2B5EF4-FFF2-40B4-BE49-F238E27FC236}">
                  <a16:creationId xmlns:a16="http://schemas.microsoft.com/office/drawing/2014/main" id="{5593F65E-1D62-4CFA-9454-FCC8425DA413}"/>
                </a:ext>
              </a:extLst>
            </p:cNvPr>
            <p:cNvCxnSpPr>
              <a:cxnSpLocks/>
              <a:stCxn id="394" idx="7"/>
              <a:endCxn id="396" idx="3"/>
            </p:cNvCxnSpPr>
            <p:nvPr userDrawn="1"/>
          </p:nvCxnSpPr>
          <p:spPr>
            <a:xfrm flipV="1">
              <a:off x="206155" y="2793315"/>
              <a:ext cx="226387" cy="63057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a:extLst>
                <a:ext uri="{FF2B5EF4-FFF2-40B4-BE49-F238E27FC236}">
                  <a16:creationId xmlns:a16="http://schemas.microsoft.com/office/drawing/2014/main" id="{A9D43A41-E849-42FE-B7E6-743391FD24A5}"/>
                </a:ext>
              </a:extLst>
            </p:cNvPr>
            <p:cNvCxnSpPr>
              <a:cxnSpLocks/>
              <a:stCxn id="394" idx="5"/>
              <a:endCxn id="397" idx="2"/>
            </p:cNvCxnSpPr>
            <p:nvPr userDrawn="1"/>
          </p:nvCxnSpPr>
          <p:spPr>
            <a:xfrm>
              <a:off x="267973" y="3622660"/>
              <a:ext cx="785574" cy="689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a:extLst>
                <a:ext uri="{FF2B5EF4-FFF2-40B4-BE49-F238E27FC236}">
                  <a16:creationId xmlns:a16="http://schemas.microsoft.com/office/drawing/2014/main" id="{F8346F71-5E70-4CAF-ABE0-D2851D03F155}"/>
                </a:ext>
              </a:extLst>
            </p:cNvPr>
            <p:cNvCxnSpPr>
              <a:cxnSpLocks/>
              <a:stCxn id="395" idx="3"/>
              <a:endCxn id="397" idx="7"/>
            </p:cNvCxnSpPr>
            <p:nvPr userDrawn="1"/>
          </p:nvCxnSpPr>
          <p:spPr>
            <a:xfrm flipH="1">
              <a:off x="1221065" y="3059892"/>
              <a:ext cx="554979" cy="5623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a:extLst>
                <a:ext uri="{FF2B5EF4-FFF2-40B4-BE49-F238E27FC236}">
                  <a16:creationId xmlns:a16="http://schemas.microsoft.com/office/drawing/2014/main" id="{CA922889-8DFF-4000-96DC-E2246EA7342B}"/>
                </a:ext>
              </a:extLst>
            </p:cNvPr>
            <p:cNvCxnSpPr>
              <a:cxnSpLocks/>
              <a:stCxn id="397" idx="4"/>
              <a:endCxn id="400" idx="0"/>
            </p:cNvCxnSpPr>
            <p:nvPr userDrawn="1"/>
          </p:nvCxnSpPr>
          <p:spPr>
            <a:xfrm flipH="1">
              <a:off x="1084118" y="3789730"/>
              <a:ext cx="67559" cy="7388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a:extLst>
                <a:ext uri="{FF2B5EF4-FFF2-40B4-BE49-F238E27FC236}">
                  <a16:creationId xmlns:a16="http://schemas.microsoft.com/office/drawing/2014/main" id="{319B6B06-66F1-43C2-80C5-114921C07DD0}"/>
                </a:ext>
              </a:extLst>
            </p:cNvPr>
            <p:cNvCxnSpPr>
              <a:cxnSpLocks/>
              <a:stCxn id="373" idx="2"/>
              <a:endCxn id="398" idx="2"/>
            </p:cNvCxnSpPr>
            <p:nvPr userDrawn="1"/>
          </p:nvCxnSpPr>
          <p:spPr>
            <a:xfrm flipH="1">
              <a:off x="1146611" y="6179786"/>
              <a:ext cx="1868537" cy="38086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a:extLst>
                <a:ext uri="{FF2B5EF4-FFF2-40B4-BE49-F238E27FC236}">
                  <a16:creationId xmlns:a16="http://schemas.microsoft.com/office/drawing/2014/main" id="{ED293E7B-0B6D-4AF0-8A81-DE54E1C2E80C}"/>
                </a:ext>
              </a:extLst>
            </p:cNvPr>
            <p:cNvCxnSpPr>
              <a:cxnSpLocks/>
              <a:endCxn id="398" idx="5"/>
            </p:cNvCxnSpPr>
            <p:nvPr userDrawn="1"/>
          </p:nvCxnSpPr>
          <p:spPr>
            <a:xfrm flipH="1" flipV="1">
              <a:off x="1397887" y="6664731"/>
              <a:ext cx="704210" cy="276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667" name="Oval 666">
              <a:extLst>
                <a:ext uri="{FF2B5EF4-FFF2-40B4-BE49-F238E27FC236}">
                  <a16:creationId xmlns:a16="http://schemas.microsoft.com/office/drawing/2014/main" id="{CD960F9E-70A4-47B5-9415-670AD507EE7A}"/>
                </a:ext>
              </a:extLst>
            </p:cNvPr>
            <p:cNvSpPr/>
            <p:nvPr userDrawn="1"/>
          </p:nvSpPr>
          <p:spPr>
            <a:xfrm rot="20563470">
              <a:off x="-9517" y="3406988"/>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68" name="Oval 667">
              <a:extLst>
                <a:ext uri="{FF2B5EF4-FFF2-40B4-BE49-F238E27FC236}">
                  <a16:creationId xmlns:a16="http://schemas.microsoft.com/office/drawing/2014/main" id="{64F1018E-31CD-44F8-B268-13F35A6A1CFC}"/>
                </a:ext>
              </a:extLst>
            </p:cNvPr>
            <p:cNvSpPr/>
            <p:nvPr userDrawn="1"/>
          </p:nvSpPr>
          <p:spPr>
            <a:xfrm>
              <a:off x="1730610" y="2795084"/>
              <a:ext cx="310242" cy="31024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69" name="Oval 668">
              <a:extLst>
                <a:ext uri="{FF2B5EF4-FFF2-40B4-BE49-F238E27FC236}">
                  <a16:creationId xmlns:a16="http://schemas.microsoft.com/office/drawing/2014/main" id="{8928ABD0-10CC-4197-A086-67C9DE780747}"/>
                </a:ext>
              </a:extLst>
            </p:cNvPr>
            <p:cNvSpPr/>
            <p:nvPr userDrawn="1"/>
          </p:nvSpPr>
          <p:spPr>
            <a:xfrm>
              <a:off x="389430" y="2542039"/>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70" name="Oval 669">
              <a:extLst>
                <a:ext uri="{FF2B5EF4-FFF2-40B4-BE49-F238E27FC236}">
                  <a16:creationId xmlns:a16="http://schemas.microsoft.com/office/drawing/2014/main" id="{8F3396A0-4E17-4ACE-B03C-6DD0AA5AD133}"/>
                </a:ext>
              </a:extLst>
            </p:cNvPr>
            <p:cNvSpPr>
              <a:spLocks noChangeAspect="1"/>
            </p:cNvSpPr>
            <p:nvPr userDrawn="1"/>
          </p:nvSpPr>
          <p:spPr>
            <a:xfrm>
              <a:off x="1053547" y="3593471"/>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71" name="Oval 670">
              <a:extLst>
                <a:ext uri="{FF2B5EF4-FFF2-40B4-BE49-F238E27FC236}">
                  <a16:creationId xmlns:a16="http://schemas.microsoft.com/office/drawing/2014/main" id="{F9F758B5-BB8F-4800-9224-347565AD6D6B}"/>
                </a:ext>
              </a:extLst>
            </p:cNvPr>
            <p:cNvSpPr>
              <a:spLocks noChangeAspect="1"/>
            </p:cNvSpPr>
            <p:nvPr userDrawn="1"/>
          </p:nvSpPr>
          <p:spPr>
            <a:xfrm>
              <a:off x="1146611" y="6413455"/>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72" name="Oval 671">
              <a:extLst>
                <a:ext uri="{FF2B5EF4-FFF2-40B4-BE49-F238E27FC236}">
                  <a16:creationId xmlns:a16="http://schemas.microsoft.com/office/drawing/2014/main" id="{F8F37893-409B-438F-9736-F192D735BA31}"/>
                </a:ext>
              </a:extLst>
            </p:cNvPr>
            <p:cNvSpPr>
              <a:spLocks noChangeAspect="1"/>
            </p:cNvSpPr>
            <p:nvPr userDrawn="1"/>
          </p:nvSpPr>
          <p:spPr>
            <a:xfrm>
              <a:off x="843056" y="5450957"/>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73" name="Oval 672">
              <a:extLst>
                <a:ext uri="{FF2B5EF4-FFF2-40B4-BE49-F238E27FC236}">
                  <a16:creationId xmlns:a16="http://schemas.microsoft.com/office/drawing/2014/main" id="{45281D7C-CDFC-4F9B-9E26-AF15B2FB58BD}"/>
                </a:ext>
              </a:extLst>
            </p:cNvPr>
            <p:cNvSpPr>
              <a:spLocks noChangeAspect="1"/>
            </p:cNvSpPr>
            <p:nvPr userDrawn="1"/>
          </p:nvSpPr>
          <p:spPr>
            <a:xfrm>
              <a:off x="985988" y="4528587"/>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674" name="Straight Connector 673">
              <a:extLst>
                <a:ext uri="{FF2B5EF4-FFF2-40B4-BE49-F238E27FC236}">
                  <a16:creationId xmlns:a16="http://schemas.microsoft.com/office/drawing/2014/main" id="{FF2B118B-1315-4442-B3B4-B1A3724BC2E2}"/>
                </a:ext>
              </a:extLst>
            </p:cNvPr>
            <p:cNvCxnSpPr>
              <a:cxnSpLocks/>
              <a:stCxn id="400" idx="3"/>
            </p:cNvCxnSpPr>
            <p:nvPr userDrawn="1"/>
          </p:nvCxnSpPr>
          <p:spPr>
            <a:xfrm flipH="1">
              <a:off x="125106" y="4696105"/>
              <a:ext cx="889623" cy="1628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75" name="Straight Connector 674">
              <a:extLst>
                <a:ext uri="{FF2B5EF4-FFF2-40B4-BE49-F238E27FC236}">
                  <a16:creationId xmlns:a16="http://schemas.microsoft.com/office/drawing/2014/main" id="{4FCAD429-B3E6-4837-BEAE-61EE4DADF947}"/>
                </a:ext>
              </a:extLst>
            </p:cNvPr>
            <p:cNvCxnSpPr>
              <a:cxnSpLocks/>
              <a:stCxn id="396" idx="4"/>
              <a:endCxn id="397" idx="1"/>
            </p:cNvCxnSpPr>
            <p:nvPr userDrawn="1"/>
          </p:nvCxnSpPr>
          <p:spPr>
            <a:xfrm>
              <a:off x="536624" y="2836427"/>
              <a:ext cx="545664" cy="78578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676" name="Oval 675">
              <a:extLst>
                <a:ext uri="{FF2B5EF4-FFF2-40B4-BE49-F238E27FC236}">
                  <a16:creationId xmlns:a16="http://schemas.microsoft.com/office/drawing/2014/main" id="{38782982-8E4D-4659-873C-D701453841FA}"/>
                </a:ext>
              </a:extLst>
            </p:cNvPr>
            <p:cNvSpPr>
              <a:spLocks noChangeAspect="1"/>
            </p:cNvSpPr>
            <p:nvPr userDrawn="1"/>
          </p:nvSpPr>
          <p:spPr>
            <a:xfrm>
              <a:off x="4972557" y="2874980"/>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677" name="Straight Connector 676">
              <a:extLst>
                <a:ext uri="{FF2B5EF4-FFF2-40B4-BE49-F238E27FC236}">
                  <a16:creationId xmlns:a16="http://schemas.microsoft.com/office/drawing/2014/main" id="{37807FDC-DE39-49FB-B735-EBEAD3AA90A3}"/>
                </a:ext>
              </a:extLst>
            </p:cNvPr>
            <p:cNvCxnSpPr>
              <a:cxnSpLocks/>
              <a:stCxn id="403" idx="3"/>
              <a:endCxn id="367" idx="0"/>
            </p:cNvCxnSpPr>
            <p:nvPr userDrawn="1"/>
          </p:nvCxnSpPr>
          <p:spPr>
            <a:xfrm flipH="1">
              <a:off x="4536645" y="3042498"/>
              <a:ext cx="464653" cy="7819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a:extLst>
                <a:ext uri="{FF2B5EF4-FFF2-40B4-BE49-F238E27FC236}">
                  <a16:creationId xmlns:a16="http://schemas.microsoft.com/office/drawing/2014/main" id="{EB7A7C3D-0372-400B-AC9A-3B5906D0B0A1}"/>
                </a:ext>
              </a:extLst>
            </p:cNvPr>
            <p:cNvCxnSpPr>
              <a:cxnSpLocks/>
              <a:stCxn id="403" idx="2"/>
              <a:endCxn id="278" idx="6"/>
            </p:cNvCxnSpPr>
            <p:nvPr userDrawn="1"/>
          </p:nvCxnSpPr>
          <p:spPr>
            <a:xfrm flipH="1" flipV="1">
              <a:off x="3501498" y="2915999"/>
              <a:ext cx="1471059" cy="57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a:extLst>
                <a:ext uri="{FF2B5EF4-FFF2-40B4-BE49-F238E27FC236}">
                  <a16:creationId xmlns:a16="http://schemas.microsoft.com/office/drawing/2014/main" id="{754990BF-B11D-4D07-AE39-964B96AC1823}"/>
                </a:ext>
              </a:extLst>
            </p:cNvPr>
            <p:cNvCxnSpPr>
              <a:cxnSpLocks/>
              <a:stCxn id="396" idx="7"/>
              <a:endCxn id="280" idx="1"/>
            </p:cNvCxnSpPr>
            <p:nvPr userDrawn="1"/>
          </p:nvCxnSpPr>
          <p:spPr>
            <a:xfrm flipV="1">
              <a:off x="640706" y="1905029"/>
              <a:ext cx="785344" cy="68012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a:extLst>
                <a:ext uri="{FF2B5EF4-FFF2-40B4-BE49-F238E27FC236}">
                  <a16:creationId xmlns:a16="http://schemas.microsoft.com/office/drawing/2014/main" id="{A4B5DBDD-5B0E-4E59-ADED-0118AD09A0D1}"/>
                </a:ext>
              </a:extLst>
            </p:cNvPr>
            <p:cNvCxnSpPr>
              <a:cxnSpLocks/>
              <a:endCxn id="396" idx="1"/>
            </p:cNvCxnSpPr>
            <p:nvPr userDrawn="1"/>
          </p:nvCxnSpPr>
          <p:spPr>
            <a:xfrm>
              <a:off x="-60734" y="2344833"/>
              <a:ext cx="493276" cy="2403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681" name="Chord 680">
              <a:extLst>
                <a:ext uri="{FF2B5EF4-FFF2-40B4-BE49-F238E27FC236}">
                  <a16:creationId xmlns:a16="http://schemas.microsoft.com/office/drawing/2014/main" id="{27DE007C-9F12-496B-A728-BD20C4AD5C15}"/>
                </a:ext>
              </a:extLst>
            </p:cNvPr>
            <p:cNvSpPr>
              <a:spLocks noChangeAspect="1"/>
            </p:cNvSpPr>
            <p:nvPr userDrawn="1"/>
          </p:nvSpPr>
          <p:spPr>
            <a:xfrm rot="5400000" flipH="1">
              <a:off x="-98982" y="4723943"/>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682" name="Straight Connector 681">
              <a:extLst>
                <a:ext uri="{FF2B5EF4-FFF2-40B4-BE49-F238E27FC236}">
                  <a16:creationId xmlns:a16="http://schemas.microsoft.com/office/drawing/2014/main" id="{D05BD257-B500-4859-87E3-7AF8F120DBC8}"/>
                </a:ext>
              </a:extLst>
            </p:cNvPr>
            <p:cNvCxnSpPr>
              <a:cxnSpLocks/>
              <a:stCxn id="399" idx="3"/>
            </p:cNvCxnSpPr>
            <p:nvPr userDrawn="1"/>
          </p:nvCxnSpPr>
          <p:spPr>
            <a:xfrm flipH="1">
              <a:off x="0" y="5702233"/>
              <a:ext cx="886168" cy="5647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a:extLst>
                <a:ext uri="{FF2B5EF4-FFF2-40B4-BE49-F238E27FC236}">
                  <a16:creationId xmlns:a16="http://schemas.microsoft.com/office/drawing/2014/main" id="{1375956F-0E80-4AC9-814E-70BECFBD363C}"/>
                </a:ext>
              </a:extLst>
            </p:cNvPr>
            <p:cNvCxnSpPr>
              <a:cxnSpLocks/>
              <a:stCxn id="395" idx="6"/>
              <a:endCxn id="278" idx="1"/>
            </p:cNvCxnSpPr>
            <p:nvPr userDrawn="1"/>
          </p:nvCxnSpPr>
          <p:spPr>
            <a:xfrm flipV="1">
              <a:off x="2040852" y="2934851"/>
              <a:ext cx="1254476" cy="15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a:extLst>
                <a:ext uri="{FF2B5EF4-FFF2-40B4-BE49-F238E27FC236}">
                  <a16:creationId xmlns:a16="http://schemas.microsoft.com/office/drawing/2014/main" id="{41CC77C8-4C92-459C-96A8-E657623D1D18}"/>
                </a:ext>
              </a:extLst>
            </p:cNvPr>
            <p:cNvCxnSpPr>
              <a:cxnSpLocks/>
              <a:stCxn id="395" idx="5"/>
              <a:endCxn id="371" idx="0"/>
            </p:cNvCxnSpPr>
            <p:nvPr userDrawn="1"/>
          </p:nvCxnSpPr>
          <p:spPr>
            <a:xfrm>
              <a:off x="1995418" y="3059892"/>
              <a:ext cx="515698" cy="5895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a:extLst>
                <a:ext uri="{FF2B5EF4-FFF2-40B4-BE49-F238E27FC236}">
                  <a16:creationId xmlns:a16="http://schemas.microsoft.com/office/drawing/2014/main" id="{464FDC1E-B7D8-4091-A3A7-1C4025DC4D6E}"/>
                </a:ext>
              </a:extLst>
            </p:cNvPr>
            <p:cNvCxnSpPr>
              <a:cxnSpLocks/>
              <a:stCxn id="280" idx="0"/>
              <a:endCxn id="395" idx="0"/>
            </p:cNvCxnSpPr>
            <p:nvPr userDrawn="1"/>
          </p:nvCxnSpPr>
          <p:spPr>
            <a:xfrm>
              <a:off x="1505277" y="1937846"/>
              <a:ext cx="380454" cy="8572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a:extLst>
                <a:ext uri="{FF2B5EF4-FFF2-40B4-BE49-F238E27FC236}">
                  <a16:creationId xmlns:a16="http://schemas.microsoft.com/office/drawing/2014/main" id="{8061EB4A-52B6-44C0-8944-6F7ACB5EE15B}"/>
                </a:ext>
              </a:extLst>
            </p:cNvPr>
            <p:cNvCxnSpPr>
              <a:cxnSpLocks/>
              <a:stCxn id="400" idx="5"/>
              <a:endCxn id="372" idx="7"/>
            </p:cNvCxnSpPr>
            <p:nvPr userDrawn="1"/>
          </p:nvCxnSpPr>
          <p:spPr>
            <a:xfrm>
              <a:off x="1153506" y="4696105"/>
              <a:ext cx="1042227" cy="3641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a:extLst>
                <a:ext uri="{FF2B5EF4-FFF2-40B4-BE49-F238E27FC236}">
                  <a16:creationId xmlns:a16="http://schemas.microsoft.com/office/drawing/2014/main" id="{6782B9B3-6136-411E-B6DA-3B30546C6114}"/>
                </a:ext>
              </a:extLst>
            </p:cNvPr>
            <p:cNvCxnSpPr>
              <a:cxnSpLocks/>
              <a:stCxn id="367" idx="7"/>
              <a:endCxn id="278" idx="7"/>
            </p:cNvCxnSpPr>
            <p:nvPr userDrawn="1"/>
          </p:nvCxnSpPr>
          <p:spPr>
            <a:xfrm flipH="1" flipV="1">
              <a:off x="3446634" y="2981907"/>
              <a:ext cx="1005609" cy="85776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a:extLst>
                <a:ext uri="{FF2B5EF4-FFF2-40B4-BE49-F238E27FC236}">
                  <a16:creationId xmlns:a16="http://schemas.microsoft.com/office/drawing/2014/main" id="{3C14164D-904D-4C1B-82C9-80E7AC2ED145}"/>
                </a:ext>
              </a:extLst>
            </p:cNvPr>
            <p:cNvCxnSpPr>
              <a:cxnSpLocks/>
              <a:stCxn id="296" idx="7"/>
              <a:endCxn id="403" idx="0"/>
            </p:cNvCxnSpPr>
            <p:nvPr userDrawn="1"/>
          </p:nvCxnSpPr>
          <p:spPr>
            <a:xfrm>
              <a:off x="5065787" y="2247314"/>
              <a:ext cx="4900" cy="62766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a:extLst>
                <a:ext uri="{FF2B5EF4-FFF2-40B4-BE49-F238E27FC236}">
                  <a16:creationId xmlns:a16="http://schemas.microsoft.com/office/drawing/2014/main" id="{402FF50B-8919-4333-9E47-F2ECEF7FBAAE}"/>
                </a:ext>
              </a:extLst>
            </p:cNvPr>
            <p:cNvCxnSpPr>
              <a:cxnSpLocks/>
              <a:stCxn id="370" idx="7"/>
              <a:endCxn id="285" idx="0"/>
            </p:cNvCxnSpPr>
            <p:nvPr userDrawn="1"/>
          </p:nvCxnSpPr>
          <p:spPr>
            <a:xfrm flipH="1" flipV="1">
              <a:off x="6285610" y="2383792"/>
              <a:ext cx="270102" cy="78461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90" name="Straight Connector 689">
              <a:extLst>
                <a:ext uri="{FF2B5EF4-FFF2-40B4-BE49-F238E27FC236}">
                  <a16:creationId xmlns:a16="http://schemas.microsoft.com/office/drawing/2014/main" id="{A57D5EB8-1AD6-435E-9565-1A6DB178662D}"/>
                </a:ext>
              </a:extLst>
            </p:cNvPr>
            <p:cNvCxnSpPr>
              <a:cxnSpLocks/>
              <a:stCxn id="370" idx="6"/>
              <a:endCxn id="403" idx="5"/>
            </p:cNvCxnSpPr>
            <p:nvPr userDrawn="1"/>
          </p:nvCxnSpPr>
          <p:spPr>
            <a:xfrm flipH="1" flipV="1">
              <a:off x="5140075" y="3042498"/>
              <a:ext cx="1393759" cy="1787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a:extLst>
                <a:ext uri="{FF2B5EF4-FFF2-40B4-BE49-F238E27FC236}">
                  <a16:creationId xmlns:a16="http://schemas.microsoft.com/office/drawing/2014/main" id="{86158CCB-5F26-4421-8273-4E11644354D4}"/>
                </a:ext>
              </a:extLst>
            </p:cNvPr>
            <p:cNvCxnSpPr>
              <a:cxnSpLocks/>
              <a:stCxn id="286" idx="0"/>
              <a:endCxn id="370" idx="1"/>
            </p:cNvCxnSpPr>
            <p:nvPr userDrawn="1"/>
          </p:nvCxnSpPr>
          <p:spPr>
            <a:xfrm flipH="1">
              <a:off x="6661348" y="1834225"/>
              <a:ext cx="1076455" cy="133418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92" name="Straight Connector 691">
              <a:extLst>
                <a:ext uri="{FF2B5EF4-FFF2-40B4-BE49-F238E27FC236}">
                  <a16:creationId xmlns:a16="http://schemas.microsoft.com/office/drawing/2014/main" id="{67F39737-85D5-48F5-8031-3028085708B0}"/>
                </a:ext>
              </a:extLst>
            </p:cNvPr>
            <p:cNvCxnSpPr>
              <a:cxnSpLocks/>
              <a:stCxn id="426" idx="0"/>
              <a:endCxn id="425" idx="4"/>
            </p:cNvCxnSpPr>
            <p:nvPr userDrawn="1"/>
          </p:nvCxnSpPr>
          <p:spPr>
            <a:xfrm>
              <a:off x="9621563" y="3044363"/>
              <a:ext cx="760622" cy="3161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a:extLst>
                <a:ext uri="{FF2B5EF4-FFF2-40B4-BE49-F238E27FC236}">
                  <a16:creationId xmlns:a16="http://schemas.microsoft.com/office/drawing/2014/main" id="{06F33652-9C5F-4B65-815D-D2B77EC74D7B}"/>
                </a:ext>
              </a:extLst>
            </p:cNvPr>
            <p:cNvCxnSpPr>
              <a:cxnSpLocks/>
              <a:stCxn id="294" idx="0"/>
              <a:endCxn id="425" idx="5"/>
            </p:cNvCxnSpPr>
            <p:nvPr userDrawn="1"/>
          </p:nvCxnSpPr>
          <p:spPr>
            <a:xfrm>
              <a:off x="10349083" y="2680523"/>
              <a:ext cx="90128" cy="61593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a:extLst>
                <a:ext uri="{FF2B5EF4-FFF2-40B4-BE49-F238E27FC236}">
                  <a16:creationId xmlns:a16="http://schemas.microsoft.com/office/drawing/2014/main" id="{3D95AFF7-255A-4B40-ADD7-336D0A998706}"/>
                </a:ext>
              </a:extLst>
            </p:cNvPr>
            <p:cNvCxnSpPr>
              <a:cxnSpLocks/>
              <a:stCxn id="293" idx="0"/>
              <a:endCxn id="426" idx="6"/>
            </p:cNvCxnSpPr>
            <p:nvPr userDrawn="1"/>
          </p:nvCxnSpPr>
          <p:spPr>
            <a:xfrm>
              <a:off x="9306676" y="1739765"/>
              <a:ext cx="245878" cy="11619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a:extLst>
                <a:ext uri="{FF2B5EF4-FFF2-40B4-BE49-F238E27FC236}">
                  <a16:creationId xmlns:a16="http://schemas.microsoft.com/office/drawing/2014/main" id="{005E811B-25F4-4931-852F-74C4B843F12C}"/>
                </a:ext>
              </a:extLst>
            </p:cNvPr>
            <p:cNvCxnSpPr>
              <a:cxnSpLocks/>
              <a:stCxn id="370" idx="1"/>
              <a:endCxn id="427" idx="5"/>
            </p:cNvCxnSpPr>
            <p:nvPr userDrawn="1"/>
          </p:nvCxnSpPr>
          <p:spPr>
            <a:xfrm>
              <a:off x="6661348" y="3168408"/>
              <a:ext cx="1391015" cy="190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96" name="Straight Connector 695">
              <a:extLst>
                <a:ext uri="{FF2B5EF4-FFF2-40B4-BE49-F238E27FC236}">
                  <a16:creationId xmlns:a16="http://schemas.microsoft.com/office/drawing/2014/main" id="{C37D78FD-4BF1-4934-875F-583CE8EF91A0}"/>
                </a:ext>
              </a:extLst>
            </p:cNvPr>
            <p:cNvCxnSpPr>
              <a:cxnSpLocks/>
              <a:stCxn id="286" idx="0"/>
              <a:endCxn id="427" idx="5"/>
            </p:cNvCxnSpPr>
            <p:nvPr userDrawn="1"/>
          </p:nvCxnSpPr>
          <p:spPr>
            <a:xfrm>
              <a:off x="7737803" y="1834225"/>
              <a:ext cx="314560" cy="13532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a:extLst>
                <a:ext uri="{FF2B5EF4-FFF2-40B4-BE49-F238E27FC236}">
                  <a16:creationId xmlns:a16="http://schemas.microsoft.com/office/drawing/2014/main" id="{3D7B4325-CEC5-4D77-ACA7-775D38F9408A}"/>
                </a:ext>
              </a:extLst>
            </p:cNvPr>
            <p:cNvCxnSpPr>
              <a:cxnSpLocks/>
              <a:stCxn id="427" idx="7"/>
              <a:endCxn id="426" idx="4"/>
            </p:cNvCxnSpPr>
            <p:nvPr userDrawn="1"/>
          </p:nvCxnSpPr>
          <p:spPr>
            <a:xfrm flipV="1">
              <a:off x="8152134" y="2970735"/>
              <a:ext cx="1257783" cy="2514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698" name="Oval 697">
              <a:extLst>
                <a:ext uri="{FF2B5EF4-FFF2-40B4-BE49-F238E27FC236}">
                  <a16:creationId xmlns:a16="http://schemas.microsoft.com/office/drawing/2014/main" id="{3E3AA88A-EF00-4C8D-9AC3-D680FC69FB25}"/>
                </a:ext>
              </a:extLst>
            </p:cNvPr>
            <p:cNvSpPr/>
            <p:nvPr userDrawn="1"/>
          </p:nvSpPr>
          <p:spPr>
            <a:xfrm rot="17350916" flipV="1">
              <a:off x="10375964" y="3285269"/>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99" name="Oval 698">
              <a:extLst>
                <a:ext uri="{FF2B5EF4-FFF2-40B4-BE49-F238E27FC236}">
                  <a16:creationId xmlns:a16="http://schemas.microsoft.com/office/drawing/2014/main" id="{8E50959F-17A7-4D32-A633-46CC789AD68A}"/>
                </a:ext>
              </a:extLst>
            </p:cNvPr>
            <p:cNvSpPr/>
            <p:nvPr userDrawn="1"/>
          </p:nvSpPr>
          <p:spPr>
            <a:xfrm rot="17350916" flipV="1">
              <a:off x="9403696" y="289550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00" name="Oval 699">
              <a:extLst>
                <a:ext uri="{FF2B5EF4-FFF2-40B4-BE49-F238E27FC236}">
                  <a16:creationId xmlns:a16="http://schemas.microsoft.com/office/drawing/2014/main" id="{17A97E36-006F-4CD9-8A76-3A656EA9CCA1}"/>
                </a:ext>
              </a:extLst>
            </p:cNvPr>
            <p:cNvSpPr>
              <a:spLocks noChangeAspect="1"/>
            </p:cNvSpPr>
            <p:nvPr userDrawn="1"/>
          </p:nvSpPr>
          <p:spPr>
            <a:xfrm rot="17350916" flipV="1">
              <a:off x="8010198" y="317998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701" name="Straight Connector 700">
              <a:extLst>
                <a:ext uri="{FF2B5EF4-FFF2-40B4-BE49-F238E27FC236}">
                  <a16:creationId xmlns:a16="http://schemas.microsoft.com/office/drawing/2014/main" id="{9999422E-2F2F-4334-824E-112CC8164E96}"/>
                </a:ext>
              </a:extLst>
            </p:cNvPr>
            <p:cNvCxnSpPr>
              <a:cxnSpLocks/>
              <a:stCxn id="291" idx="0"/>
              <a:endCxn id="425" idx="7"/>
            </p:cNvCxnSpPr>
            <p:nvPr userDrawn="1"/>
          </p:nvCxnSpPr>
          <p:spPr>
            <a:xfrm flipH="1">
              <a:off x="10588868" y="2983008"/>
              <a:ext cx="1256853" cy="3655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a:extLst>
                <a:ext uri="{FF2B5EF4-FFF2-40B4-BE49-F238E27FC236}">
                  <a16:creationId xmlns:a16="http://schemas.microsoft.com/office/drawing/2014/main" id="{C18541EE-0605-43E9-9396-D28D0C3C49C8}"/>
                </a:ext>
              </a:extLst>
            </p:cNvPr>
            <p:cNvCxnSpPr>
              <a:cxnSpLocks/>
              <a:endCxn id="291" idx="7"/>
            </p:cNvCxnSpPr>
            <p:nvPr userDrawn="1"/>
          </p:nvCxnSpPr>
          <p:spPr>
            <a:xfrm flipH="1" flipV="1">
              <a:off x="11930123" y="2967834"/>
              <a:ext cx="291194" cy="286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216" name="Group 215">
            <a:extLst>
              <a:ext uri="{FF2B5EF4-FFF2-40B4-BE49-F238E27FC236}">
                <a16:creationId xmlns:a16="http://schemas.microsoft.com/office/drawing/2014/main" id="{C1E546A4-4E14-485B-AB9F-46A7E0403086}"/>
              </a:ext>
            </a:extLst>
          </p:cNvPr>
          <p:cNvGrpSpPr/>
          <p:nvPr userDrawn="1"/>
        </p:nvGrpSpPr>
        <p:grpSpPr>
          <a:xfrm>
            <a:off x="-74236" y="-78262"/>
            <a:ext cx="9306190" cy="5284082"/>
            <a:chOff x="-98982" y="-104349"/>
            <a:chExt cx="12408253" cy="7045442"/>
          </a:xfrm>
          <a:solidFill>
            <a:schemeClr val="bg1">
              <a:alpha val="15000"/>
            </a:schemeClr>
          </a:solidFill>
        </p:grpSpPr>
        <p:cxnSp>
          <p:nvCxnSpPr>
            <p:cNvPr id="217" name="Straight Connector 216">
              <a:extLst>
                <a:ext uri="{FF2B5EF4-FFF2-40B4-BE49-F238E27FC236}">
                  <a16:creationId xmlns:a16="http://schemas.microsoft.com/office/drawing/2014/main" id="{9C80BF60-9C4D-45FD-870E-85C069300940}"/>
                </a:ext>
              </a:extLst>
            </p:cNvPr>
            <p:cNvCxnSpPr>
              <a:cxnSpLocks/>
              <a:stCxn id="280" idx="7"/>
              <a:endCxn id="278" idx="2"/>
            </p:cNvCxnSpPr>
            <p:nvPr/>
          </p:nvCxnSpPr>
          <p:spPr>
            <a:xfrm>
              <a:off x="1584504" y="1905029"/>
              <a:ext cx="1703016" cy="9444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71E56B67-2E88-4F3F-A6FC-D1D4E322C51D}"/>
                </a:ext>
              </a:extLst>
            </p:cNvPr>
            <p:cNvCxnSpPr>
              <a:cxnSpLocks/>
              <a:stCxn id="278" idx="4"/>
              <a:endCxn id="297" idx="1"/>
            </p:cNvCxnSpPr>
            <p:nvPr/>
          </p:nvCxnSpPr>
          <p:spPr>
            <a:xfrm flipV="1">
              <a:off x="3427782" y="2205662"/>
              <a:ext cx="482924" cy="57007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962F43A5-DDE5-40A1-91ED-76CD7965B0BF}"/>
                </a:ext>
              </a:extLst>
            </p:cNvPr>
            <p:cNvCxnSpPr>
              <a:cxnSpLocks/>
              <a:stCxn id="283" idx="2"/>
              <a:endCxn id="295" idx="6"/>
            </p:cNvCxnSpPr>
            <p:nvPr/>
          </p:nvCxnSpPr>
          <p:spPr>
            <a:xfrm flipH="1">
              <a:off x="4004116" y="998896"/>
              <a:ext cx="1032867" cy="4144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5A29C3A1-096D-4557-8416-FEEC3C02B449}"/>
                </a:ext>
              </a:extLst>
            </p:cNvPr>
            <p:cNvCxnSpPr>
              <a:cxnSpLocks/>
              <a:stCxn id="297" idx="5"/>
              <a:endCxn id="283" idx="1"/>
            </p:cNvCxnSpPr>
            <p:nvPr/>
          </p:nvCxnSpPr>
          <p:spPr>
            <a:xfrm flipV="1">
              <a:off x="4016342" y="1082390"/>
              <a:ext cx="1055225" cy="10176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6BDE7E03-A381-4B4A-96B0-6E83D8E3F9B3}"/>
                </a:ext>
              </a:extLst>
            </p:cNvPr>
            <p:cNvCxnSpPr>
              <a:cxnSpLocks/>
              <a:stCxn id="278" idx="5"/>
              <a:endCxn id="296" idx="1"/>
            </p:cNvCxnSpPr>
            <p:nvPr/>
          </p:nvCxnSpPr>
          <p:spPr>
            <a:xfrm flipV="1">
              <a:off x="3493690" y="2247314"/>
              <a:ext cx="1466461" cy="58328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CCAC90A6-BC4B-460D-8A10-53FB1BBB15A9}"/>
                </a:ext>
              </a:extLst>
            </p:cNvPr>
            <p:cNvCxnSpPr>
              <a:cxnSpLocks/>
              <a:stCxn id="283" idx="0"/>
              <a:endCxn id="296" idx="4"/>
            </p:cNvCxnSpPr>
            <p:nvPr/>
          </p:nvCxnSpPr>
          <p:spPr>
            <a:xfrm flipH="1">
              <a:off x="5012969" y="1116974"/>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C3940DD1-1BFA-4D88-A79E-839EE1AB73C5}"/>
                </a:ext>
              </a:extLst>
            </p:cNvPr>
            <p:cNvCxnSpPr>
              <a:cxnSpLocks/>
              <a:stCxn id="297" idx="3"/>
              <a:endCxn id="295" idx="0"/>
            </p:cNvCxnSpPr>
            <p:nvPr/>
          </p:nvCxnSpPr>
          <p:spPr>
            <a:xfrm flipH="1" flipV="1">
              <a:off x="3892072" y="1525433"/>
              <a:ext cx="18633" cy="5745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0055EDBA-AFB7-400D-BB3D-13245CBF0421}"/>
                </a:ext>
              </a:extLst>
            </p:cNvPr>
            <p:cNvCxnSpPr>
              <a:cxnSpLocks/>
              <a:stCxn id="403" idx="7"/>
              <a:endCxn id="285" idx="1"/>
            </p:cNvCxnSpPr>
            <p:nvPr/>
          </p:nvCxnSpPr>
          <p:spPr>
            <a:xfrm flipV="1">
              <a:off x="5140075" y="2350975"/>
              <a:ext cx="1066308" cy="5527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4B2B8640-FB59-445C-98CC-FF7CE143EA8A}"/>
                </a:ext>
              </a:extLst>
            </p:cNvPr>
            <p:cNvCxnSpPr>
              <a:cxnSpLocks/>
              <a:stCxn id="283" idx="7"/>
              <a:endCxn id="285" idx="3"/>
            </p:cNvCxnSpPr>
            <p:nvPr/>
          </p:nvCxnSpPr>
          <p:spPr>
            <a:xfrm>
              <a:off x="5238555" y="1082390"/>
              <a:ext cx="967828" cy="11101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D634FEE4-69AB-4BA5-926A-FB2B5A05288C}"/>
                </a:ext>
              </a:extLst>
            </p:cNvPr>
            <p:cNvCxnSpPr>
              <a:cxnSpLocks/>
              <a:stCxn id="282" idx="3"/>
            </p:cNvCxnSpPr>
            <p:nvPr/>
          </p:nvCxnSpPr>
          <p:spPr>
            <a:xfrm flipH="1" flipV="1">
              <a:off x="3211650" y="18443"/>
              <a:ext cx="498790" cy="58289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BE8E8659-902D-4973-AB2F-52F3D3A96762}"/>
                </a:ext>
              </a:extLst>
            </p:cNvPr>
            <p:cNvCxnSpPr>
              <a:cxnSpLocks/>
              <a:stCxn id="297" idx="6"/>
              <a:endCxn id="296" idx="2"/>
            </p:cNvCxnSpPr>
            <p:nvPr/>
          </p:nvCxnSpPr>
          <p:spPr>
            <a:xfrm>
              <a:off x="4038220" y="2152844"/>
              <a:ext cx="900054" cy="416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100E9F00-76D9-450E-A8CF-C03251EC4ED7}"/>
                </a:ext>
              </a:extLst>
            </p:cNvPr>
            <p:cNvCxnSpPr>
              <a:cxnSpLocks/>
              <a:stCxn id="282" idx="0"/>
              <a:endCxn id="295" idx="4"/>
            </p:cNvCxnSpPr>
            <p:nvPr/>
          </p:nvCxnSpPr>
          <p:spPr>
            <a:xfrm>
              <a:off x="3789668" y="792604"/>
              <a:ext cx="102405" cy="5087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9C550F29-7CD5-486B-9AFF-F7D8849D0F0D}"/>
                </a:ext>
              </a:extLst>
            </p:cNvPr>
            <p:cNvCxnSpPr>
              <a:cxnSpLocks/>
              <a:stCxn id="296" idx="6"/>
              <a:endCxn id="285" idx="2"/>
            </p:cNvCxnSpPr>
            <p:nvPr/>
          </p:nvCxnSpPr>
          <p:spPr>
            <a:xfrm>
              <a:off x="5087665" y="2194496"/>
              <a:ext cx="1085901" cy="772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72EC31DC-CDC8-4869-9C04-D570E42CB139}"/>
                </a:ext>
              </a:extLst>
            </p:cNvPr>
            <p:cNvCxnSpPr>
              <a:cxnSpLocks/>
              <a:stCxn id="284" idx="0"/>
              <a:endCxn id="285" idx="4"/>
            </p:cNvCxnSpPr>
            <p:nvPr/>
          </p:nvCxnSpPr>
          <p:spPr>
            <a:xfrm>
              <a:off x="6243041" y="1291086"/>
              <a:ext cx="42569" cy="868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BDCC0A17-D73C-47F5-8AB9-93119A2F173F}"/>
                </a:ext>
              </a:extLst>
            </p:cNvPr>
            <p:cNvCxnSpPr>
              <a:cxnSpLocks/>
              <a:stCxn id="287" idx="1"/>
              <a:endCxn id="285" idx="5"/>
            </p:cNvCxnSpPr>
            <p:nvPr/>
          </p:nvCxnSpPr>
          <p:spPr>
            <a:xfrm flipH="1">
              <a:off x="6364837" y="570689"/>
              <a:ext cx="1332558" cy="162183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D57630C6-912D-478B-8BD1-C46A87634D37}"/>
                </a:ext>
              </a:extLst>
            </p:cNvPr>
            <p:cNvCxnSpPr>
              <a:cxnSpLocks/>
              <a:stCxn id="287" idx="0"/>
              <a:endCxn id="286" idx="4"/>
            </p:cNvCxnSpPr>
            <p:nvPr/>
          </p:nvCxnSpPr>
          <p:spPr>
            <a:xfrm flipH="1">
              <a:off x="7737803" y="592567"/>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F565F6A-E78B-4697-8A45-4F5D04808F3B}"/>
                </a:ext>
              </a:extLst>
            </p:cNvPr>
            <p:cNvCxnSpPr>
              <a:cxnSpLocks/>
              <a:stCxn id="286" idx="2"/>
              <a:endCxn id="285" idx="6"/>
            </p:cNvCxnSpPr>
            <p:nvPr/>
          </p:nvCxnSpPr>
          <p:spPr>
            <a:xfrm flipH="1">
              <a:off x="6397654" y="1722181"/>
              <a:ext cx="1228105" cy="5495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12B33EB7-0829-4088-83C8-E8EC2F239E2E}"/>
                </a:ext>
              </a:extLst>
            </p:cNvPr>
            <p:cNvCxnSpPr>
              <a:cxnSpLocks/>
              <a:stCxn id="286" idx="7"/>
              <a:endCxn id="426" idx="5"/>
            </p:cNvCxnSpPr>
            <p:nvPr/>
          </p:nvCxnSpPr>
          <p:spPr>
            <a:xfrm>
              <a:off x="7817030" y="1801408"/>
              <a:ext cx="1649913" cy="11052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D9412A92-DFBF-4EBB-B8ED-69E0967CB2AF}"/>
                </a:ext>
              </a:extLst>
            </p:cNvPr>
            <p:cNvCxnSpPr>
              <a:cxnSpLocks/>
              <a:stCxn id="286" idx="6"/>
              <a:endCxn id="293" idx="2"/>
            </p:cNvCxnSpPr>
            <p:nvPr/>
          </p:nvCxnSpPr>
          <p:spPr>
            <a:xfrm flipV="1">
              <a:off x="7849847" y="1627721"/>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9061F045-3A3D-4A19-9F64-42B8B930F636}"/>
                </a:ext>
              </a:extLst>
            </p:cNvPr>
            <p:cNvCxnSpPr>
              <a:cxnSpLocks/>
              <a:stCxn id="293" idx="7"/>
              <a:endCxn id="294" idx="3"/>
            </p:cNvCxnSpPr>
            <p:nvPr/>
          </p:nvCxnSpPr>
          <p:spPr>
            <a:xfrm>
              <a:off x="9385903" y="1706948"/>
              <a:ext cx="910362" cy="8460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C11D1B79-E727-4BFF-93FF-A09DF7A9A7EE}"/>
                </a:ext>
              </a:extLst>
            </p:cNvPr>
            <p:cNvCxnSpPr>
              <a:cxnSpLocks/>
              <a:stCxn id="279" idx="0"/>
              <a:endCxn id="278" idx="3"/>
            </p:cNvCxnSpPr>
            <p:nvPr/>
          </p:nvCxnSpPr>
          <p:spPr>
            <a:xfrm>
              <a:off x="2865686" y="1745404"/>
              <a:ext cx="476698" cy="10381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817F5F66-76F0-49C4-B1E6-4B70E5F65D92}"/>
                </a:ext>
              </a:extLst>
            </p:cNvPr>
            <p:cNvCxnSpPr>
              <a:cxnSpLocks/>
              <a:stCxn id="295" idx="2"/>
              <a:endCxn id="279" idx="6"/>
            </p:cNvCxnSpPr>
            <p:nvPr/>
          </p:nvCxnSpPr>
          <p:spPr>
            <a:xfrm flipH="1">
              <a:off x="2983764" y="1413389"/>
              <a:ext cx="796264" cy="21393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DBBF53C7-91CC-4596-9A12-61B482465DEF}"/>
                </a:ext>
              </a:extLst>
            </p:cNvPr>
            <p:cNvCxnSpPr>
              <a:cxnSpLocks/>
              <a:stCxn id="282" idx="1"/>
              <a:endCxn id="279" idx="5"/>
            </p:cNvCxnSpPr>
            <p:nvPr/>
          </p:nvCxnSpPr>
          <p:spPr>
            <a:xfrm flipH="1">
              <a:off x="2949180" y="759787"/>
              <a:ext cx="761261" cy="7840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3EE1C2CC-700D-44DE-A06D-CF37030CFBEE}"/>
                </a:ext>
              </a:extLst>
            </p:cNvPr>
            <p:cNvCxnSpPr>
              <a:cxnSpLocks/>
              <a:stCxn id="281" idx="7"/>
              <a:endCxn id="279" idx="3"/>
            </p:cNvCxnSpPr>
            <p:nvPr/>
          </p:nvCxnSpPr>
          <p:spPr>
            <a:xfrm>
              <a:off x="2026273" y="811101"/>
              <a:ext cx="755920" cy="7327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5A4536BF-CA8D-4617-B7C7-959EFCA5B175}"/>
                </a:ext>
              </a:extLst>
            </p:cNvPr>
            <p:cNvCxnSpPr>
              <a:cxnSpLocks/>
              <a:stCxn id="280" idx="6"/>
              <a:endCxn id="279" idx="2"/>
            </p:cNvCxnSpPr>
            <p:nvPr/>
          </p:nvCxnSpPr>
          <p:spPr>
            <a:xfrm flipV="1">
              <a:off x="1617321" y="1627326"/>
              <a:ext cx="1130287" cy="1984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E94781C-27B1-4979-89B9-3A681BB2824B}"/>
                </a:ext>
              </a:extLst>
            </p:cNvPr>
            <p:cNvCxnSpPr>
              <a:cxnSpLocks/>
              <a:stCxn id="300" idx="7"/>
              <a:endCxn id="280" idx="3"/>
            </p:cNvCxnSpPr>
            <p:nvPr/>
          </p:nvCxnSpPr>
          <p:spPr>
            <a:xfrm>
              <a:off x="562732" y="991183"/>
              <a:ext cx="863318" cy="75539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9ECEC93F-E208-46D1-AF78-C8A71CEC40B3}"/>
                </a:ext>
              </a:extLst>
            </p:cNvPr>
            <p:cNvCxnSpPr>
              <a:cxnSpLocks/>
              <a:stCxn id="300" idx="6"/>
              <a:endCxn id="281" idx="2"/>
            </p:cNvCxnSpPr>
            <p:nvPr/>
          </p:nvCxnSpPr>
          <p:spPr>
            <a:xfrm flipV="1">
              <a:off x="584609" y="758283"/>
              <a:ext cx="1314149" cy="18008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0CED1FE7-A33B-4BBA-9696-56DBDD514FD7}"/>
                </a:ext>
              </a:extLst>
            </p:cNvPr>
            <p:cNvCxnSpPr>
              <a:cxnSpLocks/>
              <a:stCxn id="300" idx="5"/>
            </p:cNvCxnSpPr>
            <p:nvPr/>
          </p:nvCxnSpPr>
          <p:spPr>
            <a:xfrm flipV="1">
              <a:off x="562732" y="7695"/>
              <a:ext cx="830501" cy="8778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EEC95EFE-6F64-492F-83BA-F4A337A93A6A}"/>
                </a:ext>
              </a:extLst>
            </p:cNvPr>
            <p:cNvCxnSpPr>
              <a:cxnSpLocks/>
              <a:stCxn id="281" idx="4"/>
            </p:cNvCxnSpPr>
            <p:nvPr/>
          </p:nvCxnSpPr>
          <p:spPr>
            <a:xfrm flipH="1" flipV="1">
              <a:off x="1913190" y="8940"/>
              <a:ext cx="60264" cy="6746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337CBDF8-E2BC-4F14-9165-65159D78F975}"/>
                </a:ext>
              </a:extLst>
            </p:cNvPr>
            <p:cNvCxnSpPr>
              <a:cxnSpLocks/>
              <a:stCxn id="281" idx="5"/>
            </p:cNvCxnSpPr>
            <p:nvPr/>
          </p:nvCxnSpPr>
          <p:spPr>
            <a:xfrm flipV="1">
              <a:off x="2026273" y="21571"/>
              <a:ext cx="969507" cy="6838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0487B002-4701-49D3-B3D8-14E3E2DBFAB2}"/>
                </a:ext>
              </a:extLst>
            </p:cNvPr>
            <p:cNvCxnSpPr>
              <a:cxnSpLocks/>
              <a:stCxn id="282" idx="5"/>
            </p:cNvCxnSpPr>
            <p:nvPr/>
          </p:nvCxnSpPr>
          <p:spPr>
            <a:xfrm flipV="1">
              <a:off x="3868895" y="-11241"/>
              <a:ext cx="430441" cy="6125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C7A96476-1D0D-4815-9656-D0EB37F7B03C}"/>
                </a:ext>
              </a:extLst>
            </p:cNvPr>
            <p:cNvCxnSpPr>
              <a:cxnSpLocks/>
              <a:stCxn id="281" idx="6"/>
              <a:endCxn id="282" idx="2"/>
            </p:cNvCxnSpPr>
            <p:nvPr/>
          </p:nvCxnSpPr>
          <p:spPr>
            <a:xfrm flipV="1">
              <a:off x="2048150" y="680560"/>
              <a:ext cx="1629474" cy="7772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0FA44EEA-5C50-4433-95F6-9B1E9C4FD702}"/>
                </a:ext>
              </a:extLst>
            </p:cNvPr>
            <p:cNvCxnSpPr>
              <a:cxnSpLocks/>
              <a:stCxn id="282" idx="6"/>
              <a:endCxn id="283" idx="3"/>
            </p:cNvCxnSpPr>
            <p:nvPr/>
          </p:nvCxnSpPr>
          <p:spPr>
            <a:xfrm>
              <a:off x="3901712" y="680560"/>
              <a:ext cx="1169856" cy="234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E417D340-8DD2-40C9-9243-C3DECA77EFD3}"/>
                </a:ext>
              </a:extLst>
            </p:cNvPr>
            <p:cNvCxnSpPr>
              <a:cxnSpLocks/>
              <a:stCxn id="284" idx="2"/>
              <a:endCxn id="283" idx="6"/>
            </p:cNvCxnSpPr>
            <p:nvPr/>
          </p:nvCxnSpPr>
          <p:spPr>
            <a:xfrm flipH="1" flipV="1">
              <a:off x="5273139" y="998896"/>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B686522F-E39E-4A8E-BC68-F6C2FDACC95B}"/>
                </a:ext>
              </a:extLst>
            </p:cNvPr>
            <p:cNvCxnSpPr>
              <a:cxnSpLocks/>
              <a:stCxn id="305" idx="0"/>
              <a:endCxn id="283" idx="5"/>
            </p:cNvCxnSpPr>
            <p:nvPr/>
          </p:nvCxnSpPr>
          <p:spPr>
            <a:xfrm flipH="1">
              <a:off x="5238555" y="-6145"/>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A2BCE6F9-6082-4CAD-AEAF-D716B9783E25}"/>
                </a:ext>
              </a:extLst>
            </p:cNvPr>
            <p:cNvCxnSpPr>
              <a:cxnSpLocks/>
              <a:endCxn id="283" idx="4"/>
            </p:cNvCxnSpPr>
            <p:nvPr/>
          </p:nvCxnSpPr>
          <p:spPr>
            <a:xfrm>
              <a:off x="4883094" y="-29536"/>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5FE5B2A-D528-40BC-94C2-4C5D702A3BB0}"/>
                </a:ext>
              </a:extLst>
            </p:cNvPr>
            <p:cNvCxnSpPr>
              <a:cxnSpLocks/>
              <a:stCxn id="305" idx="2"/>
              <a:endCxn id="284" idx="4"/>
            </p:cNvCxnSpPr>
            <p:nvPr/>
          </p:nvCxnSpPr>
          <p:spPr>
            <a:xfrm flipH="1">
              <a:off x="6243041" y="-5452"/>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2EDE7F87-D901-4EE5-84D9-64294D96D897}"/>
                </a:ext>
              </a:extLst>
            </p:cNvPr>
            <p:cNvCxnSpPr>
              <a:cxnSpLocks/>
              <a:stCxn id="287" idx="2"/>
              <a:endCxn id="284" idx="6"/>
            </p:cNvCxnSpPr>
            <p:nvPr/>
          </p:nvCxnSpPr>
          <p:spPr>
            <a:xfrm flipH="1">
              <a:off x="6317737" y="517871"/>
              <a:ext cx="1357780" cy="6985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0007B89C-8A93-441D-A3C7-D5CB6E218E54}"/>
                </a:ext>
              </a:extLst>
            </p:cNvPr>
            <p:cNvCxnSpPr>
              <a:cxnSpLocks/>
              <a:stCxn id="287" idx="4"/>
            </p:cNvCxnSpPr>
            <p:nvPr/>
          </p:nvCxnSpPr>
          <p:spPr>
            <a:xfrm flipV="1">
              <a:off x="7750213" y="54467"/>
              <a:ext cx="93642" cy="3887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8888D96-3CBC-4373-9F12-1B23C064D250}"/>
                </a:ext>
              </a:extLst>
            </p:cNvPr>
            <p:cNvCxnSpPr>
              <a:cxnSpLocks/>
              <a:stCxn id="288" idx="3"/>
            </p:cNvCxnSpPr>
            <p:nvPr/>
          </p:nvCxnSpPr>
          <p:spPr>
            <a:xfrm flipH="1" flipV="1">
              <a:off x="8652184" y="-11241"/>
              <a:ext cx="511421" cy="3567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371176BB-2945-403A-A9A7-3744370E8CB8}"/>
                </a:ext>
              </a:extLst>
            </p:cNvPr>
            <p:cNvCxnSpPr>
              <a:cxnSpLocks/>
              <a:stCxn id="288" idx="2"/>
              <a:endCxn id="287" idx="6"/>
            </p:cNvCxnSpPr>
            <p:nvPr/>
          </p:nvCxnSpPr>
          <p:spPr>
            <a:xfrm flipH="1">
              <a:off x="7824909" y="42476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88A3E96D-15A7-45AD-99B6-27579EC8809E}"/>
                </a:ext>
              </a:extLst>
            </p:cNvPr>
            <p:cNvCxnSpPr>
              <a:cxnSpLocks/>
              <a:stCxn id="293" idx="4"/>
              <a:endCxn id="288" idx="0"/>
            </p:cNvCxnSpPr>
            <p:nvPr/>
          </p:nvCxnSpPr>
          <p:spPr>
            <a:xfrm flipH="1" flipV="1">
              <a:off x="9242832" y="53680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4943A19B-4FCE-4594-9520-AD7A57AB0D25}"/>
                </a:ext>
              </a:extLst>
            </p:cNvPr>
            <p:cNvCxnSpPr>
              <a:cxnSpLocks/>
              <a:stCxn id="292" idx="3"/>
              <a:endCxn id="288" idx="7"/>
            </p:cNvCxnSpPr>
            <p:nvPr/>
          </p:nvCxnSpPr>
          <p:spPr>
            <a:xfrm flipH="1" flipV="1">
              <a:off x="9322059" y="503987"/>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6E4518D-95D7-4E3E-8BB5-DB6E12D3346F}"/>
                </a:ext>
              </a:extLst>
            </p:cNvPr>
            <p:cNvCxnSpPr>
              <a:cxnSpLocks/>
              <a:stCxn id="292" idx="2"/>
              <a:endCxn id="293" idx="6"/>
            </p:cNvCxnSpPr>
            <p:nvPr/>
          </p:nvCxnSpPr>
          <p:spPr>
            <a:xfrm flipH="1">
              <a:off x="9418720" y="1237716"/>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05BAC96E-7C1D-4F3B-948F-8FDF82692067}"/>
                </a:ext>
              </a:extLst>
            </p:cNvPr>
            <p:cNvCxnSpPr>
              <a:cxnSpLocks/>
              <a:stCxn id="292" idx="1"/>
              <a:endCxn id="294" idx="4"/>
            </p:cNvCxnSpPr>
            <p:nvPr/>
          </p:nvCxnSpPr>
          <p:spPr>
            <a:xfrm flipH="1">
              <a:off x="10349083" y="1309164"/>
              <a:ext cx="576378" cy="12219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6C8A6195-AA87-4C10-BD72-1AF13B57D044}"/>
                </a:ext>
              </a:extLst>
            </p:cNvPr>
            <p:cNvCxnSpPr>
              <a:cxnSpLocks/>
              <a:stCxn id="290" idx="1"/>
              <a:endCxn id="294" idx="5"/>
            </p:cNvCxnSpPr>
            <p:nvPr/>
          </p:nvCxnSpPr>
          <p:spPr>
            <a:xfrm flipH="1">
              <a:off x="10401901" y="1774673"/>
              <a:ext cx="1757220" cy="7783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E8725494-4D25-449F-9639-F16ECBE52F5D}"/>
                </a:ext>
              </a:extLst>
            </p:cNvPr>
            <p:cNvCxnSpPr>
              <a:cxnSpLocks/>
              <a:stCxn id="290" idx="0"/>
              <a:endCxn id="291" idx="4"/>
            </p:cNvCxnSpPr>
            <p:nvPr/>
          </p:nvCxnSpPr>
          <p:spPr>
            <a:xfrm flipH="1">
              <a:off x="11893491" y="1806534"/>
              <a:ext cx="313099" cy="9575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5139DC2E-4E17-447D-9977-97C8818AE22B}"/>
                </a:ext>
              </a:extLst>
            </p:cNvPr>
            <p:cNvCxnSpPr>
              <a:cxnSpLocks/>
              <a:stCxn id="362" idx="7"/>
              <a:endCxn id="427" idx="1"/>
            </p:cNvCxnSpPr>
            <p:nvPr/>
          </p:nvCxnSpPr>
          <p:spPr>
            <a:xfrm flipH="1" flipV="1">
              <a:off x="8117425" y="3321916"/>
              <a:ext cx="642685" cy="1106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56FF29F4-D9DD-4F9A-B75D-FB5158E6CA2F}"/>
                </a:ext>
              </a:extLst>
            </p:cNvPr>
            <p:cNvCxnSpPr>
              <a:cxnSpLocks/>
              <a:endCxn id="289" idx="6"/>
            </p:cNvCxnSpPr>
            <p:nvPr/>
          </p:nvCxnSpPr>
          <p:spPr>
            <a:xfrm flipH="1">
              <a:off x="11941804" y="350882"/>
              <a:ext cx="294325" cy="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137EE875-82DC-480B-B3CC-7115527A31BA}"/>
                </a:ext>
              </a:extLst>
            </p:cNvPr>
            <p:cNvCxnSpPr>
              <a:cxnSpLocks/>
              <a:stCxn id="362" idx="0"/>
              <a:endCxn id="426" idx="3"/>
            </p:cNvCxnSpPr>
            <p:nvPr/>
          </p:nvCxnSpPr>
          <p:spPr>
            <a:xfrm flipV="1">
              <a:off x="8839337" y="3056346"/>
              <a:ext cx="575543" cy="133887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1A18D9F8-3E22-4373-9A13-5DD967E54137}"/>
                </a:ext>
              </a:extLst>
            </p:cNvPr>
            <p:cNvCxnSpPr>
              <a:cxnSpLocks/>
              <a:stCxn id="374" idx="0"/>
              <a:endCxn id="425" idx="0"/>
            </p:cNvCxnSpPr>
            <p:nvPr/>
          </p:nvCxnSpPr>
          <p:spPr>
            <a:xfrm flipH="1" flipV="1">
              <a:off x="10593831" y="3434127"/>
              <a:ext cx="970340" cy="11166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FA4F350C-2EF1-4736-8CD1-F5E23F1A47C6}"/>
                </a:ext>
              </a:extLst>
            </p:cNvPr>
            <p:cNvCxnSpPr>
              <a:cxnSpLocks/>
              <a:stCxn id="374" idx="1"/>
              <a:endCxn id="291" idx="0"/>
            </p:cNvCxnSpPr>
            <p:nvPr/>
          </p:nvCxnSpPr>
          <p:spPr>
            <a:xfrm flipV="1">
              <a:off x="11616989" y="2983008"/>
              <a:ext cx="228732" cy="15896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13D645B3-EBAE-4820-9E92-282F9DBBC1DA}"/>
                </a:ext>
              </a:extLst>
            </p:cNvPr>
            <p:cNvCxnSpPr>
              <a:cxnSpLocks/>
              <a:stCxn id="291" idx="2"/>
              <a:endCxn id="294" idx="6"/>
            </p:cNvCxnSpPr>
            <p:nvPr/>
          </p:nvCxnSpPr>
          <p:spPr>
            <a:xfrm flipH="1" flipV="1">
              <a:off x="10423779" y="2605827"/>
              <a:ext cx="1336358" cy="2438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1663D816-53E3-44F3-9BFD-15782BE36F61}"/>
                </a:ext>
              </a:extLst>
            </p:cNvPr>
            <p:cNvCxnSpPr>
              <a:cxnSpLocks/>
              <a:stCxn id="290" idx="2"/>
              <a:endCxn id="292" idx="6"/>
            </p:cNvCxnSpPr>
            <p:nvPr/>
          </p:nvCxnSpPr>
          <p:spPr>
            <a:xfrm flipH="1" flipV="1">
              <a:off x="11097954" y="1194675"/>
              <a:ext cx="1050131" cy="5239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CFA57A08-F6B9-45B6-B0C9-792D72522B1A}"/>
                </a:ext>
              </a:extLst>
            </p:cNvPr>
            <p:cNvCxnSpPr>
              <a:cxnSpLocks/>
              <a:stCxn id="289" idx="1"/>
              <a:endCxn id="292" idx="5"/>
            </p:cNvCxnSpPr>
            <p:nvPr/>
          </p:nvCxnSpPr>
          <p:spPr>
            <a:xfrm flipH="1">
              <a:off x="11050531" y="430109"/>
              <a:ext cx="700002" cy="693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98C937C5-AF10-4233-9E18-EDDB265F3454}"/>
                </a:ext>
              </a:extLst>
            </p:cNvPr>
            <p:cNvCxnSpPr>
              <a:cxnSpLocks/>
              <a:stCxn id="289" idx="3"/>
              <a:endCxn id="306" idx="1"/>
            </p:cNvCxnSpPr>
            <p:nvPr/>
          </p:nvCxnSpPr>
          <p:spPr>
            <a:xfrm flipH="1" flipV="1">
              <a:off x="10480717" y="1658"/>
              <a:ext cx="1269816" cy="2699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298B07B3-1883-4F03-AD3C-0BF0FE43D5CD}"/>
                </a:ext>
              </a:extLst>
            </p:cNvPr>
            <p:cNvCxnSpPr>
              <a:cxnSpLocks/>
              <a:stCxn id="292" idx="4"/>
              <a:endCxn id="306" idx="2"/>
            </p:cNvCxnSpPr>
            <p:nvPr/>
          </p:nvCxnSpPr>
          <p:spPr>
            <a:xfrm flipH="1" flipV="1">
              <a:off x="10368902" y="619"/>
              <a:ext cx="597574" cy="1105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302E19F2-9F6F-4F45-818F-51FAA355FA2E}"/>
                </a:ext>
              </a:extLst>
            </p:cNvPr>
            <p:cNvCxnSpPr>
              <a:cxnSpLocks/>
              <a:stCxn id="288" idx="5"/>
              <a:endCxn id="306" idx="0"/>
            </p:cNvCxnSpPr>
            <p:nvPr/>
          </p:nvCxnSpPr>
          <p:spPr>
            <a:xfrm flipV="1">
              <a:off x="9322059" y="-420"/>
              <a:ext cx="935027" cy="3459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B7141E8A-D6CA-47A8-B851-91BB501B86D2}"/>
                </a:ext>
              </a:extLst>
            </p:cNvPr>
            <p:cNvCxnSpPr>
              <a:cxnSpLocks/>
              <a:stCxn id="289" idx="7"/>
              <a:endCxn id="290" idx="3"/>
            </p:cNvCxnSpPr>
            <p:nvPr/>
          </p:nvCxnSpPr>
          <p:spPr>
            <a:xfrm>
              <a:off x="11908987" y="430109"/>
              <a:ext cx="270959" cy="12410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592559B9-29A2-497A-BF18-1C1AFA86EEB9}"/>
                </a:ext>
              </a:extLst>
            </p:cNvPr>
            <p:cNvCxnSpPr>
              <a:cxnSpLocks/>
              <a:stCxn id="287" idx="7"/>
              <a:endCxn id="293" idx="3"/>
            </p:cNvCxnSpPr>
            <p:nvPr/>
          </p:nvCxnSpPr>
          <p:spPr>
            <a:xfrm>
              <a:off x="7803031" y="570690"/>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0E65A0D4-1AEB-4FBE-A6C7-F709B9CBAD70}"/>
                </a:ext>
              </a:extLst>
            </p:cNvPr>
            <p:cNvCxnSpPr>
              <a:cxnSpLocks/>
              <a:endCxn id="289" idx="4"/>
            </p:cNvCxnSpPr>
            <p:nvPr/>
          </p:nvCxnSpPr>
          <p:spPr>
            <a:xfrm flipH="1">
              <a:off x="11829760" y="8940"/>
              <a:ext cx="14366" cy="22989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278" name="Oval 277">
              <a:extLst>
                <a:ext uri="{FF2B5EF4-FFF2-40B4-BE49-F238E27FC236}">
                  <a16:creationId xmlns:a16="http://schemas.microsoft.com/office/drawing/2014/main" id="{9CEDDEB5-D537-435B-8377-818C31E4B851}"/>
                </a:ext>
              </a:extLst>
            </p:cNvPr>
            <p:cNvSpPr/>
            <p:nvPr/>
          </p:nvSpPr>
          <p:spPr>
            <a:xfrm rot="1036530" flipV="1">
              <a:off x="3282465" y="277068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9" name="Oval 278">
              <a:extLst>
                <a:ext uri="{FF2B5EF4-FFF2-40B4-BE49-F238E27FC236}">
                  <a16:creationId xmlns:a16="http://schemas.microsoft.com/office/drawing/2014/main" id="{A8B7EACD-8FD4-4E3A-8A26-9044A0617604}"/>
                </a:ext>
              </a:extLst>
            </p:cNvPr>
            <p:cNvSpPr/>
            <p:nvPr/>
          </p:nvSpPr>
          <p:spPr>
            <a:xfrm flipV="1">
              <a:off x="2747608" y="150924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0" name="Oval 279">
              <a:extLst>
                <a:ext uri="{FF2B5EF4-FFF2-40B4-BE49-F238E27FC236}">
                  <a16:creationId xmlns:a16="http://schemas.microsoft.com/office/drawing/2014/main" id="{0BF2B72B-6720-43B5-973A-144CBDFC0A66}"/>
                </a:ext>
              </a:extLst>
            </p:cNvPr>
            <p:cNvSpPr/>
            <p:nvPr/>
          </p:nvSpPr>
          <p:spPr>
            <a:xfrm flipV="1">
              <a:off x="1393233" y="171375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1" name="Oval 280">
              <a:extLst>
                <a:ext uri="{FF2B5EF4-FFF2-40B4-BE49-F238E27FC236}">
                  <a16:creationId xmlns:a16="http://schemas.microsoft.com/office/drawing/2014/main" id="{91AA3BC4-49FA-4E0C-ABE5-E346F25A773B}"/>
                </a:ext>
              </a:extLst>
            </p:cNvPr>
            <p:cNvSpPr>
              <a:spLocks noChangeAspect="1"/>
            </p:cNvSpPr>
            <p:nvPr/>
          </p:nvSpPr>
          <p:spPr>
            <a:xfrm flipV="1">
              <a:off x="1898758" y="683587"/>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2" name="Oval 281">
              <a:extLst>
                <a:ext uri="{FF2B5EF4-FFF2-40B4-BE49-F238E27FC236}">
                  <a16:creationId xmlns:a16="http://schemas.microsoft.com/office/drawing/2014/main" id="{EF71B847-7913-4793-A193-1DB58EAA3E6B}"/>
                </a:ext>
              </a:extLst>
            </p:cNvPr>
            <p:cNvSpPr>
              <a:spLocks noChangeAspect="1"/>
            </p:cNvSpPr>
            <p:nvPr/>
          </p:nvSpPr>
          <p:spPr>
            <a:xfrm flipV="1">
              <a:off x="3677624" y="5685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3" name="Oval 282">
              <a:extLst>
                <a:ext uri="{FF2B5EF4-FFF2-40B4-BE49-F238E27FC236}">
                  <a16:creationId xmlns:a16="http://schemas.microsoft.com/office/drawing/2014/main" id="{F77DB7A4-1011-4AF3-AC2F-9E7FBC6E43B7}"/>
                </a:ext>
              </a:extLst>
            </p:cNvPr>
            <p:cNvSpPr/>
            <p:nvPr/>
          </p:nvSpPr>
          <p:spPr>
            <a:xfrm flipV="1">
              <a:off x="5036983" y="88081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4" name="Oval 283">
              <a:extLst>
                <a:ext uri="{FF2B5EF4-FFF2-40B4-BE49-F238E27FC236}">
                  <a16:creationId xmlns:a16="http://schemas.microsoft.com/office/drawing/2014/main" id="{50F1BBFB-B2E3-4426-A042-2A195D3515C9}"/>
                </a:ext>
              </a:extLst>
            </p:cNvPr>
            <p:cNvSpPr>
              <a:spLocks noChangeAspect="1"/>
            </p:cNvSpPr>
            <p:nvPr/>
          </p:nvSpPr>
          <p:spPr>
            <a:xfrm flipV="1">
              <a:off x="6168345" y="114169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5" name="Oval 284">
              <a:extLst>
                <a:ext uri="{FF2B5EF4-FFF2-40B4-BE49-F238E27FC236}">
                  <a16:creationId xmlns:a16="http://schemas.microsoft.com/office/drawing/2014/main" id="{569B5C16-4CC0-4107-9E70-E9BD3F9DAD9D}"/>
                </a:ext>
              </a:extLst>
            </p:cNvPr>
            <p:cNvSpPr/>
            <p:nvPr/>
          </p:nvSpPr>
          <p:spPr>
            <a:xfrm flipV="1">
              <a:off x="6173566" y="2159704"/>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6" name="Oval 285">
              <a:extLst>
                <a:ext uri="{FF2B5EF4-FFF2-40B4-BE49-F238E27FC236}">
                  <a16:creationId xmlns:a16="http://schemas.microsoft.com/office/drawing/2014/main" id="{775641CF-7012-4272-B57D-E9C3C334E6E1}"/>
                </a:ext>
              </a:extLst>
            </p:cNvPr>
            <p:cNvSpPr/>
            <p:nvPr/>
          </p:nvSpPr>
          <p:spPr>
            <a:xfrm flipV="1">
              <a:off x="7625759" y="16101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7" name="Oval 286">
              <a:extLst>
                <a:ext uri="{FF2B5EF4-FFF2-40B4-BE49-F238E27FC236}">
                  <a16:creationId xmlns:a16="http://schemas.microsoft.com/office/drawing/2014/main" id="{69F220C4-03FD-4819-ADFC-D2877949E9E6}"/>
                </a:ext>
              </a:extLst>
            </p:cNvPr>
            <p:cNvSpPr>
              <a:spLocks noChangeAspect="1"/>
            </p:cNvSpPr>
            <p:nvPr/>
          </p:nvSpPr>
          <p:spPr>
            <a:xfrm flipV="1">
              <a:off x="7675517" y="44317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8" name="Oval 287">
              <a:extLst>
                <a:ext uri="{FF2B5EF4-FFF2-40B4-BE49-F238E27FC236}">
                  <a16:creationId xmlns:a16="http://schemas.microsoft.com/office/drawing/2014/main" id="{EA725BF7-2779-4B3D-BE1A-08029AE23955}"/>
                </a:ext>
              </a:extLst>
            </p:cNvPr>
            <p:cNvSpPr/>
            <p:nvPr/>
          </p:nvSpPr>
          <p:spPr>
            <a:xfrm flipV="1">
              <a:off x="9130788" y="3127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9" name="Oval 288">
              <a:extLst>
                <a:ext uri="{FF2B5EF4-FFF2-40B4-BE49-F238E27FC236}">
                  <a16:creationId xmlns:a16="http://schemas.microsoft.com/office/drawing/2014/main" id="{C5930D89-FC17-4A14-BB00-CFD467CA8448}"/>
                </a:ext>
              </a:extLst>
            </p:cNvPr>
            <p:cNvSpPr/>
            <p:nvPr/>
          </p:nvSpPr>
          <p:spPr>
            <a:xfrm flipV="1">
              <a:off x="11717716" y="23883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0" name="Oval 289">
              <a:extLst>
                <a:ext uri="{FF2B5EF4-FFF2-40B4-BE49-F238E27FC236}">
                  <a16:creationId xmlns:a16="http://schemas.microsoft.com/office/drawing/2014/main" id="{826C4DAA-3C3E-4399-B944-0F64961B18C1}"/>
                </a:ext>
              </a:extLst>
            </p:cNvPr>
            <p:cNvSpPr>
              <a:spLocks noChangeAspect="1"/>
            </p:cNvSpPr>
            <p:nvPr/>
          </p:nvSpPr>
          <p:spPr>
            <a:xfrm rot="682168" flipV="1">
              <a:off x="12146619" y="165860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1" name="Oval 290">
              <a:extLst>
                <a:ext uri="{FF2B5EF4-FFF2-40B4-BE49-F238E27FC236}">
                  <a16:creationId xmlns:a16="http://schemas.microsoft.com/office/drawing/2014/main" id="{6907189B-D84A-4C9D-9DDA-D3E883934E11}"/>
                </a:ext>
              </a:extLst>
            </p:cNvPr>
            <p:cNvSpPr/>
            <p:nvPr/>
          </p:nvSpPr>
          <p:spPr>
            <a:xfrm rot="738506" flipV="1">
              <a:off x="11757562" y="276149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2" name="Oval 291">
              <a:extLst>
                <a:ext uri="{FF2B5EF4-FFF2-40B4-BE49-F238E27FC236}">
                  <a16:creationId xmlns:a16="http://schemas.microsoft.com/office/drawing/2014/main" id="{E099447C-5426-4BBF-8E60-E434B5540E47}"/>
                </a:ext>
              </a:extLst>
            </p:cNvPr>
            <p:cNvSpPr/>
            <p:nvPr/>
          </p:nvSpPr>
          <p:spPr>
            <a:xfrm rot="20935587" flipV="1">
              <a:off x="10875952" y="1104151"/>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3" name="Oval 292">
              <a:extLst>
                <a:ext uri="{FF2B5EF4-FFF2-40B4-BE49-F238E27FC236}">
                  <a16:creationId xmlns:a16="http://schemas.microsoft.com/office/drawing/2014/main" id="{3B85E12F-FB94-4801-99AD-C0B5FD058517}"/>
                </a:ext>
              </a:extLst>
            </p:cNvPr>
            <p:cNvSpPr/>
            <p:nvPr/>
          </p:nvSpPr>
          <p:spPr>
            <a:xfrm flipV="1">
              <a:off x="9194632" y="151567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4" name="Oval 293">
              <a:extLst>
                <a:ext uri="{FF2B5EF4-FFF2-40B4-BE49-F238E27FC236}">
                  <a16:creationId xmlns:a16="http://schemas.microsoft.com/office/drawing/2014/main" id="{CCC4C9FB-C60D-4E64-9F53-D5BA3A837C24}"/>
                </a:ext>
              </a:extLst>
            </p:cNvPr>
            <p:cNvSpPr>
              <a:spLocks noChangeAspect="1"/>
            </p:cNvSpPr>
            <p:nvPr/>
          </p:nvSpPr>
          <p:spPr>
            <a:xfrm flipV="1">
              <a:off x="10274387" y="2531131"/>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5" name="Oval 294">
              <a:extLst>
                <a:ext uri="{FF2B5EF4-FFF2-40B4-BE49-F238E27FC236}">
                  <a16:creationId xmlns:a16="http://schemas.microsoft.com/office/drawing/2014/main" id="{E2A5EC24-B372-4B1F-BC96-0CF8E49906CF}"/>
                </a:ext>
              </a:extLst>
            </p:cNvPr>
            <p:cNvSpPr>
              <a:spLocks noChangeAspect="1"/>
            </p:cNvSpPr>
            <p:nvPr/>
          </p:nvSpPr>
          <p:spPr>
            <a:xfrm flipV="1">
              <a:off x="3780028" y="130134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6" name="Oval 295">
              <a:extLst>
                <a:ext uri="{FF2B5EF4-FFF2-40B4-BE49-F238E27FC236}">
                  <a16:creationId xmlns:a16="http://schemas.microsoft.com/office/drawing/2014/main" id="{3AC3E801-5AC5-433A-B005-2BE04734D267}"/>
                </a:ext>
              </a:extLst>
            </p:cNvPr>
            <p:cNvSpPr>
              <a:spLocks noChangeAspect="1"/>
            </p:cNvSpPr>
            <p:nvPr/>
          </p:nvSpPr>
          <p:spPr>
            <a:xfrm flipV="1">
              <a:off x="4938273" y="211980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7" name="Oval 296">
              <a:extLst>
                <a:ext uri="{FF2B5EF4-FFF2-40B4-BE49-F238E27FC236}">
                  <a16:creationId xmlns:a16="http://schemas.microsoft.com/office/drawing/2014/main" id="{98AB6443-BF2A-46FC-B5D8-B72F6332A5A6}"/>
                </a:ext>
              </a:extLst>
            </p:cNvPr>
            <p:cNvSpPr>
              <a:spLocks noChangeAspect="1"/>
            </p:cNvSpPr>
            <p:nvPr/>
          </p:nvSpPr>
          <p:spPr>
            <a:xfrm flipV="1">
              <a:off x="3888828" y="207814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298" name="Straight Connector 297">
              <a:extLst>
                <a:ext uri="{FF2B5EF4-FFF2-40B4-BE49-F238E27FC236}">
                  <a16:creationId xmlns:a16="http://schemas.microsoft.com/office/drawing/2014/main" id="{C4C314C5-4577-4BF0-A86D-9AA9CB7FDF9D}"/>
                </a:ext>
              </a:extLst>
            </p:cNvPr>
            <p:cNvCxnSpPr>
              <a:cxnSpLocks/>
              <a:stCxn id="297" idx="2"/>
              <a:endCxn id="279" idx="7"/>
            </p:cNvCxnSpPr>
            <p:nvPr/>
          </p:nvCxnSpPr>
          <p:spPr>
            <a:xfrm flipH="1" flipV="1">
              <a:off x="2949180" y="1710820"/>
              <a:ext cx="939648" cy="44202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523E38A6-323F-43A4-A2FE-B1698AA07090}"/>
                </a:ext>
              </a:extLst>
            </p:cNvPr>
            <p:cNvCxnSpPr>
              <a:cxnSpLocks/>
              <a:stCxn id="280" idx="4"/>
              <a:endCxn id="281" idx="1"/>
            </p:cNvCxnSpPr>
            <p:nvPr/>
          </p:nvCxnSpPr>
          <p:spPr>
            <a:xfrm flipV="1">
              <a:off x="1505277" y="811101"/>
              <a:ext cx="415359" cy="9026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00" name="Oval 299">
              <a:extLst>
                <a:ext uri="{FF2B5EF4-FFF2-40B4-BE49-F238E27FC236}">
                  <a16:creationId xmlns:a16="http://schemas.microsoft.com/office/drawing/2014/main" id="{568EA1FC-9FD5-4BBB-A2AD-590409940BD1}"/>
                </a:ext>
              </a:extLst>
            </p:cNvPr>
            <p:cNvSpPr>
              <a:spLocks noChangeAspect="1"/>
            </p:cNvSpPr>
            <p:nvPr/>
          </p:nvSpPr>
          <p:spPr>
            <a:xfrm flipV="1">
              <a:off x="435217" y="86366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301" name="Straight Connector 300">
              <a:extLst>
                <a:ext uri="{FF2B5EF4-FFF2-40B4-BE49-F238E27FC236}">
                  <a16:creationId xmlns:a16="http://schemas.microsoft.com/office/drawing/2014/main" id="{EE301E94-6785-481F-ACEC-22DD4B8CD327}"/>
                </a:ext>
              </a:extLst>
            </p:cNvPr>
            <p:cNvCxnSpPr>
              <a:cxnSpLocks/>
              <a:stCxn id="300" idx="3"/>
            </p:cNvCxnSpPr>
            <p:nvPr/>
          </p:nvCxnSpPr>
          <p:spPr>
            <a:xfrm flipH="1" flipV="1">
              <a:off x="14396" y="20999"/>
              <a:ext cx="442699" cy="8645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E0F9471F-7A2F-4926-B5EE-651B194A6905}"/>
                </a:ext>
              </a:extLst>
            </p:cNvPr>
            <p:cNvCxnSpPr>
              <a:cxnSpLocks/>
              <a:stCxn id="300" idx="2"/>
            </p:cNvCxnSpPr>
            <p:nvPr/>
          </p:nvCxnSpPr>
          <p:spPr>
            <a:xfrm flipH="1" flipV="1">
              <a:off x="-27532" y="832189"/>
              <a:ext cx="462749" cy="1061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7EDB3E1C-A8F0-499A-B828-819537F0E1D7}"/>
                </a:ext>
              </a:extLst>
            </p:cNvPr>
            <p:cNvCxnSpPr>
              <a:cxnSpLocks/>
              <a:stCxn id="300" idx="1"/>
            </p:cNvCxnSpPr>
            <p:nvPr/>
          </p:nvCxnSpPr>
          <p:spPr>
            <a:xfrm flipH="1">
              <a:off x="-27532" y="991183"/>
              <a:ext cx="484627" cy="496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B9C1564-EA91-4D7D-8BF2-FA3284AFE33E}"/>
                </a:ext>
              </a:extLst>
            </p:cNvPr>
            <p:cNvCxnSpPr>
              <a:cxnSpLocks/>
              <a:endCxn id="280" idx="2"/>
            </p:cNvCxnSpPr>
            <p:nvPr/>
          </p:nvCxnSpPr>
          <p:spPr>
            <a:xfrm flipV="1">
              <a:off x="42498" y="1825802"/>
              <a:ext cx="1350735" cy="1774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05" name="Chord 304">
              <a:extLst>
                <a:ext uri="{FF2B5EF4-FFF2-40B4-BE49-F238E27FC236}">
                  <a16:creationId xmlns:a16="http://schemas.microsoft.com/office/drawing/2014/main" id="{C91A2ACB-C039-4DF9-A36F-19297298813D}"/>
                </a:ext>
              </a:extLst>
            </p:cNvPr>
            <p:cNvSpPr>
              <a:spLocks noChangeAspect="1"/>
            </p:cNvSpPr>
            <p:nvPr/>
          </p:nvSpPr>
          <p:spPr>
            <a:xfrm flipV="1">
              <a:off x="6507935" y="-75430"/>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6" name="Chord 305">
              <a:extLst>
                <a:ext uri="{FF2B5EF4-FFF2-40B4-BE49-F238E27FC236}">
                  <a16:creationId xmlns:a16="http://schemas.microsoft.com/office/drawing/2014/main" id="{2E5DC447-86C0-481D-9508-E81A405EF66B}"/>
                </a:ext>
              </a:extLst>
            </p:cNvPr>
            <p:cNvSpPr>
              <a:spLocks noChangeAspect="1"/>
            </p:cNvSpPr>
            <p:nvPr/>
          </p:nvSpPr>
          <p:spPr>
            <a:xfrm flipV="1">
              <a:off x="10256792" y="-104349"/>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307" name="Straight Connector 306">
              <a:extLst>
                <a:ext uri="{FF2B5EF4-FFF2-40B4-BE49-F238E27FC236}">
                  <a16:creationId xmlns:a16="http://schemas.microsoft.com/office/drawing/2014/main" id="{FCDD8B4A-0EA9-43A6-805D-324EE240D2CC}"/>
                </a:ext>
              </a:extLst>
            </p:cNvPr>
            <p:cNvCxnSpPr>
              <a:cxnSpLocks/>
              <a:stCxn id="305" idx="1"/>
              <a:endCxn id="287" idx="3"/>
            </p:cNvCxnSpPr>
            <p:nvPr/>
          </p:nvCxnSpPr>
          <p:spPr>
            <a:xfrm>
              <a:off x="6657218" y="-4759"/>
              <a:ext cx="1040177" cy="46981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373C6692-D094-452C-827E-A54C62E4E181}"/>
                </a:ext>
              </a:extLst>
            </p:cNvPr>
            <p:cNvCxnSpPr>
              <a:cxnSpLocks/>
              <a:endCxn id="359" idx="1"/>
            </p:cNvCxnSpPr>
            <p:nvPr/>
          </p:nvCxnSpPr>
          <p:spPr>
            <a:xfrm flipH="1">
              <a:off x="11505573" y="5340915"/>
              <a:ext cx="674373" cy="39668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906804F7-F4B5-434F-9BCE-6A3EF6D1039C}"/>
                </a:ext>
              </a:extLst>
            </p:cNvPr>
            <p:cNvCxnSpPr>
              <a:cxnSpLocks/>
              <a:endCxn id="374" idx="2"/>
            </p:cNvCxnSpPr>
            <p:nvPr/>
          </p:nvCxnSpPr>
          <p:spPr>
            <a:xfrm flipH="1">
              <a:off x="11638867" y="4355007"/>
              <a:ext cx="670058" cy="2704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0AE7BA9E-107E-410D-9915-0437BEBEC086}"/>
                </a:ext>
              </a:extLst>
            </p:cNvPr>
            <p:cNvCxnSpPr>
              <a:cxnSpLocks/>
              <a:stCxn id="359" idx="0"/>
              <a:endCxn id="374" idx="4"/>
            </p:cNvCxnSpPr>
            <p:nvPr/>
          </p:nvCxnSpPr>
          <p:spPr>
            <a:xfrm flipV="1">
              <a:off x="11422079" y="4700191"/>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178ACFF6-0A0C-49BE-96C3-E521F9EAAC7D}"/>
                </a:ext>
              </a:extLst>
            </p:cNvPr>
            <p:cNvCxnSpPr>
              <a:cxnSpLocks/>
              <a:stCxn id="425" idx="2"/>
              <a:endCxn id="361" idx="1"/>
            </p:cNvCxnSpPr>
            <p:nvPr/>
          </p:nvCxnSpPr>
          <p:spPr>
            <a:xfrm>
              <a:off x="10451194" y="3503136"/>
              <a:ext cx="31607" cy="6934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A06ACE9F-37A7-4A4A-89D4-FE023920A715}"/>
                </a:ext>
              </a:extLst>
            </p:cNvPr>
            <p:cNvCxnSpPr>
              <a:cxnSpLocks/>
              <a:stCxn id="359" idx="7"/>
              <a:endCxn id="361" idx="3"/>
            </p:cNvCxnSpPr>
            <p:nvPr/>
          </p:nvCxnSpPr>
          <p:spPr>
            <a:xfrm flipH="1" flipV="1">
              <a:off x="10482801" y="4355007"/>
              <a:ext cx="855784" cy="1382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7859E751-F635-4CA9-AC9B-536404D33DC3}"/>
                </a:ext>
              </a:extLst>
            </p:cNvPr>
            <p:cNvCxnSpPr>
              <a:cxnSpLocks/>
              <a:endCxn id="374" idx="3"/>
            </p:cNvCxnSpPr>
            <p:nvPr/>
          </p:nvCxnSpPr>
          <p:spPr>
            <a:xfrm flipH="1" flipV="1">
              <a:off x="11616989" y="4678313"/>
              <a:ext cx="692282" cy="4095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865AD565-FF11-4164-AC16-526B4DB1E9BB}"/>
                </a:ext>
              </a:extLst>
            </p:cNvPr>
            <p:cNvCxnSpPr>
              <a:cxnSpLocks/>
              <a:stCxn id="374" idx="6"/>
              <a:endCxn id="361" idx="2"/>
            </p:cNvCxnSpPr>
            <p:nvPr/>
          </p:nvCxnSpPr>
          <p:spPr>
            <a:xfrm flipH="1" flipV="1">
              <a:off x="10515618" y="4275780"/>
              <a:ext cx="973856" cy="3497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4BB0D92A-0FC0-44D4-A508-28813B1ED449}"/>
                </a:ext>
              </a:extLst>
            </p:cNvPr>
            <p:cNvCxnSpPr>
              <a:cxnSpLocks/>
              <a:stCxn id="360" idx="0"/>
              <a:endCxn id="361" idx="4"/>
            </p:cNvCxnSpPr>
            <p:nvPr/>
          </p:nvCxnSpPr>
          <p:spPr>
            <a:xfrm flipV="1">
              <a:off x="10334099" y="4387824"/>
              <a:ext cx="69475" cy="11410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CA09E2B2-5EDB-4135-AE64-F2C8A73C94E9}"/>
                </a:ext>
              </a:extLst>
            </p:cNvPr>
            <p:cNvCxnSpPr>
              <a:cxnSpLocks/>
              <a:stCxn id="363" idx="1"/>
              <a:endCxn id="361" idx="5"/>
            </p:cNvCxnSpPr>
            <p:nvPr/>
          </p:nvCxnSpPr>
          <p:spPr>
            <a:xfrm flipV="1">
              <a:off x="8879746" y="4355007"/>
              <a:ext cx="1444602" cy="13037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C4084EAD-0150-4C76-990C-7DD4DA5AB33A}"/>
                </a:ext>
              </a:extLst>
            </p:cNvPr>
            <p:cNvCxnSpPr>
              <a:cxnSpLocks/>
              <a:stCxn id="363" idx="0"/>
              <a:endCxn id="362" idx="4"/>
            </p:cNvCxnSpPr>
            <p:nvPr/>
          </p:nvCxnSpPr>
          <p:spPr>
            <a:xfrm flipV="1">
              <a:off x="8826927" y="4619304"/>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4786F27C-FF10-4D73-9B41-FB02D335634C}"/>
                </a:ext>
              </a:extLst>
            </p:cNvPr>
            <p:cNvCxnSpPr>
              <a:cxnSpLocks/>
              <a:stCxn id="362" idx="2"/>
              <a:endCxn id="361" idx="6"/>
            </p:cNvCxnSpPr>
            <p:nvPr/>
          </p:nvCxnSpPr>
          <p:spPr>
            <a:xfrm flipV="1">
              <a:off x="8951381" y="4275780"/>
              <a:ext cx="1340149" cy="2314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946BD474-415C-4892-804C-D5A8AD464B10}"/>
                </a:ext>
              </a:extLst>
            </p:cNvPr>
            <p:cNvCxnSpPr>
              <a:cxnSpLocks/>
              <a:stCxn id="362" idx="7"/>
              <a:endCxn id="370" idx="2"/>
            </p:cNvCxnSpPr>
            <p:nvPr/>
          </p:nvCxnSpPr>
          <p:spPr>
            <a:xfrm flipH="1" flipV="1">
              <a:off x="6683226" y="3221226"/>
              <a:ext cx="2076884" cy="12068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407CA6B-FAAB-419C-AD23-8F9A6CEA4C49}"/>
                </a:ext>
              </a:extLst>
            </p:cNvPr>
            <p:cNvCxnSpPr>
              <a:cxnSpLocks/>
              <a:stCxn id="362" idx="6"/>
              <a:endCxn id="369" idx="2"/>
            </p:cNvCxnSpPr>
            <p:nvPr/>
          </p:nvCxnSpPr>
          <p:spPr>
            <a:xfrm flipH="1">
              <a:off x="7382508" y="4507260"/>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2E778272-CD9C-4F2D-A874-85E4E85B7DAA}"/>
                </a:ext>
              </a:extLst>
            </p:cNvPr>
            <p:cNvCxnSpPr>
              <a:cxnSpLocks/>
              <a:stCxn id="369" idx="7"/>
              <a:endCxn id="370" idx="3"/>
            </p:cNvCxnSpPr>
            <p:nvPr/>
          </p:nvCxnSpPr>
          <p:spPr>
            <a:xfrm flipH="1" flipV="1">
              <a:off x="6661348" y="3274044"/>
              <a:ext cx="529889" cy="1248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A7A16392-634A-45A1-AFCF-FBA599B7DFBC}"/>
                </a:ext>
              </a:extLst>
            </p:cNvPr>
            <p:cNvCxnSpPr>
              <a:cxnSpLocks/>
              <a:stCxn id="426" idx="1"/>
              <a:endCxn id="361" idx="0"/>
            </p:cNvCxnSpPr>
            <p:nvPr/>
          </p:nvCxnSpPr>
          <p:spPr>
            <a:xfrm>
              <a:off x="9564537" y="3108409"/>
              <a:ext cx="839037" cy="10553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02D6A37C-A67B-4676-8E64-5640DF2F866E}"/>
                </a:ext>
              </a:extLst>
            </p:cNvPr>
            <p:cNvCxnSpPr>
              <a:cxnSpLocks/>
              <a:endCxn id="359" idx="3"/>
            </p:cNvCxnSpPr>
            <p:nvPr/>
          </p:nvCxnSpPr>
          <p:spPr>
            <a:xfrm flipH="1" flipV="1">
              <a:off x="11505573" y="5904589"/>
              <a:ext cx="674373" cy="3280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04E4833D-497A-4F0F-8B3E-510EBB4373C9}"/>
                </a:ext>
              </a:extLst>
            </p:cNvPr>
            <p:cNvCxnSpPr>
              <a:cxnSpLocks/>
              <a:stCxn id="360" idx="2"/>
              <a:endCxn id="359" idx="6"/>
            </p:cNvCxnSpPr>
            <p:nvPr/>
          </p:nvCxnSpPr>
          <p:spPr>
            <a:xfrm>
              <a:off x="10408795" y="5603601"/>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78199112-8C7D-4557-A618-AFEBD175DC6D}"/>
                </a:ext>
              </a:extLst>
            </p:cNvPr>
            <p:cNvCxnSpPr>
              <a:cxnSpLocks/>
              <a:stCxn id="375" idx="0"/>
              <a:endCxn id="359" idx="5"/>
            </p:cNvCxnSpPr>
            <p:nvPr/>
          </p:nvCxnSpPr>
          <p:spPr>
            <a:xfrm flipV="1">
              <a:off x="10069009" y="5904589"/>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49FE3BD2-0B05-4CFD-B455-0BE66669F53C}"/>
                </a:ext>
              </a:extLst>
            </p:cNvPr>
            <p:cNvCxnSpPr>
              <a:cxnSpLocks/>
              <a:endCxn id="359" idx="4"/>
            </p:cNvCxnSpPr>
            <p:nvPr/>
          </p:nvCxnSpPr>
          <p:spPr>
            <a:xfrm flipH="1" flipV="1">
              <a:off x="11422079" y="5939173"/>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627DA20E-216C-4E0A-B4DF-6966B7FD2C57}"/>
                </a:ext>
              </a:extLst>
            </p:cNvPr>
            <p:cNvCxnSpPr>
              <a:cxnSpLocks/>
              <a:stCxn id="375" idx="2"/>
              <a:endCxn id="360" idx="4"/>
            </p:cNvCxnSpPr>
            <p:nvPr/>
          </p:nvCxnSpPr>
          <p:spPr>
            <a:xfrm flipV="1">
              <a:off x="9994466" y="5678297"/>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E4C69B3F-0639-449C-970A-ECD1A8A0D59E}"/>
                </a:ext>
              </a:extLst>
            </p:cNvPr>
            <p:cNvCxnSpPr>
              <a:cxnSpLocks/>
              <a:stCxn id="363" idx="2"/>
              <a:endCxn id="360" idx="6"/>
            </p:cNvCxnSpPr>
            <p:nvPr/>
          </p:nvCxnSpPr>
          <p:spPr>
            <a:xfrm flipV="1">
              <a:off x="8901623" y="5603601"/>
              <a:ext cx="1357780" cy="1079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95B6EF2E-E04D-415A-A170-6B7699471361}"/>
                </a:ext>
              </a:extLst>
            </p:cNvPr>
            <p:cNvCxnSpPr>
              <a:cxnSpLocks/>
              <a:stCxn id="363" idx="4"/>
            </p:cNvCxnSpPr>
            <p:nvPr/>
          </p:nvCxnSpPr>
          <p:spPr>
            <a:xfrm flipH="1">
              <a:off x="8785593" y="5786266"/>
              <a:ext cx="41334" cy="10424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8E6F62BC-1816-4F53-A538-A429B2D7E639}"/>
                </a:ext>
              </a:extLst>
            </p:cNvPr>
            <p:cNvCxnSpPr>
              <a:cxnSpLocks/>
              <a:stCxn id="364" idx="3"/>
            </p:cNvCxnSpPr>
            <p:nvPr/>
          </p:nvCxnSpPr>
          <p:spPr>
            <a:xfrm>
              <a:off x="7413535" y="5883908"/>
              <a:ext cx="565475" cy="9587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469036D4-8CE6-4750-814D-4FDCE99B4674}"/>
                </a:ext>
              </a:extLst>
            </p:cNvPr>
            <p:cNvCxnSpPr>
              <a:cxnSpLocks/>
              <a:stCxn id="364" idx="2"/>
              <a:endCxn id="363" idx="6"/>
            </p:cNvCxnSpPr>
            <p:nvPr/>
          </p:nvCxnSpPr>
          <p:spPr>
            <a:xfrm flipV="1">
              <a:off x="7446352" y="571157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14FCA4AF-BC95-4815-88EE-8558E41FB720}"/>
                </a:ext>
              </a:extLst>
            </p:cNvPr>
            <p:cNvCxnSpPr>
              <a:cxnSpLocks/>
              <a:stCxn id="369" idx="4"/>
              <a:endCxn id="364" idx="0"/>
            </p:cNvCxnSpPr>
            <p:nvPr/>
          </p:nvCxnSpPr>
          <p:spPr>
            <a:xfrm>
              <a:off x="7270464" y="471376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2084E696-7EDB-418C-B958-A2F4229C8805}"/>
                </a:ext>
              </a:extLst>
            </p:cNvPr>
            <p:cNvCxnSpPr>
              <a:cxnSpLocks/>
              <a:stCxn id="368" idx="3"/>
              <a:endCxn id="364" idx="7"/>
            </p:cNvCxnSpPr>
            <p:nvPr/>
          </p:nvCxnSpPr>
          <p:spPr>
            <a:xfrm>
              <a:off x="5682113" y="5075781"/>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961158D0-E463-499A-9791-0E0A8F24D6F8}"/>
                </a:ext>
              </a:extLst>
            </p:cNvPr>
            <p:cNvCxnSpPr>
              <a:cxnSpLocks/>
              <a:stCxn id="368" idx="2"/>
              <a:endCxn id="369" idx="6"/>
            </p:cNvCxnSpPr>
            <p:nvPr/>
          </p:nvCxnSpPr>
          <p:spPr>
            <a:xfrm flipV="1">
              <a:off x="5699103" y="4601720"/>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13BCCF43-7AE9-40E0-BFD0-DD9309A6816F}"/>
                </a:ext>
              </a:extLst>
            </p:cNvPr>
            <p:cNvCxnSpPr>
              <a:cxnSpLocks/>
              <a:stCxn id="368" idx="1"/>
              <a:endCxn id="370" idx="4"/>
            </p:cNvCxnSpPr>
            <p:nvPr/>
          </p:nvCxnSpPr>
          <p:spPr>
            <a:xfrm flipV="1">
              <a:off x="5651680" y="3295922"/>
              <a:ext cx="956850" cy="16243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260C41DF-7899-497E-9BC9-7B63B7542547}"/>
                </a:ext>
              </a:extLst>
            </p:cNvPr>
            <p:cNvCxnSpPr>
              <a:cxnSpLocks/>
              <a:stCxn id="366" idx="1"/>
              <a:endCxn id="370" idx="5"/>
            </p:cNvCxnSpPr>
            <p:nvPr/>
          </p:nvCxnSpPr>
          <p:spPr>
            <a:xfrm flipV="1">
              <a:off x="4477836" y="3274044"/>
              <a:ext cx="2077876" cy="1772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9A925E5B-591D-456C-A046-9331FFB1F3A2}"/>
                </a:ext>
              </a:extLst>
            </p:cNvPr>
            <p:cNvCxnSpPr>
              <a:cxnSpLocks/>
              <a:stCxn id="366" idx="0"/>
              <a:endCxn id="367" idx="4"/>
            </p:cNvCxnSpPr>
            <p:nvPr/>
          </p:nvCxnSpPr>
          <p:spPr>
            <a:xfrm flipV="1">
              <a:off x="4430367" y="4043431"/>
              <a:ext cx="58508" cy="971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D7B90A13-08B7-43FF-A47A-3933FC589730}"/>
                </a:ext>
              </a:extLst>
            </p:cNvPr>
            <p:cNvCxnSpPr>
              <a:cxnSpLocks/>
              <a:stCxn id="372" idx="0"/>
              <a:endCxn id="371" idx="4"/>
            </p:cNvCxnSpPr>
            <p:nvPr/>
          </p:nvCxnSpPr>
          <p:spPr>
            <a:xfrm flipV="1">
              <a:off x="2274960" y="3873481"/>
              <a:ext cx="236156" cy="11539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552F023E-F861-4D0A-9015-A77CE58EAE0D}"/>
                </a:ext>
              </a:extLst>
            </p:cNvPr>
            <p:cNvCxnSpPr>
              <a:cxnSpLocks/>
              <a:stCxn id="400" idx="7"/>
              <a:endCxn id="371" idx="5"/>
            </p:cNvCxnSpPr>
            <p:nvPr/>
          </p:nvCxnSpPr>
          <p:spPr>
            <a:xfrm flipV="1">
              <a:off x="1153506" y="3840664"/>
              <a:ext cx="1278383" cy="71666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923B0743-5E3F-4DF0-B080-CCD4E560A777}"/>
                </a:ext>
              </a:extLst>
            </p:cNvPr>
            <p:cNvCxnSpPr>
              <a:cxnSpLocks/>
              <a:endCxn id="372" idx="6"/>
            </p:cNvCxnSpPr>
            <p:nvPr/>
          </p:nvCxnSpPr>
          <p:spPr>
            <a:xfrm flipV="1">
              <a:off x="1109306" y="5139476"/>
              <a:ext cx="1053610" cy="4204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EDE58932-D9CD-4E27-9EFD-E101EBDACCC5}"/>
                </a:ext>
              </a:extLst>
            </p:cNvPr>
            <p:cNvCxnSpPr>
              <a:cxnSpLocks/>
              <a:stCxn id="399" idx="5"/>
              <a:endCxn id="373" idx="6"/>
            </p:cNvCxnSpPr>
            <p:nvPr/>
          </p:nvCxnSpPr>
          <p:spPr>
            <a:xfrm>
              <a:off x="1094332" y="5702233"/>
              <a:ext cx="1771424" cy="4775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C750B407-FC67-44BB-8610-F9FC2DC8C790}"/>
                </a:ext>
              </a:extLst>
            </p:cNvPr>
            <p:cNvCxnSpPr>
              <a:cxnSpLocks/>
              <a:endCxn id="373" idx="4"/>
            </p:cNvCxnSpPr>
            <p:nvPr/>
          </p:nvCxnSpPr>
          <p:spPr>
            <a:xfrm flipV="1">
              <a:off x="2739040" y="6254482"/>
              <a:ext cx="201412" cy="5439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3F0D27C1-E130-400F-8F39-3CAC3F8A23B6}"/>
                </a:ext>
              </a:extLst>
            </p:cNvPr>
            <p:cNvCxnSpPr>
              <a:cxnSpLocks/>
              <a:stCxn id="373" idx="3"/>
            </p:cNvCxnSpPr>
            <p:nvPr/>
          </p:nvCxnSpPr>
          <p:spPr>
            <a:xfrm>
              <a:off x="2993271" y="6232605"/>
              <a:ext cx="836426" cy="5658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214F75FF-8C94-47DA-AE08-71F44BDBD1EC}"/>
                </a:ext>
              </a:extLst>
            </p:cNvPr>
            <p:cNvCxnSpPr>
              <a:cxnSpLocks/>
              <a:stCxn id="373" idx="3"/>
              <a:endCxn id="365" idx="6"/>
            </p:cNvCxnSpPr>
            <p:nvPr/>
          </p:nvCxnSpPr>
          <p:spPr>
            <a:xfrm flipV="1">
              <a:off x="2993270" y="6187800"/>
              <a:ext cx="1496920" cy="448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0B70F7DA-D64B-46D2-A547-BC4CE795EA07}"/>
                </a:ext>
              </a:extLst>
            </p:cNvPr>
            <p:cNvCxnSpPr>
              <a:cxnSpLocks/>
              <a:stCxn id="373" idx="1"/>
              <a:endCxn id="366" idx="5"/>
            </p:cNvCxnSpPr>
            <p:nvPr/>
          </p:nvCxnSpPr>
          <p:spPr>
            <a:xfrm flipV="1">
              <a:off x="2993270" y="5129624"/>
              <a:ext cx="1360178" cy="9973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6DBD6E1B-8784-4704-8195-0BCDB0DD12FE}"/>
                </a:ext>
              </a:extLst>
            </p:cNvPr>
            <p:cNvCxnSpPr>
              <a:cxnSpLocks/>
              <a:stCxn id="372" idx="2"/>
              <a:endCxn id="366" idx="6"/>
            </p:cNvCxnSpPr>
            <p:nvPr/>
          </p:nvCxnSpPr>
          <p:spPr>
            <a:xfrm flipV="1">
              <a:off x="2387004" y="5073530"/>
              <a:ext cx="1955408" cy="659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DAEBF375-FD76-449E-9314-344626C47C5D}"/>
                </a:ext>
              </a:extLst>
            </p:cNvPr>
            <p:cNvCxnSpPr>
              <a:cxnSpLocks/>
              <a:stCxn id="371" idx="3"/>
              <a:endCxn id="366" idx="7"/>
            </p:cNvCxnSpPr>
            <p:nvPr/>
          </p:nvCxnSpPr>
          <p:spPr>
            <a:xfrm>
              <a:off x="2590343" y="3840664"/>
              <a:ext cx="1783930" cy="11853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4EAB9229-0CC2-439A-8AAE-2CC9F2517F00}"/>
                </a:ext>
              </a:extLst>
            </p:cNvPr>
            <p:cNvCxnSpPr>
              <a:cxnSpLocks/>
              <a:stCxn id="371" idx="2"/>
              <a:endCxn id="367" idx="6"/>
            </p:cNvCxnSpPr>
            <p:nvPr/>
          </p:nvCxnSpPr>
          <p:spPr>
            <a:xfrm>
              <a:off x="2623160" y="3761437"/>
              <a:ext cx="1780131" cy="14864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D8EB75F0-8C67-46F0-9C06-932B2B561750}"/>
                </a:ext>
              </a:extLst>
            </p:cNvPr>
            <p:cNvCxnSpPr>
              <a:cxnSpLocks/>
              <a:stCxn id="367" idx="1"/>
              <a:endCxn id="370" idx="6"/>
            </p:cNvCxnSpPr>
            <p:nvPr/>
          </p:nvCxnSpPr>
          <p:spPr>
            <a:xfrm flipV="1">
              <a:off x="4607055" y="3221226"/>
              <a:ext cx="1926779" cy="6522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5C6A195A-EDFA-4340-B8ED-E41DE0AC644C}"/>
                </a:ext>
              </a:extLst>
            </p:cNvPr>
            <p:cNvCxnSpPr>
              <a:cxnSpLocks/>
              <a:stCxn id="366" idx="2"/>
              <a:endCxn id="368" idx="6"/>
            </p:cNvCxnSpPr>
            <p:nvPr/>
          </p:nvCxnSpPr>
          <p:spPr>
            <a:xfrm flipV="1">
              <a:off x="4488872" y="5034766"/>
              <a:ext cx="990314" cy="682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D39BF66C-8B3F-4EDB-9FFB-B4AD8FFDE955}"/>
                </a:ext>
              </a:extLst>
            </p:cNvPr>
            <p:cNvCxnSpPr>
              <a:cxnSpLocks/>
              <a:stCxn id="365" idx="1"/>
              <a:endCxn id="368" idx="5"/>
            </p:cNvCxnSpPr>
            <p:nvPr/>
          </p:nvCxnSpPr>
          <p:spPr>
            <a:xfrm flipV="1">
              <a:off x="4681461" y="5106214"/>
              <a:ext cx="845148" cy="10023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2F79F56F-9637-47B3-AB27-DD13D4C283C6}"/>
                </a:ext>
              </a:extLst>
            </p:cNvPr>
            <p:cNvCxnSpPr>
              <a:cxnSpLocks/>
              <a:stCxn id="365" idx="3"/>
              <a:endCxn id="376" idx="1"/>
            </p:cNvCxnSpPr>
            <p:nvPr/>
          </p:nvCxnSpPr>
          <p:spPr>
            <a:xfrm>
              <a:off x="4681461" y="6267027"/>
              <a:ext cx="1470253" cy="56805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99586380-8D38-4885-88E4-36DD82154099}"/>
                </a:ext>
              </a:extLst>
            </p:cNvPr>
            <p:cNvCxnSpPr>
              <a:cxnSpLocks/>
              <a:stCxn id="368" idx="4"/>
              <a:endCxn id="376" idx="2"/>
            </p:cNvCxnSpPr>
            <p:nvPr/>
          </p:nvCxnSpPr>
          <p:spPr>
            <a:xfrm>
              <a:off x="5610665" y="5123204"/>
              <a:ext cx="652864" cy="17129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5C925850-0994-4830-9B1F-10EDF27BC020}"/>
                </a:ext>
              </a:extLst>
            </p:cNvPr>
            <p:cNvCxnSpPr>
              <a:cxnSpLocks/>
              <a:stCxn id="364" idx="5"/>
              <a:endCxn id="376" idx="0"/>
            </p:cNvCxnSpPr>
            <p:nvPr/>
          </p:nvCxnSpPr>
          <p:spPr>
            <a:xfrm flipH="1">
              <a:off x="6375345" y="5883908"/>
              <a:ext cx="879736" cy="95325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5170E3E0-808B-4B8B-82AD-A59AD4C9BC69}"/>
                </a:ext>
              </a:extLst>
            </p:cNvPr>
            <p:cNvCxnSpPr>
              <a:cxnSpLocks/>
              <a:stCxn id="365" idx="7"/>
              <a:endCxn id="366" idx="3"/>
            </p:cNvCxnSpPr>
            <p:nvPr/>
          </p:nvCxnSpPr>
          <p:spPr>
            <a:xfrm flipH="1" flipV="1">
              <a:off x="4457011" y="5150449"/>
              <a:ext cx="65996" cy="9581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A7546D67-5BF4-4226-8EE4-DCF808F46947}"/>
                </a:ext>
              </a:extLst>
            </p:cNvPr>
            <p:cNvCxnSpPr>
              <a:cxnSpLocks/>
              <a:stCxn id="363" idx="7"/>
              <a:endCxn id="369" idx="3"/>
            </p:cNvCxnSpPr>
            <p:nvPr/>
          </p:nvCxnSpPr>
          <p:spPr>
            <a:xfrm flipH="1" flipV="1">
              <a:off x="7349691" y="4680947"/>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1D005286-EB1C-4547-97CC-FEA9386E3BA6}"/>
                </a:ext>
              </a:extLst>
            </p:cNvPr>
            <p:cNvCxnSpPr>
              <a:cxnSpLocks/>
              <a:endCxn id="365" idx="4"/>
            </p:cNvCxnSpPr>
            <p:nvPr/>
          </p:nvCxnSpPr>
          <p:spPr>
            <a:xfrm flipV="1">
              <a:off x="4489041" y="6299844"/>
              <a:ext cx="113193" cy="5461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D716AD86-8CD3-4736-96D7-208AD7E1DD15}"/>
                </a:ext>
              </a:extLst>
            </p:cNvPr>
            <p:cNvCxnSpPr>
              <a:cxnSpLocks/>
              <a:stCxn id="373" idx="7"/>
              <a:endCxn id="372" idx="4"/>
            </p:cNvCxnSpPr>
            <p:nvPr/>
          </p:nvCxnSpPr>
          <p:spPr>
            <a:xfrm flipH="1" flipV="1">
              <a:off x="2274960" y="5251520"/>
              <a:ext cx="612674" cy="875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59" name="Oval 358">
              <a:extLst>
                <a:ext uri="{FF2B5EF4-FFF2-40B4-BE49-F238E27FC236}">
                  <a16:creationId xmlns:a16="http://schemas.microsoft.com/office/drawing/2014/main" id="{8B1D872D-63BF-429F-AE28-948EEC2A491B}"/>
                </a:ext>
              </a:extLst>
            </p:cNvPr>
            <p:cNvSpPr/>
            <p:nvPr/>
          </p:nvSpPr>
          <p:spPr>
            <a:xfrm flipH="1">
              <a:off x="11304001" y="5703017"/>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0" name="Oval 359">
              <a:extLst>
                <a:ext uri="{FF2B5EF4-FFF2-40B4-BE49-F238E27FC236}">
                  <a16:creationId xmlns:a16="http://schemas.microsoft.com/office/drawing/2014/main" id="{9A79A583-8572-4EE9-81D2-242A398716C8}"/>
                </a:ext>
              </a:extLst>
            </p:cNvPr>
            <p:cNvSpPr>
              <a:spLocks noChangeAspect="1"/>
            </p:cNvSpPr>
            <p:nvPr/>
          </p:nvSpPr>
          <p:spPr>
            <a:xfrm flipH="1">
              <a:off x="10259403" y="552890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1" name="Oval 360">
              <a:extLst>
                <a:ext uri="{FF2B5EF4-FFF2-40B4-BE49-F238E27FC236}">
                  <a16:creationId xmlns:a16="http://schemas.microsoft.com/office/drawing/2014/main" id="{93765A01-C25C-49E9-859A-F592ED2C6B4D}"/>
                </a:ext>
              </a:extLst>
            </p:cNvPr>
            <p:cNvSpPr/>
            <p:nvPr/>
          </p:nvSpPr>
          <p:spPr>
            <a:xfrm flipH="1">
              <a:off x="10291530" y="416373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2" name="Oval 361">
              <a:extLst>
                <a:ext uri="{FF2B5EF4-FFF2-40B4-BE49-F238E27FC236}">
                  <a16:creationId xmlns:a16="http://schemas.microsoft.com/office/drawing/2014/main" id="{C3AD3EF7-F782-4B6B-AF4E-48570719A521}"/>
                </a:ext>
              </a:extLst>
            </p:cNvPr>
            <p:cNvSpPr/>
            <p:nvPr/>
          </p:nvSpPr>
          <p:spPr>
            <a:xfrm flipH="1">
              <a:off x="8727293" y="43952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3" name="Oval 362">
              <a:extLst>
                <a:ext uri="{FF2B5EF4-FFF2-40B4-BE49-F238E27FC236}">
                  <a16:creationId xmlns:a16="http://schemas.microsoft.com/office/drawing/2014/main" id="{44F17CB1-F1E2-4CC3-9873-42722997C7FB}"/>
                </a:ext>
              </a:extLst>
            </p:cNvPr>
            <p:cNvSpPr>
              <a:spLocks noChangeAspect="1"/>
            </p:cNvSpPr>
            <p:nvPr/>
          </p:nvSpPr>
          <p:spPr>
            <a:xfrm flipH="1">
              <a:off x="8752231" y="563687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4" name="Oval 363">
              <a:extLst>
                <a:ext uri="{FF2B5EF4-FFF2-40B4-BE49-F238E27FC236}">
                  <a16:creationId xmlns:a16="http://schemas.microsoft.com/office/drawing/2014/main" id="{F77B708D-4387-4BA7-BEE4-20C177816441}"/>
                </a:ext>
              </a:extLst>
            </p:cNvPr>
            <p:cNvSpPr/>
            <p:nvPr/>
          </p:nvSpPr>
          <p:spPr>
            <a:xfrm flipH="1">
              <a:off x="7222264" y="56926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5" name="Oval 364">
              <a:extLst>
                <a:ext uri="{FF2B5EF4-FFF2-40B4-BE49-F238E27FC236}">
                  <a16:creationId xmlns:a16="http://schemas.microsoft.com/office/drawing/2014/main" id="{926B8C65-9C62-4F70-83C7-C0C5316D52BA}"/>
                </a:ext>
              </a:extLst>
            </p:cNvPr>
            <p:cNvSpPr/>
            <p:nvPr/>
          </p:nvSpPr>
          <p:spPr>
            <a:xfrm flipH="1">
              <a:off x="4490190" y="607575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6" name="Oval 365">
              <a:extLst>
                <a:ext uri="{FF2B5EF4-FFF2-40B4-BE49-F238E27FC236}">
                  <a16:creationId xmlns:a16="http://schemas.microsoft.com/office/drawing/2014/main" id="{24BBF55B-A09D-4F1A-944C-CD42847E31EA}"/>
                </a:ext>
              </a:extLst>
            </p:cNvPr>
            <p:cNvSpPr>
              <a:spLocks noChangeAspect="1"/>
            </p:cNvSpPr>
            <p:nvPr/>
          </p:nvSpPr>
          <p:spPr>
            <a:xfrm rot="682168" flipH="1">
              <a:off x="4340946" y="501355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7" name="Oval 366">
              <a:extLst>
                <a:ext uri="{FF2B5EF4-FFF2-40B4-BE49-F238E27FC236}">
                  <a16:creationId xmlns:a16="http://schemas.microsoft.com/office/drawing/2014/main" id="{A367FA72-C335-4230-BE8E-EB4C24A48EB0}"/>
                </a:ext>
              </a:extLst>
            </p:cNvPr>
            <p:cNvSpPr/>
            <p:nvPr/>
          </p:nvSpPr>
          <p:spPr>
            <a:xfrm rot="738506" flipH="1">
              <a:off x="4400716" y="382191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8" name="Oval 367">
              <a:extLst>
                <a:ext uri="{FF2B5EF4-FFF2-40B4-BE49-F238E27FC236}">
                  <a16:creationId xmlns:a16="http://schemas.microsoft.com/office/drawing/2014/main" id="{50497FB5-D246-409C-B35E-5E4EC9874A34}"/>
                </a:ext>
              </a:extLst>
            </p:cNvPr>
            <p:cNvSpPr/>
            <p:nvPr/>
          </p:nvSpPr>
          <p:spPr>
            <a:xfrm rot="20935587" flipH="1">
              <a:off x="5477100" y="490120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9" name="Oval 368">
              <a:extLst>
                <a:ext uri="{FF2B5EF4-FFF2-40B4-BE49-F238E27FC236}">
                  <a16:creationId xmlns:a16="http://schemas.microsoft.com/office/drawing/2014/main" id="{C4A20C61-1783-4B74-8310-C7CD9455AD0C}"/>
                </a:ext>
              </a:extLst>
            </p:cNvPr>
            <p:cNvSpPr/>
            <p:nvPr/>
          </p:nvSpPr>
          <p:spPr>
            <a:xfrm flipH="1">
              <a:off x="7158420" y="448967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0" name="Oval 369">
              <a:extLst>
                <a:ext uri="{FF2B5EF4-FFF2-40B4-BE49-F238E27FC236}">
                  <a16:creationId xmlns:a16="http://schemas.microsoft.com/office/drawing/2014/main" id="{1BDB3E47-276F-40FD-A387-9458A6FD05E3}"/>
                </a:ext>
              </a:extLst>
            </p:cNvPr>
            <p:cNvSpPr>
              <a:spLocks noChangeAspect="1"/>
            </p:cNvSpPr>
            <p:nvPr/>
          </p:nvSpPr>
          <p:spPr>
            <a:xfrm flipH="1">
              <a:off x="6533834" y="314653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1" name="Oval 370">
              <a:extLst>
                <a:ext uri="{FF2B5EF4-FFF2-40B4-BE49-F238E27FC236}">
                  <a16:creationId xmlns:a16="http://schemas.microsoft.com/office/drawing/2014/main" id="{E937DFB4-8E09-4A00-9F42-C6B2D65C8D64}"/>
                </a:ext>
              </a:extLst>
            </p:cNvPr>
            <p:cNvSpPr/>
            <p:nvPr/>
          </p:nvSpPr>
          <p:spPr>
            <a:xfrm flipH="1">
              <a:off x="2399072" y="3649393"/>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2" name="Oval 371">
              <a:extLst>
                <a:ext uri="{FF2B5EF4-FFF2-40B4-BE49-F238E27FC236}">
                  <a16:creationId xmlns:a16="http://schemas.microsoft.com/office/drawing/2014/main" id="{7F778C69-1E4D-4016-BBE6-3D31BD1D417A}"/>
                </a:ext>
              </a:extLst>
            </p:cNvPr>
            <p:cNvSpPr/>
            <p:nvPr/>
          </p:nvSpPr>
          <p:spPr>
            <a:xfrm flipH="1">
              <a:off x="2162916" y="502743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3" name="Oval 372">
              <a:extLst>
                <a:ext uri="{FF2B5EF4-FFF2-40B4-BE49-F238E27FC236}">
                  <a16:creationId xmlns:a16="http://schemas.microsoft.com/office/drawing/2014/main" id="{AED41375-857F-4603-9519-08F3BC6BCCE6}"/>
                </a:ext>
              </a:extLst>
            </p:cNvPr>
            <p:cNvSpPr>
              <a:spLocks noChangeAspect="1"/>
            </p:cNvSpPr>
            <p:nvPr/>
          </p:nvSpPr>
          <p:spPr>
            <a:xfrm flipH="1">
              <a:off x="2865756" y="610509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4" name="Oval 373">
              <a:extLst>
                <a:ext uri="{FF2B5EF4-FFF2-40B4-BE49-F238E27FC236}">
                  <a16:creationId xmlns:a16="http://schemas.microsoft.com/office/drawing/2014/main" id="{2DDD9777-CF9A-46A4-8B74-76B90520DA88}"/>
                </a:ext>
              </a:extLst>
            </p:cNvPr>
            <p:cNvSpPr>
              <a:spLocks noChangeAspect="1"/>
            </p:cNvSpPr>
            <p:nvPr/>
          </p:nvSpPr>
          <p:spPr>
            <a:xfrm flipH="1">
              <a:off x="11489475" y="455079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5" name="Chord 374">
              <a:extLst>
                <a:ext uri="{FF2B5EF4-FFF2-40B4-BE49-F238E27FC236}">
                  <a16:creationId xmlns:a16="http://schemas.microsoft.com/office/drawing/2014/main" id="{91CEC378-8297-4056-8F13-129D45C23361}"/>
                </a:ext>
              </a:extLst>
            </p:cNvPr>
            <p:cNvSpPr>
              <a:spLocks noChangeAspect="1"/>
            </p:cNvSpPr>
            <p:nvPr/>
          </p:nvSpPr>
          <p:spPr>
            <a:xfrm flipH="1">
              <a:off x="9919813" y="6746029"/>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6" name="Chord 375">
              <a:extLst>
                <a:ext uri="{FF2B5EF4-FFF2-40B4-BE49-F238E27FC236}">
                  <a16:creationId xmlns:a16="http://schemas.microsoft.com/office/drawing/2014/main" id="{3A74C7A2-AD14-4625-8E12-65B8346650C0}"/>
                </a:ext>
              </a:extLst>
            </p:cNvPr>
            <p:cNvSpPr>
              <a:spLocks noChangeAspect="1"/>
            </p:cNvSpPr>
            <p:nvPr/>
          </p:nvSpPr>
          <p:spPr>
            <a:xfrm flipH="1">
              <a:off x="6151551" y="6717004"/>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377" name="Straight Connector 376">
              <a:extLst>
                <a:ext uri="{FF2B5EF4-FFF2-40B4-BE49-F238E27FC236}">
                  <a16:creationId xmlns:a16="http://schemas.microsoft.com/office/drawing/2014/main" id="{9F5DB11B-C551-4000-9F6B-339FC2034DBA}"/>
                </a:ext>
              </a:extLst>
            </p:cNvPr>
            <p:cNvCxnSpPr>
              <a:cxnSpLocks/>
              <a:stCxn id="375" idx="1"/>
              <a:endCxn id="363" idx="3"/>
            </p:cNvCxnSpPr>
            <p:nvPr/>
          </p:nvCxnSpPr>
          <p:spPr>
            <a:xfrm flipH="1" flipV="1">
              <a:off x="8879746" y="5764388"/>
              <a:ext cx="1040177" cy="1060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B880F1D9-920B-4A2D-90F1-21329B0FCC1D}"/>
                </a:ext>
              </a:extLst>
            </p:cNvPr>
            <p:cNvCxnSpPr>
              <a:cxnSpLocks/>
              <a:stCxn id="397" idx="6"/>
              <a:endCxn id="371" idx="6"/>
            </p:cNvCxnSpPr>
            <p:nvPr/>
          </p:nvCxnSpPr>
          <p:spPr>
            <a:xfrm>
              <a:off x="1249806" y="3691601"/>
              <a:ext cx="1149266" cy="698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2588E090-3BAA-4A70-B6A3-1605DF137B26}"/>
                </a:ext>
              </a:extLst>
            </p:cNvPr>
            <p:cNvCxnSpPr>
              <a:cxnSpLocks/>
              <a:stCxn id="394" idx="4"/>
              <a:endCxn id="400" idx="1"/>
            </p:cNvCxnSpPr>
            <p:nvPr/>
          </p:nvCxnSpPr>
          <p:spPr>
            <a:xfrm>
              <a:off x="181389" y="3694736"/>
              <a:ext cx="833340" cy="86259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ABAE8F78-B344-4222-B30A-BB32018D61CB}"/>
                </a:ext>
              </a:extLst>
            </p:cNvPr>
            <p:cNvCxnSpPr>
              <a:cxnSpLocks/>
              <a:stCxn id="400" idx="4"/>
              <a:endCxn id="399" idx="0"/>
            </p:cNvCxnSpPr>
            <p:nvPr/>
          </p:nvCxnSpPr>
          <p:spPr>
            <a:xfrm flipH="1">
              <a:off x="990250" y="4724846"/>
              <a:ext cx="93868" cy="726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F27556C6-C2E3-4452-A5E4-32E2940197D7}"/>
                </a:ext>
              </a:extLst>
            </p:cNvPr>
            <p:cNvCxnSpPr>
              <a:cxnSpLocks/>
              <a:stCxn id="398" idx="3"/>
            </p:cNvCxnSpPr>
            <p:nvPr/>
          </p:nvCxnSpPr>
          <p:spPr>
            <a:xfrm flipH="1">
              <a:off x="994391" y="6664731"/>
              <a:ext cx="195332" cy="1932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CD762F0E-6E92-406E-A8F6-901073D53291}"/>
                </a:ext>
              </a:extLst>
            </p:cNvPr>
            <p:cNvCxnSpPr>
              <a:cxnSpLocks/>
              <a:stCxn id="398" idx="0"/>
              <a:endCxn id="399" idx="4"/>
            </p:cNvCxnSpPr>
            <p:nvPr/>
          </p:nvCxnSpPr>
          <p:spPr>
            <a:xfrm flipH="1" flipV="1">
              <a:off x="990250" y="5745345"/>
              <a:ext cx="303555" cy="6681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0AE22761-7890-4226-B141-8F41B745299B}"/>
                </a:ext>
              </a:extLst>
            </p:cNvPr>
            <p:cNvCxnSpPr>
              <a:cxnSpLocks/>
              <a:stCxn id="408" idx="1"/>
              <a:endCxn id="394" idx="3"/>
            </p:cNvCxnSpPr>
            <p:nvPr/>
          </p:nvCxnSpPr>
          <p:spPr>
            <a:xfrm flipV="1">
              <a:off x="7025" y="3684478"/>
              <a:ext cx="62174" cy="10396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14BF30D9-F27B-4D31-A3AA-C66ABADA7E00}"/>
                </a:ext>
              </a:extLst>
            </p:cNvPr>
            <p:cNvCxnSpPr>
              <a:cxnSpLocks/>
              <a:stCxn id="399" idx="2"/>
              <a:endCxn id="408" idx="0"/>
            </p:cNvCxnSpPr>
            <p:nvPr/>
          </p:nvCxnSpPr>
          <p:spPr>
            <a:xfrm flipH="1" flipV="1">
              <a:off x="4947" y="4947737"/>
              <a:ext cx="838109" cy="6504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6FF3457E-B0D5-46F3-B9BE-37A4EE6B4F2F}"/>
                </a:ext>
              </a:extLst>
            </p:cNvPr>
            <p:cNvCxnSpPr>
              <a:cxnSpLocks/>
              <a:stCxn id="398" idx="1"/>
            </p:cNvCxnSpPr>
            <p:nvPr/>
          </p:nvCxnSpPr>
          <p:spPr>
            <a:xfrm flipH="1">
              <a:off x="0" y="6456567"/>
              <a:ext cx="1189723" cy="1905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4F709E58-2A84-4E8E-B065-4742BB08F816}"/>
                </a:ext>
              </a:extLst>
            </p:cNvPr>
            <p:cNvCxnSpPr>
              <a:cxnSpLocks/>
              <a:stCxn id="371" idx="1"/>
              <a:endCxn id="278" idx="0"/>
            </p:cNvCxnSpPr>
            <p:nvPr/>
          </p:nvCxnSpPr>
          <p:spPr>
            <a:xfrm flipV="1">
              <a:off x="2590343" y="2989715"/>
              <a:ext cx="770893" cy="6924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4BDF1C77-26CE-444F-A3D1-68CAC0F4E5F2}"/>
                </a:ext>
              </a:extLst>
            </p:cNvPr>
            <p:cNvCxnSpPr>
              <a:cxnSpLocks/>
              <a:stCxn id="396" idx="6"/>
              <a:endCxn id="395" idx="2"/>
            </p:cNvCxnSpPr>
            <p:nvPr/>
          </p:nvCxnSpPr>
          <p:spPr>
            <a:xfrm>
              <a:off x="683818" y="2689233"/>
              <a:ext cx="1046792" cy="2609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3DED5268-BAA1-4A51-832C-C4E6FED47B77}"/>
                </a:ext>
              </a:extLst>
            </p:cNvPr>
            <p:cNvCxnSpPr>
              <a:cxnSpLocks/>
              <a:stCxn id="394" idx="7"/>
              <a:endCxn id="396" idx="3"/>
            </p:cNvCxnSpPr>
            <p:nvPr/>
          </p:nvCxnSpPr>
          <p:spPr>
            <a:xfrm flipV="1">
              <a:off x="206155" y="2793315"/>
              <a:ext cx="226387" cy="63057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21674F67-6BFB-4FAF-8951-93A7C0E9C247}"/>
                </a:ext>
              </a:extLst>
            </p:cNvPr>
            <p:cNvCxnSpPr>
              <a:cxnSpLocks/>
              <a:stCxn id="394" idx="5"/>
              <a:endCxn id="397" idx="2"/>
            </p:cNvCxnSpPr>
            <p:nvPr/>
          </p:nvCxnSpPr>
          <p:spPr>
            <a:xfrm>
              <a:off x="267973" y="3622660"/>
              <a:ext cx="785574" cy="689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82860D0B-7438-4C0D-9DB6-EF0F84226305}"/>
                </a:ext>
              </a:extLst>
            </p:cNvPr>
            <p:cNvCxnSpPr>
              <a:cxnSpLocks/>
              <a:stCxn id="395" idx="3"/>
              <a:endCxn id="397" idx="7"/>
            </p:cNvCxnSpPr>
            <p:nvPr/>
          </p:nvCxnSpPr>
          <p:spPr>
            <a:xfrm flipH="1">
              <a:off x="1221065" y="3059892"/>
              <a:ext cx="554979" cy="5623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17563254-62E3-4BCB-B9F2-5B0A5522DCB0}"/>
                </a:ext>
              </a:extLst>
            </p:cNvPr>
            <p:cNvCxnSpPr>
              <a:cxnSpLocks/>
              <a:stCxn id="397" idx="4"/>
              <a:endCxn id="400" idx="0"/>
            </p:cNvCxnSpPr>
            <p:nvPr/>
          </p:nvCxnSpPr>
          <p:spPr>
            <a:xfrm flipH="1">
              <a:off x="1084118" y="3789730"/>
              <a:ext cx="67559" cy="7388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095FBFAD-C2D3-4677-A7C3-C3ED4C44AE89}"/>
                </a:ext>
              </a:extLst>
            </p:cNvPr>
            <p:cNvCxnSpPr>
              <a:cxnSpLocks/>
              <a:stCxn id="373" idx="2"/>
              <a:endCxn id="398" idx="2"/>
            </p:cNvCxnSpPr>
            <p:nvPr/>
          </p:nvCxnSpPr>
          <p:spPr>
            <a:xfrm flipH="1">
              <a:off x="1146611" y="6179786"/>
              <a:ext cx="1868537" cy="38086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E85A8937-526E-44C7-A7AF-B2B1278D62E6}"/>
                </a:ext>
              </a:extLst>
            </p:cNvPr>
            <p:cNvCxnSpPr>
              <a:cxnSpLocks/>
              <a:endCxn id="398" idx="5"/>
            </p:cNvCxnSpPr>
            <p:nvPr/>
          </p:nvCxnSpPr>
          <p:spPr>
            <a:xfrm flipH="1" flipV="1">
              <a:off x="1397887" y="6664731"/>
              <a:ext cx="704210" cy="276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94" name="Oval 393">
              <a:extLst>
                <a:ext uri="{FF2B5EF4-FFF2-40B4-BE49-F238E27FC236}">
                  <a16:creationId xmlns:a16="http://schemas.microsoft.com/office/drawing/2014/main" id="{42A1BE90-A2F3-4E4A-86CF-A0424FB2731F}"/>
                </a:ext>
              </a:extLst>
            </p:cNvPr>
            <p:cNvSpPr/>
            <p:nvPr/>
          </p:nvSpPr>
          <p:spPr>
            <a:xfrm rot="20563470">
              <a:off x="-9517" y="3406988"/>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95" name="Oval 394">
              <a:extLst>
                <a:ext uri="{FF2B5EF4-FFF2-40B4-BE49-F238E27FC236}">
                  <a16:creationId xmlns:a16="http://schemas.microsoft.com/office/drawing/2014/main" id="{1E41BD6E-3D78-40CB-98A7-A986943A84A7}"/>
                </a:ext>
              </a:extLst>
            </p:cNvPr>
            <p:cNvSpPr/>
            <p:nvPr/>
          </p:nvSpPr>
          <p:spPr>
            <a:xfrm>
              <a:off x="1730610" y="2795084"/>
              <a:ext cx="310242" cy="31024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96" name="Oval 395">
              <a:extLst>
                <a:ext uri="{FF2B5EF4-FFF2-40B4-BE49-F238E27FC236}">
                  <a16:creationId xmlns:a16="http://schemas.microsoft.com/office/drawing/2014/main" id="{D0137270-F7EC-4267-8CC2-8A6D79499BBA}"/>
                </a:ext>
              </a:extLst>
            </p:cNvPr>
            <p:cNvSpPr/>
            <p:nvPr/>
          </p:nvSpPr>
          <p:spPr>
            <a:xfrm>
              <a:off x="389430" y="2542039"/>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97" name="Oval 396">
              <a:extLst>
                <a:ext uri="{FF2B5EF4-FFF2-40B4-BE49-F238E27FC236}">
                  <a16:creationId xmlns:a16="http://schemas.microsoft.com/office/drawing/2014/main" id="{5ADD6054-52F4-459F-958A-09C57B30C367}"/>
                </a:ext>
              </a:extLst>
            </p:cNvPr>
            <p:cNvSpPr>
              <a:spLocks noChangeAspect="1"/>
            </p:cNvSpPr>
            <p:nvPr/>
          </p:nvSpPr>
          <p:spPr>
            <a:xfrm>
              <a:off x="1053547" y="3593471"/>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98" name="Oval 397">
              <a:extLst>
                <a:ext uri="{FF2B5EF4-FFF2-40B4-BE49-F238E27FC236}">
                  <a16:creationId xmlns:a16="http://schemas.microsoft.com/office/drawing/2014/main" id="{8F173D68-508F-49BB-8F07-E45FB1559BD4}"/>
                </a:ext>
              </a:extLst>
            </p:cNvPr>
            <p:cNvSpPr>
              <a:spLocks noChangeAspect="1"/>
            </p:cNvSpPr>
            <p:nvPr/>
          </p:nvSpPr>
          <p:spPr>
            <a:xfrm>
              <a:off x="1146611" y="6413455"/>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99" name="Oval 398">
              <a:extLst>
                <a:ext uri="{FF2B5EF4-FFF2-40B4-BE49-F238E27FC236}">
                  <a16:creationId xmlns:a16="http://schemas.microsoft.com/office/drawing/2014/main" id="{49893196-886A-4592-8C8B-8D5EC7AAED33}"/>
                </a:ext>
              </a:extLst>
            </p:cNvPr>
            <p:cNvSpPr>
              <a:spLocks noChangeAspect="1"/>
            </p:cNvSpPr>
            <p:nvPr/>
          </p:nvSpPr>
          <p:spPr>
            <a:xfrm>
              <a:off x="843056" y="5450957"/>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00" name="Oval 399">
              <a:extLst>
                <a:ext uri="{FF2B5EF4-FFF2-40B4-BE49-F238E27FC236}">
                  <a16:creationId xmlns:a16="http://schemas.microsoft.com/office/drawing/2014/main" id="{CF79092E-BFA4-4503-82B6-917120974582}"/>
                </a:ext>
              </a:extLst>
            </p:cNvPr>
            <p:cNvSpPr>
              <a:spLocks noChangeAspect="1"/>
            </p:cNvSpPr>
            <p:nvPr/>
          </p:nvSpPr>
          <p:spPr>
            <a:xfrm>
              <a:off x="985988" y="4528587"/>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01" name="Straight Connector 400">
              <a:extLst>
                <a:ext uri="{FF2B5EF4-FFF2-40B4-BE49-F238E27FC236}">
                  <a16:creationId xmlns:a16="http://schemas.microsoft.com/office/drawing/2014/main" id="{F14745B8-06E9-4280-8483-AF16DD583711}"/>
                </a:ext>
              </a:extLst>
            </p:cNvPr>
            <p:cNvCxnSpPr>
              <a:cxnSpLocks/>
              <a:stCxn id="400" idx="3"/>
            </p:cNvCxnSpPr>
            <p:nvPr/>
          </p:nvCxnSpPr>
          <p:spPr>
            <a:xfrm flipH="1">
              <a:off x="125106" y="4696105"/>
              <a:ext cx="889623" cy="1628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2F4E623F-95AE-41B2-8811-03383896157F}"/>
                </a:ext>
              </a:extLst>
            </p:cNvPr>
            <p:cNvCxnSpPr>
              <a:cxnSpLocks/>
              <a:stCxn id="396" idx="4"/>
              <a:endCxn id="397" idx="1"/>
            </p:cNvCxnSpPr>
            <p:nvPr/>
          </p:nvCxnSpPr>
          <p:spPr>
            <a:xfrm>
              <a:off x="536624" y="2836427"/>
              <a:ext cx="545664" cy="78578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403" name="Oval 402">
              <a:extLst>
                <a:ext uri="{FF2B5EF4-FFF2-40B4-BE49-F238E27FC236}">
                  <a16:creationId xmlns:a16="http://schemas.microsoft.com/office/drawing/2014/main" id="{DC41E2DF-9E68-49C0-8AFF-75AEFF7C09D7}"/>
                </a:ext>
              </a:extLst>
            </p:cNvPr>
            <p:cNvSpPr>
              <a:spLocks noChangeAspect="1"/>
            </p:cNvSpPr>
            <p:nvPr/>
          </p:nvSpPr>
          <p:spPr>
            <a:xfrm>
              <a:off x="4972557" y="2874980"/>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04" name="Straight Connector 403">
              <a:extLst>
                <a:ext uri="{FF2B5EF4-FFF2-40B4-BE49-F238E27FC236}">
                  <a16:creationId xmlns:a16="http://schemas.microsoft.com/office/drawing/2014/main" id="{A47C7AFE-772C-4719-AADF-7E3D4D93A38F}"/>
                </a:ext>
              </a:extLst>
            </p:cNvPr>
            <p:cNvCxnSpPr>
              <a:cxnSpLocks/>
              <a:stCxn id="403" idx="3"/>
              <a:endCxn id="367" idx="0"/>
            </p:cNvCxnSpPr>
            <p:nvPr/>
          </p:nvCxnSpPr>
          <p:spPr>
            <a:xfrm flipH="1">
              <a:off x="4536645" y="3042498"/>
              <a:ext cx="464653" cy="7819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33E06932-50A7-4638-823E-CE6E8B8C028C}"/>
                </a:ext>
              </a:extLst>
            </p:cNvPr>
            <p:cNvCxnSpPr>
              <a:cxnSpLocks/>
              <a:stCxn id="403" idx="2"/>
              <a:endCxn id="278" idx="6"/>
            </p:cNvCxnSpPr>
            <p:nvPr/>
          </p:nvCxnSpPr>
          <p:spPr>
            <a:xfrm flipH="1" flipV="1">
              <a:off x="3501498" y="2915999"/>
              <a:ext cx="1471059" cy="57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96418108-72CE-4D65-9BEB-383A470454B4}"/>
                </a:ext>
              </a:extLst>
            </p:cNvPr>
            <p:cNvCxnSpPr>
              <a:cxnSpLocks/>
              <a:stCxn id="396" idx="7"/>
              <a:endCxn id="280" idx="1"/>
            </p:cNvCxnSpPr>
            <p:nvPr/>
          </p:nvCxnSpPr>
          <p:spPr>
            <a:xfrm flipV="1">
              <a:off x="640706" y="1905029"/>
              <a:ext cx="785344" cy="68012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16AA17A7-B811-47CB-A5B7-628B5F255F90}"/>
                </a:ext>
              </a:extLst>
            </p:cNvPr>
            <p:cNvCxnSpPr>
              <a:cxnSpLocks/>
              <a:endCxn id="396" idx="1"/>
            </p:cNvCxnSpPr>
            <p:nvPr/>
          </p:nvCxnSpPr>
          <p:spPr>
            <a:xfrm>
              <a:off x="-60734" y="2344833"/>
              <a:ext cx="493276" cy="2403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408" name="Chord 407">
              <a:extLst>
                <a:ext uri="{FF2B5EF4-FFF2-40B4-BE49-F238E27FC236}">
                  <a16:creationId xmlns:a16="http://schemas.microsoft.com/office/drawing/2014/main" id="{D60D32D5-BBBD-4EB4-A3DB-71D838F30D1D}"/>
                </a:ext>
              </a:extLst>
            </p:cNvPr>
            <p:cNvSpPr>
              <a:spLocks noChangeAspect="1"/>
            </p:cNvSpPr>
            <p:nvPr/>
          </p:nvSpPr>
          <p:spPr>
            <a:xfrm rot="5400000" flipH="1">
              <a:off x="-98982" y="4723943"/>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09" name="Straight Connector 408">
              <a:extLst>
                <a:ext uri="{FF2B5EF4-FFF2-40B4-BE49-F238E27FC236}">
                  <a16:creationId xmlns:a16="http://schemas.microsoft.com/office/drawing/2014/main" id="{1C2D906E-4358-44E8-9B89-DFB4DBECE3E5}"/>
                </a:ext>
              </a:extLst>
            </p:cNvPr>
            <p:cNvCxnSpPr>
              <a:cxnSpLocks/>
              <a:stCxn id="399" idx="3"/>
            </p:cNvCxnSpPr>
            <p:nvPr/>
          </p:nvCxnSpPr>
          <p:spPr>
            <a:xfrm flipH="1">
              <a:off x="0" y="5702233"/>
              <a:ext cx="886168" cy="5647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54694F99-42CE-4803-824B-3C023626D1D8}"/>
                </a:ext>
              </a:extLst>
            </p:cNvPr>
            <p:cNvCxnSpPr>
              <a:cxnSpLocks/>
              <a:stCxn id="395" idx="6"/>
              <a:endCxn id="278" idx="1"/>
            </p:cNvCxnSpPr>
            <p:nvPr/>
          </p:nvCxnSpPr>
          <p:spPr>
            <a:xfrm flipV="1">
              <a:off x="2040852" y="2934851"/>
              <a:ext cx="1254476" cy="15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D584BFA3-8537-49FF-AF6A-0DD7617C93B7}"/>
                </a:ext>
              </a:extLst>
            </p:cNvPr>
            <p:cNvCxnSpPr>
              <a:cxnSpLocks/>
              <a:stCxn id="395" idx="5"/>
              <a:endCxn id="371" idx="0"/>
            </p:cNvCxnSpPr>
            <p:nvPr/>
          </p:nvCxnSpPr>
          <p:spPr>
            <a:xfrm>
              <a:off x="1995418" y="3059892"/>
              <a:ext cx="515698" cy="5895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B6D09C55-D31A-4FCF-86E3-CCA715977B8A}"/>
                </a:ext>
              </a:extLst>
            </p:cNvPr>
            <p:cNvCxnSpPr>
              <a:cxnSpLocks/>
              <a:stCxn id="280" idx="0"/>
              <a:endCxn id="395" idx="0"/>
            </p:cNvCxnSpPr>
            <p:nvPr/>
          </p:nvCxnSpPr>
          <p:spPr>
            <a:xfrm>
              <a:off x="1505277" y="1937846"/>
              <a:ext cx="380454" cy="8572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3CC6E058-58B3-4674-B70B-1912B137B1FA}"/>
                </a:ext>
              </a:extLst>
            </p:cNvPr>
            <p:cNvCxnSpPr>
              <a:cxnSpLocks/>
              <a:stCxn id="400" idx="5"/>
              <a:endCxn id="372" idx="7"/>
            </p:cNvCxnSpPr>
            <p:nvPr/>
          </p:nvCxnSpPr>
          <p:spPr>
            <a:xfrm>
              <a:off x="1153506" y="4696105"/>
              <a:ext cx="1042227" cy="3641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CAF214E4-7EDA-4BD3-AEB3-464F66A40373}"/>
                </a:ext>
              </a:extLst>
            </p:cNvPr>
            <p:cNvCxnSpPr>
              <a:cxnSpLocks/>
              <a:stCxn id="367" idx="7"/>
              <a:endCxn id="278" idx="7"/>
            </p:cNvCxnSpPr>
            <p:nvPr/>
          </p:nvCxnSpPr>
          <p:spPr>
            <a:xfrm flipH="1" flipV="1">
              <a:off x="3446634" y="2981907"/>
              <a:ext cx="1005609" cy="85776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4F3DCB98-7EC5-4B76-9F86-2286BD3DF978}"/>
                </a:ext>
              </a:extLst>
            </p:cNvPr>
            <p:cNvCxnSpPr>
              <a:cxnSpLocks/>
              <a:stCxn id="296" idx="7"/>
              <a:endCxn id="403" idx="0"/>
            </p:cNvCxnSpPr>
            <p:nvPr/>
          </p:nvCxnSpPr>
          <p:spPr>
            <a:xfrm>
              <a:off x="5065787" y="2247314"/>
              <a:ext cx="4900" cy="62766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61EC3735-0930-4B23-ABDD-58207C339D49}"/>
                </a:ext>
              </a:extLst>
            </p:cNvPr>
            <p:cNvCxnSpPr>
              <a:cxnSpLocks/>
              <a:stCxn id="370" idx="7"/>
              <a:endCxn id="285" idx="0"/>
            </p:cNvCxnSpPr>
            <p:nvPr/>
          </p:nvCxnSpPr>
          <p:spPr>
            <a:xfrm flipH="1" flipV="1">
              <a:off x="6285610" y="2383792"/>
              <a:ext cx="270102" cy="78461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954215C5-676D-4B2F-96EA-332630DCB107}"/>
                </a:ext>
              </a:extLst>
            </p:cNvPr>
            <p:cNvCxnSpPr>
              <a:cxnSpLocks/>
              <a:stCxn id="370" idx="6"/>
              <a:endCxn id="403" idx="5"/>
            </p:cNvCxnSpPr>
            <p:nvPr/>
          </p:nvCxnSpPr>
          <p:spPr>
            <a:xfrm flipH="1" flipV="1">
              <a:off x="5140075" y="3042498"/>
              <a:ext cx="1393759" cy="1787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221C9011-BB03-4CA1-A56C-5D8F09CFE23D}"/>
                </a:ext>
              </a:extLst>
            </p:cNvPr>
            <p:cNvCxnSpPr>
              <a:cxnSpLocks/>
              <a:stCxn id="286" idx="0"/>
              <a:endCxn id="370" idx="1"/>
            </p:cNvCxnSpPr>
            <p:nvPr/>
          </p:nvCxnSpPr>
          <p:spPr>
            <a:xfrm flipH="1">
              <a:off x="6661348" y="1834225"/>
              <a:ext cx="1076455" cy="133418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4287ECEE-6AAD-49E2-9397-9B30FCB92BEC}"/>
                </a:ext>
              </a:extLst>
            </p:cNvPr>
            <p:cNvCxnSpPr>
              <a:cxnSpLocks/>
              <a:stCxn id="426" idx="0"/>
              <a:endCxn id="425" idx="4"/>
            </p:cNvCxnSpPr>
            <p:nvPr/>
          </p:nvCxnSpPr>
          <p:spPr>
            <a:xfrm>
              <a:off x="9621563" y="3044363"/>
              <a:ext cx="760622" cy="3161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91621CC5-CE46-4BB4-9D89-4C754A9F5CE1}"/>
                </a:ext>
              </a:extLst>
            </p:cNvPr>
            <p:cNvCxnSpPr>
              <a:cxnSpLocks/>
              <a:stCxn id="294" idx="0"/>
              <a:endCxn id="425" idx="5"/>
            </p:cNvCxnSpPr>
            <p:nvPr/>
          </p:nvCxnSpPr>
          <p:spPr>
            <a:xfrm>
              <a:off x="10349083" y="2680523"/>
              <a:ext cx="90128" cy="61593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BB6AF694-5C90-4810-8FF1-49B68D7B095A}"/>
                </a:ext>
              </a:extLst>
            </p:cNvPr>
            <p:cNvCxnSpPr>
              <a:cxnSpLocks/>
              <a:stCxn id="293" idx="0"/>
              <a:endCxn id="426" idx="6"/>
            </p:cNvCxnSpPr>
            <p:nvPr/>
          </p:nvCxnSpPr>
          <p:spPr>
            <a:xfrm>
              <a:off x="9306676" y="1739765"/>
              <a:ext cx="245878" cy="11619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81DA5051-6B46-4351-9FCE-824BC35CACE3}"/>
                </a:ext>
              </a:extLst>
            </p:cNvPr>
            <p:cNvCxnSpPr>
              <a:cxnSpLocks/>
              <a:stCxn id="370" idx="1"/>
              <a:endCxn id="427" idx="5"/>
            </p:cNvCxnSpPr>
            <p:nvPr/>
          </p:nvCxnSpPr>
          <p:spPr>
            <a:xfrm>
              <a:off x="6661348" y="3168408"/>
              <a:ext cx="1391015" cy="190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623B1A3F-1A1E-4963-86CB-5BDEA110138B}"/>
                </a:ext>
              </a:extLst>
            </p:cNvPr>
            <p:cNvCxnSpPr>
              <a:cxnSpLocks/>
              <a:stCxn id="286" idx="0"/>
              <a:endCxn id="427" idx="5"/>
            </p:cNvCxnSpPr>
            <p:nvPr/>
          </p:nvCxnSpPr>
          <p:spPr>
            <a:xfrm>
              <a:off x="7737803" y="1834225"/>
              <a:ext cx="314560" cy="13532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F01DDCED-8FEB-4EE2-9EAD-E3A2D2DB1E19}"/>
                </a:ext>
              </a:extLst>
            </p:cNvPr>
            <p:cNvCxnSpPr>
              <a:cxnSpLocks/>
              <a:stCxn id="427" idx="7"/>
              <a:endCxn id="426" idx="4"/>
            </p:cNvCxnSpPr>
            <p:nvPr/>
          </p:nvCxnSpPr>
          <p:spPr>
            <a:xfrm flipV="1">
              <a:off x="8152134" y="2970735"/>
              <a:ext cx="1257783" cy="2514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425" name="Oval 424">
              <a:extLst>
                <a:ext uri="{FF2B5EF4-FFF2-40B4-BE49-F238E27FC236}">
                  <a16:creationId xmlns:a16="http://schemas.microsoft.com/office/drawing/2014/main" id="{573081BE-6B30-4857-B71A-60E3D0934DF5}"/>
                </a:ext>
              </a:extLst>
            </p:cNvPr>
            <p:cNvSpPr/>
            <p:nvPr/>
          </p:nvSpPr>
          <p:spPr>
            <a:xfrm rot="17350916" flipV="1">
              <a:off x="10375964" y="3285269"/>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26" name="Oval 425">
              <a:extLst>
                <a:ext uri="{FF2B5EF4-FFF2-40B4-BE49-F238E27FC236}">
                  <a16:creationId xmlns:a16="http://schemas.microsoft.com/office/drawing/2014/main" id="{CD4A745D-CB3E-4925-BA45-A5FD3E8D3D3A}"/>
                </a:ext>
              </a:extLst>
            </p:cNvPr>
            <p:cNvSpPr/>
            <p:nvPr/>
          </p:nvSpPr>
          <p:spPr>
            <a:xfrm rot="17350916" flipV="1">
              <a:off x="9403696" y="289550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27" name="Oval 426">
              <a:extLst>
                <a:ext uri="{FF2B5EF4-FFF2-40B4-BE49-F238E27FC236}">
                  <a16:creationId xmlns:a16="http://schemas.microsoft.com/office/drawing/2014/main" id="{05E32368-B255-41C9-BA97-68EA70C0AD66}"/>
                </a:ext>
              </a:extLst>
            </p:cNvPr>
            <p:cNvSpPr>
              <a:spLocks noChangeAspect="1"/>
            </p:cNvSpPr>
            <p:nvPr/>
          </p:nvSpPr>
          <p:spPr>
            <a:xfrm rot="17350916" flipV="1">
              <a:off x="8010198" y="317998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28" name="Straight Connector 427">
              <a:extLst>
                <a:ext uri="{FF2B5EF4-FFF2-40B4-BE49-F238E27FC236}">
                  <a16:creationId xmlns:a16="http://schemas.microsoft.com/office/drawing/2014/main" id="{DB05B640-9491-4D1F-97D2-D88120244D56}"/>
                </a:ext>
              </a:extLst>
            </p:cNvPr>
            <p:cNvCxnSpPr>
              <a:cxnSpLocks/>
              <a:stCxn id="291" idx="0"/>
              <a:endCxn id="425" idx="7"/>
            </p:cNvCxnSpPr>
            <p:nvPr/>
          </p:nvCxnSpPr>
          <p:spPr>
            <a:xfrm flipH="1">
              <a:off x="10588868" y="2983008"/>
              <a:ext cx="1256853" cy="3655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9119C421-9774-4384-AE76-0EF5E30B8A5F}"/>
                </a:ext>
              </a:extLst>
            </p:cNvPr>
            <p:cNvCxnSpPr>
              <a:cxnSpLocks/>
              <a:endCxn id="291" idx="7"/>
            </p:cNvCxnSpPr>
            <p:nvPr/>
          </p:nvCxnSpPr>
          <p:spPr>
            <a:xfrm flipH="1" flipV="1">
              <a:off x="11930123" y="2967834"/>
              <a:ext cx="291194" cy="286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sp>
        <p:nvSpPr>
          <p:cNvPr id="430" name="Slide Number Placeholder 2">
            <a:extLst>
              <a:ext uri="{FF2B5EF4-FFF2-40B4-BE49-F238E27FC236}">
                <a16:creationId xmlns:a16="http://schemas.microsoft.com/office/drawing/2014/main" id="{E0497329-A761-4146-B0DC-8F3D713130BF}"/>
              </a:ext>
            </a:extLst>
          </p:cNvPr>
          <p:cNvSpPr>
            <a:spLocks noGrp="1"/>
          </p:cNvSpPr>
          <p:nvPr>
            <p:ph type="sldNum" sz="quarter" idx="4"/>
          </p:nvPr>
        </p:nvSpPr>
        <p:spPr>
          <a:xfrm>
            <a:off x="8541656" y="4861367"/>
            <a:ext cx="351133" cy="92333"/>
          </a:xfrm>
          <a:prstGeom prst="rect">
            <a:avLst/>
          </a:prstGeom>
        </p:spPr>
        <p:txBody>
          <a:bodyPr vert="horz" wrap="square" lIns="0" tIns="0" rIns="0" bIns="0" rtlCol="0" anchor="ctr">
            <a:spAutoFit/>
          </a:bodyPr>
          <a:lstStyle>
            <a:lvl1pPr algn="r">
              <a:defRPr sz="600">
                <a:solidFill>
                  <a:schemeClr val="tx1"/>
                </a:solidFill>
              </a:defRPr>
            </a:lvl1pPr>
          </a:lstStyle>
          <a:p>
            <a:fld id="{48472333-AD7F-47E8-93D9-5C90FF74B431}" type="slidenum">
              <a:rPr lang="en-IN" smtClean="0"/>
              <a:pPr/>
              <a:t>‹N°›</a:t>
            </a:fld>
            <a:endParaRPr lang="en-IN"/>
          </a:p>
        </p:txBody>
      </p:sp>
      <p:sp>
        <p:nvSpPr>
          <p:cNvPr id="432" name="Rectangle 431">
            <a:extLst>
              <a:ext uri="{FF2B5EF4-FFF2-40B4-BE49-F238E27FC236}">
                <a16:creationId xmlns:a16="http://schemas.microsoft.com/office/drawing/2014/main" id="{7779FB94-D31A-441D-80B3-A41DA2EF78C5}"/>
              </a:ext>
            </a:extLst>
          </p:cNvPr>
          <p:cNvSpPr/>
          <p:nvPr/>
        </p:nvSpPr>
        <p:spPr>
          <a:xfrm>
            <a:off x="0" y="1691531"/>
            <a:ext cx="9144000" cy="17604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33" name="Rectangle 432">
            <a:extLst>
              <a:ext uri="{FF2B5EF4-FFF2-40B4-BE49-F238E27FC236}">
                <a16:creationId xmlns:a16="http://schemas.microsoft.com/office/drawing/2014/main" id="{A22E2429-B5EF-44EC-8314-54AEBC30732D}"/>
              </a:ext>
            </a:extLst>
          </p:cNvPr>
          <p:cNvSpPr/>
          <p:nvPr/>
        </p:nvSpPr>
        <p:spPr>
          <a:xfrm>
            <a:off x="0" y="1754659"/>
            <a:ext cx="9144000" cy="16341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434" name="Group 433">
            <a:extLst>
              <a:ext uri="{FF2B5EF4-FFF2-40B4-BE49-F238E27FC236}">
                <a16:creationId xmlns:a16="http://schemas.microsoft.com/office/drawing/2014/main" id="{7E8ACCA2-DFB6-49CE-99B9-F2794482881D}"/>
              </a:ext>
            </a:extLst>
          </p:cNvPr>
          <p:cNvGrpSpPr/>
          <p:nvPr/>
        </p:nvGrpSpPr>
        <p:grpSpPr>
          <a:xfrm>
            <a:off x="1685636" y="1467072"/>
            <a:ext cx="2383788" cy="2209356"/>
            <a:chOff x="1468153" y="656705"/>
            <a:chExt cx="4602491" cy="4265706"/>
          </a:xfrm>
        </p:grpSpPr>
        <p:cxnSp>
          <p:nvCxnSpPr>
            <p:cNvPr id="435" name="Straight Connector 434">
              <a:extLst>
                <a:ext uri="{FF2B5EF4-FFF2-40B4-BE49-F238E27FC236}">
                  <a16:creationId xmlns:a16="http://schemas.microsoft.com/office/drawing/2014/main" id="{2D22952F-4A53-492D-94F4-6C5D6CEB1310}"/>
                </a:ext>
              </a:extLst>
            </p:cNvPr>
            <p:cNvCxnSpPr>
              <a:cxnSpLocks/>
              <a:stCxn id="469" idx="0"/>
              <a:endCxn id="468" idx="4"/>
            </p:cNvCxnSpPr>
            <p:nvPr/>
          </p:nvCxnSpPr>
          <p:spPr>
            <a:xfrm>
              <a:off x="5976805" y="2820923"/>
              <a:ext cx="9357" cy="7672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6947F281-560D-4907-A1BB-B10F15158676}"/>
                </a:ext>
              </a:extLst>
            </p:cNvPr>
            <p:cNvCxnSpPr>
              <a:cxnSpLocks/>
              <a:stCxn id="468" idx="7"/>
              <a:endCxn id="476" idx="2"/>
            </p:cNvCxnSpPr>
            <p:nvPr/>
          </p:nvCxnSpPr>
          <p:spPr>
            <a:xfrm flipH="1">
              <a:off x="4112243" y="3732395"/>
              <a:ext cx="1814181" cy="11336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97DA6FD6-944E-43DC-A9C0-F046AE6A6689}"/>
                </a:ext>
              </a:extLst>
            </p:cNvPr>
            <p:cNvCxnSpPr>
              <a:cxnSpLocks/>
              <a:stCxn id="468" idx="6"/>
              <a:endCxn id="475" idx="2"/>
            </p:cNvCxnSpPr>
            <p:nvPr/>
          </p:nvCxnSpPr>
          <p:spPr>
            <a:xfrm flipH="1" flipV="1">
              <a:off x="4887704" y="3601435"/>
              <a:ext cx="1013976" cy="712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76129EB9-8F3E-4D06-A2E4-E772FF00456B}"/>
                </a:ext>
              </a:extLst>
            </p:cNvPr>
            <p:cNvCxnSpPr>
              <a:cxnSpLocks/>
              <a:stCxn id="475" idx="7"/>
              <a:endCxn id="476" idx="3"/>
            </p:cNvCxnSpPr>
            <p:nvPr/>
          </p:nvCxnSpPr>
          <p:spPr>
            <a:xfrm flipH="1">
              <a:off x="4095747" y="3661173"/>
              <a:ext cx="647737" cy="11650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5F7EBCD3-327B-4F65-995A-6CA57ACBFEC4}"/>
                </a:ext>
              </a:extLst>
            </p:cNvPr>
            <p:cNvCxnSpPr>
              <a:cxnSpLocks/>
              <a:stCxn id="469" idx="4"/>
              <a:endCxn id="481" idx="1"/>
            </p:cNvCxnSpPr>
            <p:nvPr/>
          </p:nvCxnSpPr>
          <p:spPr>
            <a:xfrm flipH="1" flipV="1">
              <a:off x="5728406" y="1933680"/>
              <a:ext cx="248399" cy="774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82B2F5FF-92BF-42E9-8013-22319F613F93}"/>
                </a:ext>
              </a:extLst>
            </p:cNvPr>
            <p:cNvCxnSpPr>
              <a:cxnSpLocks/>
              <a:stCxn id="470" idx="3"/>
              <a:endCxn id="481" idx="7"/>
            </p:cNvCxnSpPr>
            <p:nvPr/>
          </p:nvCxnSpPr>
          <p:spPr>
            <a:xfrm flipV="1">
              <a:off x="4911099" y="1933681"/>
              <a:ext cx="737657" cy="7009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EFAB3304-28CE-4F1C-BE41-738BFFC28DF9}"/>
                </a:ext>
              </a:extLst>
            </p:cNvPr>
            <p:cNvCxnSpPr>
              <a:cxnSpLocks/>
              <a:stCxn id="470" idx="2"/>
              <a:endCxn id="469" idx="6"/>
            </p:cNvCxnSpPr>
            <p:nvPr/>
          </p:nvCxnSpPr>
          <p:spPr>
            <a:xfrm>
              <a:off x="4935842" y="2694395"/>
              <a:ext cx="984641" cy="702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CC1E973C-AB35-43D2-8405-A6CF266481A7}"/>
                </a:ext>
              </a:extLst>
            </p:cNvPr>
            <p:cNvCxnSpPr>
              <a:cxnSpLocks/>
              <a:stCxn id="475" idx="4"/>
              <a:endCxn id="470" idx="0"/>
            </p:cNvCxnSpPr>
            <p:nvPr/>
          </p:nvCxnSpPr>
          <p:spPr>
            <a:xfrm flipV="1">
              <a:off x="4803222" y="2778877"/>
              <a:ext cx="48139" cy="7380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DCEE9122-0D68-4752-9251-76009E1FE644}"/>
                </a:ext>
              </a:extLst>
            </p:cNvPr>
            <p:cNvCxnSpPr>
              <a:cxnSpLocks/>
              <a:stCxn id="474" idx="3"/>
              <a:endCxn id="470" idx="7"/>
            </p:cNvCxnSpPr>
            <p:nvPr/>
          </p:nvCxnSpPr>
          <p:spPr>
            <a:xfrm flipV="1">
              <a:off x="3547371" y="2754134"/>
              <a:ext cx="1244252" cy="7822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9E320B7E-4C4C-46E3-B019-FCD104E02EAE}"/>
                </a:ext>
              </a:extLst>
            </p:cNvPr>
            <p:cNvCxnSpPr>
              <a:cxnSpLocks/>
              <a:stCxn id="474" idx="2"/>
              <a:endCxn id="475" idx="6"/>
            </p:cNvCxnSpPr>
            <p:nvPr/>
          </p:nvCxnSpPr>
          <p:spPr>
            <a:xfrm>
              <a:off x="3560180" y="3599733"/>
              <a:ext cx="1158560" cy="17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F2FA0453-DDDE-4B22-903D-B314DD93FE65}"/>
                </a:ext>
              </a:extLst>
            </p:cNvPr>
            <p:cNvCxnSpPr>
              <a:cxnSpLocks/>
              <a:stCxn id="474" idx="1"/>
              <a:endCxn id="476" idx="4"/>
            </p:cNvCxnSpPr>
            <p:nvPr/>
          </p:nvCxnSpPr>
          <p:spPr>
            <a:xfrm>
              <a:off x="3524423" y="3653607"/>
              <a:ext cx="531499" cy="11561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D95C5993-222F-446A-BA38-8D8BA060ED0A}"/>
                </a:ext>
              </a:extLst>
            </p:cNvPr>
            <p:cNvCxnSpPr>
              <a:cxnSpLocks/>
              <a:stCxn id="472" idx="1"/>
              <a:endCxn id="485" idx="6"/>
            </p:cNvCxnSpPr>
            <p:nvPr/>
          </p:nvCxnSpPr>
          <p:spPr>
            <a:xfrm>
              <a:off x="2243143" y="3265775"/>
              <a:ext cx="567119" cy="8133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00ED25CE-FE3A-40BD-B1D3-02C623E5A441}"/>
                </a:ext>
              </a:extLst>
            </p:cNvPr>
            <p:cNvCxnSpPr>
              <a:cxnSpLocks/>
              <a:stCxn id="472" idx="0"/>
              <a:endCxn id="473" idx="4"/>
            </p:cNvCxnSpPr>
            <p:nvPr/>
          </p:nvCxnSpPr>
          <p:spPr>
            <a:xfrm flipH="1">
              <a:off x="2131344" y="3289798"/>
              <a:ext cx="76007" cy="12509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C2EFAC28-1752-4B90-9ED0-ED1E6AF7E3B2}"/>
                </a:ext>
              </a:extLst>
            </p:cNvPr>
            <p:cNvCxnSpPr>
              <a:cxnSpLocks/>
              <a:stCxn id="478" idx="1"/>
              <a:endCxn id="471" idx="5"/>
            </p:cNvCxnSpPr>
            <p:nvPr/>
          </p:nvCxnSpPr>
          <p:spPr>
            <a:xfrm>
              <a:off x="1892362" y="1623240"/>
              <a:ext cx="839261" cy="7225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701D0EEF-B478-489B-823D-921EF7D84C5F}"/>
                </a:ext>
              </a:extLst>
            </p:cNvPr>
            <p:cNvCxnSpPr>
              <a:cxnSpLocks/>
              <a:stCxn id="478" idx="7"/>
              <a:endCxn id="477" idx="4"/>
            </p:cNvCxnSpPr>
            <p:nvPr/>
          </p:nvCxnSpPr>
          <p:spPr>
            <a:xfrm flipH="1">
              <a:off x="1552636" y="1623239"/>
              <a:ext cx="220250" cy="13095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95D0543F-E996-40D4-89C7-DFFCC38A2B07}"/>
                </a:ext>
              </a:extLst>
            </p:cNvPr>
            <p:cNvCxnSpPr>
              <a:cxnSpLocks/>
              <a:stCxn id="478" idx="3"/>
              <a:endCxn id="479" idx="6"/>
            </p:cNvCxnSpPr>
            <p:nvPr/>
          </p:nvCxnSpPr>
          <p:spPr>
            <a:xfrm flipV="1">
              <a:off x="1892361" y="727452"/>
              <a:ext cx="1166684" cy="7763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F1D8D716-1940-45A7-A63F-0BD4195F8958}"/>
                </a:ext>
              </a:extLst>
            </p:cNvPr>
            <p:cNvCxnSpPr>
              <a:cxnSpLocks/>
              <a:stCxn id="483" idx="7"/>
              <a:endCxn id="479" idx="1"/>
            </p:cNvCxnSpPr>
            <p:nvPr/>
          </p:nvCxnSpPr>
          <p:spPr>
            <a:xfrm flipH="1" flipV="1">
              <a:off x="3162186" y="741322"/>
              <a:ext cx="918478" cy="195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84EAE980-43E3-4539-9820-1079E115B52B}"/>
                </a:ext>
              </a:extLst>
            </p:cNvPr>
            <p:cNvCxnSpPr>
              <a:cxnSpLocks/>
              <a:stCxn id="481" idx="4"/>
              <a:endCxn id="482" idx="1"/>
            </p:cNvCxnSpPr>
            <p:nvPr/>
          </p:nvCxnSpPr>
          <p:spPr>
            <a:xfrm flipH="1" flipV="1">
              <a:off x="5059157" y="1301491"/>
              <a:ext cx="629423" cy="536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EBA696CB-4B8E-4FFC-A122-712AFCAC2EFC}"/>
                </a:ext>
              </a:extLst>
            </p:cNvPr>
            <p:cNvCxnSpPr>
              <a:cxnSpLocks/>
              <a:stCxn id="479" idx="0"/>
              <a:endCxn id="480" idx="5"/>
            </p:cNvCxnSpPr>
            <p:nvPr/>
          </p:nvCxnSpPr>
          <p:spPr>
            <a:xfrm>
              <a:off x="3127914" y="767468"/>
              <a:ext cx="856384" cy="10948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C429ADB5-4678-4D07-A6CB-5B450F17A534}"/>
                </a:ext>
              </a:extLst>
            </p:cNvPr>
            <p:cNvCxnSpPr>
              <a:cxnSpLocks/>
              <a:stCxn id="483" idx="1"/>
              <a:endCxn id="482" idx="5"/>
            </p:cNvCxnSpPr>
            <p:nvPr/>
          </p:nvCxnSpPr>
          <p:spPr>
            <a:xfrm>
              <a:off x="4200142" y="937069"/>
              <a:ext cx="779366" cy="2847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13CE042A-3409-4F9F-BB14-61BC7E56A81A}"/>
                </a:ext>
              </a:extLst>
            </p:cNvPr>
            <p:cNvCxnSpPr>
              <a:cxnSpLocks/>
              <a:stCxn id="478" idx="0"/>
              <a:endCxn id="472" idx="5"/>
            </p:cNvCxnSpPr>
            <p:nvPr/>
          </p:nvCxnSpPr>
          <p:spPr>
            <a:xfrm>
              <a:off x="1832623" y="1647983"/>
              <a:ext cx="316732" cy="1555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B194CA29-E8A3-4563-971F-0421D015DDA1}"/>
                </a:ext>
              </a:extLst>
            </p:cNvPr>
            <p:cNvCxnSpPr>
              <a:cxnSpLocks/>
              <a:stCxn id="473" idx="4"/>
              <a:endCxn id="477" idx="0"/>
            </p:cNvCxnSpPr>
            <p:nvPr/>
          </p:nvCxnSpPr>
          <p:spPr>
            <a:xfrm flipH="1" flipV="1">
              <a:off x="1552634" y="3101752"/>
              <a:ext cx="578710" cy="14390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015B68B9-0901-483B-AE34-E91FDD551AA7}"/>
                </a:ext>
              </a:extLst>
            </p:cNvPr>
            <p:cNvCxnSpPr>
              <a:cxnSpLocks/>
              <a:stCxn id="477" idx="1"/>
              <a:endCxn id="472" idx="0"/>
            </p:cNvCxnSpPr>
            <p:nvPr/>
          </p:nvCxnSpPr>
          <p:spPr>
            <a:xfrm>
              <a:off x="1612373" y="3077010"/>
              <a:ext cx="594979" cy="2127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B23975AF-2B88-40CF-B0E7-E886B2611AC0}"/>
                </a:ext>
              </a:extLst>
            </p:cNvPr>
            <p:cNvCxnSpPr>
              <a:cxnSpLocks/>
              <a:stCxn id="473" idx="1"/>
              <a:endCxn id="476" idx="6"/>
            </p:cNvCxnSpPr>
            <p:nvPr/>
          </p:nvCxnSpPr>
          <p:spPr>
            <a:xfrm>
              <a:off x="2220453" y="4668930"/>
              <a:ext cx="1779147" cy="1971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016576D0-AAA2-441C-A672-9BFA95DBC4C9}"/>
                </a:ext>
              </a:extLst>
            </p:cNvPr>
            <p:cNvCxnSpPr>
              <a:cxnSpLocks/>
              <a:stCxn id="472" idx="2"/>
              <a:endCxn id="474" idx="6"/>
            </p:cNvCxnSpPr>
            <p:nvPr/>
          </p:nvCxnSpPr>
          <p:spPr>
            <a:xfrm>
              <a:off x="2251466" y="3223481"/>
              <a:ext cx="1142896" cy="343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65921447-57CE-4B46-BC94-B7892FA63502}"/>
                </a:ext>
              </a:extLst>
            </p:cNvPr>
            <p:cNvCxnSpPr>
              <a:cxnSpLocks/>
              <a:stCxn id="471" idx="1"/>
              <a:endCxn id="474" idx="5"/>
            </p:cNvCxnSpPr>
            <p:nvPr/>
          </p:nvCxnSpPr>
          <p:spPr>
            <a:xfrm>
              <a:off x="2851099" y="2465259"/>
              <a:ext cx="579020" cy="10481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F4BD695E-12E8-49F0-B663-CD5C7170DAAC}"/>
                </a:ext>
              </a:extLst>
            </p:cNvPr>
            <p:cNvCxnSpPr>
              <a:cxnSpLocks/>
              <a:stCxn id="471" idx="3"/>
            </p:cNvCxnSpPr>
            <p:nvPr/>
          </p:nvCxnSpPr>
          <p:spPr>
            <a:xfrm flipV="1">
              <a:off x="2851098" y="1917464"/>
              <a:ext cx="1108580" cy="4283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357CAB63-D6BE-4577-8F80-AB8956CD5CD2}"/>
                </a:ext>
              </a:extLst>
            </p:cNvPr>
            <p:cNvCxnSpPr>
              <a:cxnSpLocks/>
              <a:stCxn id="474" idx="4"/>
              <a:endCxn id="480" idx="7"/>
            </p:cNvCxnSpPr>
            <p:nvPr/>
          </p:nvCxnSpPr>
          <p:spPr>
            <a:xfrm flipV="1">
              <a:off x="3493497" y="1981754"/>
              <a:ext cx="490801" cy="1518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3C5B6FCB-9637-41B8-A31D-80131FF67364}"/>
                </a:ext>
              </a:extLst>
            </p:cNvPr>
            <p:cNvCxnSpPr>
              <a:cxnSpLocks/>
              <a:stCxn id="470" idx="5"/>
            </p:cNvCxnSpPr>
            <p:nvPr/>
          </p:nvCxnSpPr>
          <p:spPr>
            <a:xfrm flipH="1" flipV="1">
              <a:off x="4128296" y="1915898"/>
              <a:ext cx="663327" cy="7187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97F7B11C-3DE5-403A-970B-6661551CB672}"/>
                </a:ext>
              </a:extLst>
            </p:cNvPr>
            <p:cNvCxnSpPr>
              <a:cxnSpLocks/>
              <a:stCxn id="471" idx="7"/>
              <a:endCxn id="472" idx="3"/>
            </p:cNvCxnSpPr>
            <p:nvPr/>
          </p:nvCxnSpPr>
          <p:spPr>
            <a:xfrm flipH="1">
              <a:off x="2227442" y="2465259"/>
              <a:ext cx="504180" cy="7224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79F4D101-602C-4158-9DFA-03BA8F967537}"/>
                </a:ext>
              </a:extLst>
            </p:cNvPr>
            <p:cNvCxnSpPr>
              <a:cxnSpLocks/>
              <a:stCxn id="469" idx="7"/>
              <a:endCxn id="475" idx="3"/>
            </p:cNvCxnSpPr>
            <p:nvPr/>
          </p:nvCxnSpPr>
          <p:spPr>
            <a:xfrm flipH="1">
              <a:off x="4862960" y="2804427"/>
              <a:ext cx="1074020" cy="7372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397AE789-BEFC-479B-80C6-98BD3DE152BB}"/>
                </a:ext>
              </a:extLst>
            </p:cNvPr>
            <p:cNvCxnSpPr>
              <a:cxnSpLocks/>
              <a:stCxn id="482" idx="7"/>
              <a:endCxn id="480" idx="3"/>
            </p:cNvCxnSpPr>
            <p:nvPr/>
          </p:nvCxnSpPr>
          <p:spPr>
            <a:xfrm flipH="1">
              <a:off x="4103775" y="1301491"/>
              <a:ext cx="875733" cy="5607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A6CEAF0C-8A11-46B1-AB81-1E0F2552E0B0}"/>
                </a:ext>
              </a:extLst>
            </p:cNvPr>
            <p:cNvCxnSpPr>
              <a:cxnSpLocks/>
              <a:stCxn id="479" idx="7"/>
              <a:endCxn id="471" idx="4"/>
            </p:cNvCxnSpPr>
            <p:nvPr/>
          </p:nvCxnSpPr>
          <p:spPr>
            <a:xfrm flipH="1">
              <a:off x="2791359" y="761725"/>
              <a:ext cx="293833" cy="1559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8" name="Oval 467">
              <a:extLst>
                <a:ext uri="{FF2B5EF4-FFF2-40B4-BE49-F238E27FC236}">
                  <a16:creationId xmlns:a16="http://schemas.microsoft.com/office/drawing/2014/main" id="{E0E2ED1E-C5E7-4F1C-B155-B96EFAC8CA77}"/>
                </a:ext>
              </a:extLst>
            </p:cNvPr>
            <p:cNvSpPr/>
            <p:nvPr/>
          </p:nvSpPr>
          <p:spPr>
            <a:xfrm flipH="1" flipV="1">
              <a:off x="5901680" y="3588176"/>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9" name="Oval 468">
              <a:extLst>
                <a:ext uri="{FF2B5EF4-FFF2-40B4-BE49-F238E27FC236}">
                  <a16:creationId xmlns:a16="http://schemas.microsoft.com/office/drawing/2014/main" id="{4A5105F2-5C84-4CA5-9F92-9B9565FBC7A7}"/>
                </a:ext>
              </a:extLst>
            </p:cNvPr>
            <p:cNvSpPr>
              <a:spLocks noChangeAspect="1"/>
            </p:cNvSpPr>
            <p:nvPr/>
          </p:nvSpPr>
          <p:spPr>
            <a:xfrm flipH="1" flipV="1">
              <a:off x="5920483" y="2708280"/>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70" name="Oval 469">
              <a:extLst>
                <a:ext uri="{FF2B5EF4-FFF2-40B4-BE49-F238E27FC236}">
                  <a16:creationId xmlns:a16="http://schemas.microsoft.com/office/drawing/2014/main" id="{69FE7C5D-CEE2-42D7-86C3-5A99336F3BB8}"/>
                </a:ext>
              </a:extLst>
            </p:cNvPr>
            <p:cNvSpPr/>
            <p:nvPr/>
          </p:nvSpPr>
          <p:spPr>
            <a:xfrm flipH="1" flipV="1">
              <a:off x="4766879" y="2609913"/>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71" name="Oval 470">
              <a:extLst>
                <a:ext uri="{FF2B5EF4-FFF2-40B4-BE49-F238E27FC236}">
                  <a16:creationId xmlns:a16="http://schemas.microsoft.com/office/drawing/2014/main" id="{1BFA9C5B-D113-4F1E-ACFB-5EC1107042FB}"/>
                </a:ext>
              </a:extLst>
            </p:cNvPr>
            <p:cNvSpPr/>
            <p:nvPr/>
          </p:nvSpPr>
          <p:spPr>
            <a:xfrm flipH="1" flipV="1">
              <a:off x="2706878" y="2321039"/>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72" name="Oval 471">
              <a:extLst>
                <a:ext uri="{FF2B5EF4-FFF2-40B4-BE49-F238E27FC236}">
                  <a16:creationId xmlns:a16="http://schemas.microsoft.com/office/drawing/2014/main" id="{337AE87A-BAE3-4062-8324-AD1906082E16}"/>
                </a:ext>
              </a:extLst>
            </p:cNvPr>
            <p:cNvSpPr>
              <a:spLocks noChangeAspect="1"/>
            </p:cNvSpPr>
            <p:nvPr/>
          </p:nvSpPr>
          <p:spPr>
            <a:xfrm rot="20917832" flipH="1" flipV="1">
              <a:off x="2139928" y="3178263"/>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73" name="Oval 472">
              <a:extLst>
                <a:ext uri="{FF2B5EF4-FFF2-40B4-BE49-F238E27FC236}">
                  <a16:creationId xmlns:a16="http://schemas.microsoft.com/office/drawing/2014/main" id="{74BF84FF-6A29-45C1-A923-36A146D86768}"/>
                </a:ext>
              </a:extLst>
            </p:cNvPr>
            <p:cNvSpPr/>
            <p:nvPr/>
          </p:nvSpPr>
          <p:spPr>
            <a:xfrm rot="20861494" flipH="1" flipV="1">
              <a:off x="2064872" y="4538818"/>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74" name="Oval 473">
              <a:extLst>
                <a:ext uri="{FF2B5EF4-FFF2-40B4-BE49-F238E27FC236}">
                  <a16:creationId xmlns:a16="http://schemas.microsoft.com/office/drawing/2014/main" id="{8F8896CA-1474-4294-99E0-9D702F908D01}"/>
                </a:ext>
              </a:extLst>
            </p:cNvPr>
            <p:cNvSpPr/>
            <p:nvPr/>
          </p:nvSpPr>
          <p:spPr>
            <a:xfrm rot="664413" flipH="1" flipV="1">
              <a:off x="3392789" y="3499025"/>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75" name="Oval 474">
              <a:extLst>
                <a:ext uri="{FF2B5EF4-FFF2-40B4-BE49-F238E27FC236}">
                  <a16:creationId xmlns:a16="http://schemas.microsoft.com/office/drawing/2014/main" id="{80E45B7E-2B31-4FC4-A39E-95390B317F01}"/>
                </a:ext>
              </a:extLst>
            </p:cNvPr>
            <p:cNvSpPr/>
            <p:nvPr/>
          </p:nvSpPr>
          <p:spPr>
            <a:xfrm flipH="1" flipV="1">
              <a:off x="4718740" y="3516953"/>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76" name="Oval 475">
              <a:extLst>
                <a:ext uri="{FF2B5EF4-FFF2-40B4-BE49-F238E27FC236}">
                  <a16:creationId xmlns:a16="http://schemas.microsoft.com/office/drawing/2014/main" id="{024E7FEA-41D9-4BB0-80EF-FEA72DB3AD4B}"/>
                </a:ext>
              </a:extLst>
            </p:cNvPr>
            <p:cNvSpPr>
              <a:spLocks noChangeAspect="1"/>
            </p:cNvSpPr>
            <p:nvPr/>
          </p:nvSpPr>
          <p:spPr>
            <a:xfrm flipH="1" flipV="1">
              <a:off x="3999600" y="4809769"/>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77" name="Oval 476">
              <a:extLst>
                <a:ext uri="{FF2B5EF4-FFF2-40B4-BE49-F238E27FC236}">
                  <a16:creationId xmlns:a16="http://schemas.microsoft.com/office/drawing/2014/main" id="{FEAF869C-A6CA-40B6-9F85-D90EE80CA875}"/>
                </a:ext>
              </a:extLst>
            </p:cNvPr>
            <p:cNvSpPr/>
            <p:nvPr/>
          </p:nvSpPr>
          <p:spPr>
            <a:xfrm flipH="1" flipV="1">
              <a:off x="1468153" y="2932789"/>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78" name="Oval 477">
              <a:extLst>
                <a:ext uri="{FF2B5EF4-FFF2-40B4-BE49-F238E27FC236}">
                  <a16:creationId xmlns:a16="http://schemas.microsoft.com/office/drawing/2014/main" id="{525D49A5-A220-4070-A67F-CC7904259413}"/>
                </a:ext>
              </a:extLst>
            </p:cNvPr>
            <p:cNvSpPr/>
            <p:nvPr/>
          </p:nvSpPr>
          <p:spPr>
            <a:xfrm flipH="1" flipV="1">
              <a:off x="1748141" y="1479019"/>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79" name="Oval 478">
              <a:extLst>
                <a:ext uri="{FF2B5EF4-FFF2-40B4-BE49-F238E27FC236}">
                  <a16:creationId xmlns:a16="http://schemas.microsoft.com/office/drawing/2014/main" id="{CCE9F0CA-2E08-43DB-AE95-28025F108AAF}"/>
                </a:ext>
              </a:extLst>
            </p:cNvPr>
            <p:cNvSpPr>
              <a:spLocks noChangeAspect="1"/>
            </p:cNvSpPr>
            <p:nvPr/>
          </p:nvSpPr>
          <p:spPr>
            <a:xfrm rot="20709530" flipH="1" flipV="1">
              <a:off x="3057167" y="656705"/>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80" name="Oval 479">
              <a:extLst>
                <a:ext uri="{FF2B5EF4-FFF2-40B4-BE49-F238E27FC236}">
                  <a16:creationId xmlns:a16="http://schemas.microsoft.com/office/drawing/2014/main" id="{5F51854A-ADF3-4A65-A83D-2ACE93AC9662}"/>
                </a:ext>
              </a:extLst>
            </p:cNvPr>
            <p:cNvSpPr>
              <a:spLocks noChangeAspect="1"/>
            </p:cNvSpPr>
            <p:nvPr/>
          </p:nvSpPr>
          <p:spPr>
            <a:xfrm flipH="1" flipV="1">
              <a:off x="3959554" y="1837534"/>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81" name="Oval 480">
              <a:extLst>
                <a:ext uri="{FF2B5EF4-FFF2-40B4-BE49-F238E27FC236}">
                  <a16:creationId xmlns:a16="http://schemas.microsoft.com/office/drawing/2014/main" id="{5A8B18DE-203E-443D-9E4F-01ADD749A2A0}"/>
                </a:ext>
              </a:extLst>
            </p:cNvPr>
            <p:cNvSpPr>
              <a:spLocks noChangeAspect="1"/>
            </p:cNvSpPr>
            <p:nvPr/>
          </p:nvSpPr>
          <p:spPr>
            <a:xfrm flipH="1" flipV="1">
              <a:off x="5632260" y="1837534"/>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82" name="Oval 481">
              <a:extLst>
                <a:ext uri="{FF2B5EF4-FFF2-40B4-BE49-F238E27FC236}">
                  <a16:creationId xmlns:a16="http://schemas.microsoft.com/office/drawing/2014/main" id="{01D58AB5-AB1D-4B9F-8CAF-24A688CCCC5D}"/>
                </a:ext>
              </a:extLst>
            </p:cNvPr>
            <p:cNvSpPr>
              <a:spLocks noChangeAspect="1"/>
            </p:cNvSpPr>
            <p:nvPr/>
          </p:nvSpPr>
          <p:spPr>
            <a:xfrm flipH="1" flipV="1">
              <a:off x="4963011" y="1205346"/>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83" name="Oval 482">
              <a:extLst>
                <a:ext uri="{FF2B5EF4-FFF2-40B4-BE49-F238E27FC236}">
                  <a16:creationId xmlns:a16="http://schemas.microsoft.com/office/drawing/2014/main" id="{458DA212-6A61-4852-ADF6-7E81A7116708}"/>
                </a:ext>
              </a:extLst>
            </p:cNvPr>
            <p:cNvSpPr/>
            <p:nvPr/>
          </p:nvSpPr>
          <p:spPr>
            <a:xfrm flipH="1" flipV="1">
              <a:off x="4055922" y="792849"/>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84" name="Straight Connector 483">
              <a:extLst>
                <a:ext uri="{FF2B5EF4-FFF2-40B4-BE49-F238E27FC236}">
                  <a16:creationId xmlns:a16="http://schemas.microsoft.com/office/drawing/2014/main" id="{0B3E845E-F760-4DC2-9D4F-7C8C05C0AD39}"/>
                </a:ext>
              </a:extLst>
            </p:cNvPr>
            <p:cNvCxnSpPr>
              <a:cxnSpLocks/>
              <a:stCxn id="483" idx="0"/>
              <a:endCxn id="480" idx="0"/>
            </p:cNvCxnSpPr>
            <p:nvPr/>
          </p:nvCxnSpPr>
          <p:spPr>
            <a:xfrm flipH="1">
              <a:off x="4044036" y="961813"/>
              <a:ext cx="96367" cy="10446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5" name="Oval 484">
              <a:extLst>
                <a:ext uri="{FF2B5EF4-FFF2-40B4-BE49-F238E27FC236}">
                  <a16:creationId xmlns:a16="http://schemas.microsoft.com/office/drawing/2014/main" id="{ED4F0583-281B-4667-82C7-19042A0133B7}"/>
                </a:ext>
              </a:extLst>
            </p:cNvPr>
            <p:cNvSpPr/>
            <p:nvPr/>
          </p:nvSpPr>
          <p:spPr>
            <a:xfrm flipH="1" flipV="1">
              <a:off x="2810261" y="3994688"/>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86" name="Straight Connector 485">
              <a:extLst>
                <a:ext uri="{FF2B5EF4-FFF2-40B4-BE49-F238E27FC236}">
                  <a16:creationId xmlns:a16="http://schemas.microsoft.com/office/drawing/2014/main" id="{4028D042-4C74-4A86-9B45-911843E93FFA}"/>
                </a:ext>
              </a:extLst>
            </p:cNvPr>
            <p:cNvCxnSpPr>
              <a:cxnSpLocks/>
              <a:stCxn id="485" idx="1"/>
              <a:endCxn id="476" idx="6"/>
            </p:cNvCxnSpPr>
            <p:nvPr/>
          </p:nvCxnSpPr>
          <p:spPr>
            <a:xfrm>
              <a:off x="2954481" y="4138908"/>
              <a:ext cx="1045119" cy="7271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BC8C2FED-4328-4DD1-924A-58D7BC1EEF22}"/>
                </a:ext>
              </a:extLst>
            </p:cNvPr>
            <p:cNvCxnSpPr>
              <a:cxnSpLocks/>
              <a:stCxn id="473" idx="3"/>
              <a:endCxn id="485" idx="7"/>
            </p:cNvCxnSpPr>
            <p:nvPr/>
          </p:nvCxnSpPr>
          <p:spPr>
            <a:xfrm flipV="1">
              <a:off x="2194984" y="4138908"/>
              <a:ext cx="640021" cy="4132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4467DEF6-D047-42A6-B45B-4B15A7DF8B06}"/>
                </a:ext>
              </a:extLst>
            </p:cNvPr>
            <p:cNvCxnSpPr>
              <a:cxnSpLocks/>
              <a:stCxn id="485" idx="3"/>
              <a:endCxn id="474" idx="0"/>
            </p:cNvCxnSpPr>
            <p:nvPr/>
          </p:nvCxnSpPr>
          <p:spPr>
            <a:xfrm flipV="1">
              <a:off x="2954481" y="3666415"/>
              <a:ext cx="506562" cy="3530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03" name="Rectangle 702">
            <a:extLst>
              <a:ext uri="{FF2B5EF4-FFF2-40B4-BE49-F238E27FC236}">
                <a16:creationId xmlns:a16="http://schemas.microsoft.com/office/drawing/2014/main" id="{1B0214C0-967B-45BF-AF32-7C6F23D384DC}"/>
              </a:ext>
            </a:extLst>
          </p:cNvPr>
          <p:cNvSpPr/>
          <p:nvPr userDrawn="1"/>
        </p:nvSpPr>
        <p:spPr>
          <a:xfrm>
            <a:off x="0" y="1691531"/>
            <a:ext cx="9144000" cy="17604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04" name="Rectangle 703">
            <a:extLst>
              <a:ext uri="{FF2B5EF4-FFF2-40B4-BE49-F238E27FC236}">
                <a16:creationId xmlns:a16="http://schemas.microsoft.com/office/drawing/2014/main" id="{A359461E-BB40-4732-AB2B-3009E1C2ED8D}"/>
              </a:ext>
            </a:extLst>
          </p:cNvPr>
          <p:cNvSpPr/>
          <p:nvPr userDrawn="1"/>
        </p:nvSpPr>
        <p:spPr>
          <a:xfrm>
            <a:off x="0" y="1754659"/>
            <a:ext cx="9144000" cy="1634183"/>
          </a:xfrm>
          <a:prstGeom prst="rect">
            <a:avLst/>
          </a:prstGeom>
          <a:gradFill flip="none" rotWithShape="1">
            <a:gsLst>
              <a:gs pos="0">
                <a:srgbClr val="1CB6C6"/>
              </a:gs>
              <a:gs pos="100000">
                <a:srgbClr val="1A4E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705" name="Group 704">
            <a:extLst>
              <a:ext uri="{FF2B5EF4-FFF2-40B4-BE49-F238E27FC236}">
                <a16:creationId xmlns:a16="http://schemas.microsoft.com/office/drawing/2014/main" id="{FA880C9A-8686-46E0-A88F-BD870D2D4CE0}"/>
              </a:ext>
            </a:extLst>
          </p:cNvPr>
          <p:cNvGrpSpPr/>
          <p:nvPr userDrawn="1"/>
        </p:nvGrpSpPr>
        <p:grpSpPr>
          <a:xfrm>
            <a:off x="1197764" y="1467072"/>
            <a:ext cx="2383788" cy="2209356"/>
            <a:chOff x="1468153" y="656705"/>
            <a:chExt cx="4602491" cy="4265706"/>
          </a:xfrm>
        </p:grpSpPr>
        <p:cxnSp>
          <p:nvCxnSpPr>
            <p:cNvPr id="706" name="Straight Connector 705">
              <a:extLst>
                <a:ext uri="{FF2B5EF4-FFF2-40B4-BE49-F238E27FC236}">
                  <a16:creationId xmlns:a16="http://schemas.microsoft.com/office/drawing/2014/main" id="{61CB0BF2-5C9F-4C6D-B9E8-9A99DB3F8F71}"/>
                </a:ext>
              </a:extLst>
            </p:cNvPr>
            <p:cNvCxnSpPr>
              <a:cxnSpLocks/>
              <a:stCxn id="469" idx="0"/>
              <a:endCxn id="468" idx="4"/>
            </p:cNvCxnSpPr>
            <p:nvPr userDrawn="1"/>
          </p:nvCxnSpPr>
          <p:spPr>
            <a:xfrm>
              <a:off x="5976805" y="2820923"/>
              <a:ext cx="9357" cy="7672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a:extLst>
                <a:ext uri="{FF2B5EF4-FFF2-40B4-BE49-F238E27FC236}">
                  <a16:creationId xmlns:a16="http://schemas.microsoft.com/office/drawing/2014/main" id="{766824DE-9FA8-4F0B-AD55-A2BB8E8B2860}"/>
                </a:ext>
              </a:extLst>
            </p:cNvPr>
            <p:cNvCxnSpPr>
              <a:cxnSpLocks/>
              <a:stCxn id="468" idx="7"/>
              <a:endCxn id="476" idx="2"/>
            </p:cNvCxnSpPr>
            <p:nvPr userDrawn="1"/>
          </p:nvCxnSpPr>
          <p:spPr>
            <a:xfrm flipH="1">
              <a:off x="4112243" y="3732395"/>
              <a:ext cx="1814181" cy="11336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a:extLst>
                <a:ext uri="{FF2B5EF4-FFF2-40B4-BE49-F238E27FC236}">
                  <a16:creationId xmlns:a16="http://schemas.microsoft.com/office/drawing/2014/main" id="{C2E81144-A00B-4828-BCB1-D6415EDF666E}"/>
                </a:ext>
              </a:extLst>
            </p:cNvPr>
            <p:cNvCxnSpPr>
              <a:cxnSpLocks/>
              <a:stCxn id="468" idx="6"/>
              <a:endCxn id="475" idx="2"/>
            </p:cNvCxnSpPr>
            <p:nvPr userDrawn="1"/>
          </p:nvCxnSpPr>
          <p:spPr>
            <a:xfrm flipH="1" flipV="1">
              <a:off x="4887704" y="3601435"/>
              <a:ext cx="1013976" cy="712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9" name="Straight Connector 708">
              <a:extLst>
                <a:ext uri="{FF2B5EF4-FFF2-40B4-BE49-F238E27FC236}">
                  <a16:creationId xmlns:a16="http://schemas.microsoft.com/office/drawing/2014/main" id="{669E045D-81D4-480A-9B72-67197C66E5BE}"/>
                </a:ext>
              </a:extLst>
            </p:cNvPr>
            <p:cNvCxnSpPr>
              <a:cxnSpLocks/>
              <a:stCxn id="475" idx="7"/>
              <a:endCxn id="476" idx="3"/>
            </p:cNvCxnSpPr>
            <p:nvPr userDrawn="1"/>
          </p:nvCxnSpPr>
          <p:spPr>
            <a:xfrm flipH="1">
              <a:off x="4095747" y="3661173"/>
              <a:ext cx="647737" cy="11650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a:extLst>
                <a:ext uri="{FF2B5EF4-FFF2-40B4-BE49-F238E27FC236}">
                  <a16:creationId xmlns:a16="http://schemas.microsoft.com/office/drawing/2014/main" id="{96784C19-3720-4C4B-9D13-953CBDEB01C1}"/>
                </a:ext>
              </a:extLst>
            </p:cNvPr>
            <p:cNvCxnSpPr>
              <a:cxnSpLocks/>
              <a:stCxn id="469" idx="4"/>
              <a:endCxn id="481" idx="1"/>
            </p:cNvCxnSpPr>
            <p:nvPr userDrawn="1"/>
          </p:nvCxnSpPr>
          <p:spPr>
            <a:xfrm flipH="1" flipV="1">
              <a:off x="5728406" y="1933680"/>
              <a:ext cx="248399" cy="774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a:extLst>
                <a:ext uri="{FF2B5EF4-FFF2-40B4-BE49-F238E27FC236}">
                  <a16:creationId xmlns:a16="http://schemas.microsoft.com/office/drawing/2014/main" id="{6C2B1C57-619A-49CA-9899-AF1F927B04F0}"/>
                </a:ext>
              </a:extLst>
            </p:cNvPr>
            <p:cNvCxnSpPr>
              <a:cxnSpLocks/>
              <a:stCxn id="470" idx="3"/>
              <a:endCxn id="481" idx="7"/>
            </p:cNvCxnSpPr>
            <p:nvPr userDrawn="1"/>
          </p:nvCxnSpPr>
          <p:spPr>
            <a:xfrm flipV="1">
              <a:off x="4911099" y="1933681"/>
              <a:ext cx="737657" cy="7009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a:extLst>
                <a:ext uri="{FF2B5EF4-FFF2-40B4-BE49-F238E27FC236}">
                  <a16:creationId xmlns:a16="http://schemas.microsoft.com/office/drawing/2014/main" id="{611B7C45-BCD2-4D34-9EE8-2FFC6B6F03D3}"/>
                </a:ext>
              </a:extLst>
            </p:cNvPr>
            <p:cNvCxnSpPr>
              <a:cxnSpLocks/>
              <a:stCxn id="470" idx="2"/>
              <a:endCxn id="469" idx="6"/>
            </p:cNvCxnSpPr>
            <p:nvPr userDrawn="1"/>
          </p:nvCxnSpPr>
          <p:spPr>
            <a:xfrm>
              <a:off x="4935842" y="2694395"/>
              <a:ext cx="984641" cy="702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a:extLst>
                <a:ext uri="{FF2B5EF4-FFF2-40B4-BE49-F238E27FC236}">
                  <a16:creationId xmlns:a16="http://schemas.microsoft.com/office/drawing/2014/main" id="{009F8B18-49AE-4C93-BFD5-587BB995EC47}"/>
                </a:ext>
              </a:extLst>
            </p:cNvPr>
            <p:cNvCxnSpPr>
              <a:cxnSpLocks/>
              <a:stCxn id="475" idx="4"/>
              <a:endCxn id="470" idx="0"/>
            </p:cNvCxnSpPr>
            <p:nvPr userDrawn="1"/>
          </p:nvCxnSpPr>
          <p:spPr>
            <a:xfrm flipV="1">
              <a:off x="4803222" y="2778877"/>
              <a:ext cx="48139" cy="7380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a:extLst>
                <a:ext uri="{FF2B5EF4-FFF2-40B4-BE49-F238E27FC236}">
                  <a16:creationId xmlns:a16="http://schemas.microsoft.com/office/drawing/2014/main" id="{ACE7AF06-4323-435D-8DF0-CA7F2A52E53C}"/>
                </a:ext>
              </a:extLst>
            </p:cNvPr>
            <p:cNvCxnSpPr>
              <a:cxnSpLocks/>
              <a:stCxn id="474" idx="3"/>
              <a:endCxn id="470" idx="7"/>
            </p:cNvCxnSpPr>
            <p:nvPr userDrawn="1"/>
          </p:nvCxnSpPr>
          <p:spPr>
            <a:xfrm flipV="1">
              <a:off x="3547371" y="2754134"/>
              <a:ext cx="1244252" cy="7822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5" name="Straight Connector 714">
              <a:extLst>
                <a:ext uri="{FF2B5EF4-FFF2-40B4-BE49-F238E27FC236}">
                  <a16:creationId xmlns:a16="http://schemas.microsoft.com/office/drawing/2014/main" id="{EC6BBE7D-590B-45E7-84A5-B97D478C47D4}"/>
                </a:ext>
              </a:extLst>
            </p:cNvPr>
            <p:cNvCxnSpPr>
              <a:cxnSpLocks/>
              <a:stCxn id="474" idx="2"/>
              <a:endCxn id="475" idx="6"/>
            </p:cNvCxnSpPr>
            <p:nvPr userDrawn="1"/>
          </p:nvCxnSpPr>
          <p:spPr>
            <a:xfrm>
              <a:off x="3560180" y="3599733"/>
              <a:ext cx="1158560" cy="17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6" name="Straight Connector 715">
              <a:extLst>
                <a:ext uri="{FF2B5EF4-FFF2-40B4-BE49-F238E27FC236}">
                  <a16:creationId xmlns:a16="http://schemas.microsoft.com/office/drawing/2014/main" id="{576552C8-7768-4184-A3FC-682E8A87A466}"/>
                </a:ext>
              </a:extLst>
            </p:cNvPr>
            <p:cNvCxnSpPr>
              <a:cxnSpLocks/>
              <a:stCxn id="474" idx="1"/>
              <a:endCxn id="476" idx="4"/>
            </p:cNvCxnSpPr>
            <p:nvPr userDrawn="1"/>
          </p:nvCxnSpPr>
          <p:spPr>
            <a:xfrm>
              <a:off x="3524423" y="3653607"/>
              <a:ext cx="531499" cy="11561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7" name="Straight Connector 716">
              <a:extLst>
                <a:ext uri="{FF2B5EF4-FFF2-40B4-BE49-F238E27FC236}">
                  <a16:creationId xmlns:a16="http://schemas.microsoft.com/office/drawing/2014/main" id="{7D2271F0-BB15-43D1-A831-2A27ED19425D}"/>
                </a:ext>
              </a:extLst>
            </p:cNvPr>
            <p:cNvCxnSpPr>
              <a:cxnSpLocks/>
              <a:stCxn id="472" idx="1"/>
              <a:endCxn id="485" idx="6"/>
            </p:cNvCxnSpPr>
            <p:nvPr userDrawn="1"/>
          </p:nvCxnSpPr>
          <p:spPr>
            <a:xfrm>
              <a:off x="2243143" y="3265775"/>
              <a:ext cx="567119" cy="8133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8" name="Straight Connector 717">
              <a:extLst>
                <a:ext uri="{FF2B5EF4-FFF2-40B4-BE49-F238E27FC236}">
                  <a16:creationId xmlns:a16="http://schemas.microsoft.com/office/drawing/2014/main" id="{4A252A6F-0ABB-445F-ACDA-DEE4315BD773}"/>
                </a:ext>
              </a:extLst>
            </p:cNvPr>
            <p:cNvCxnSpPr>
              <a:cxnSpLocks/>
              <a:stCxn id="472" idx="0"/>
              <a:endCxn id="473" idx="4"/>
            </p:cNvCxnSpPr>
            <p:nvPr userDrawn="1"/>
          </p:nvCxnSpPr>
          <p:spPr>
            <a:xfrm flipH="1">
              <a:off x="2131344" y="3289798"/>
              <a:ext cx="76007" cy="12509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9" name="Straight Connector 718">
              <a:extLst>
                <a:ext uri="{FF2B5EF4-FFF2-40B4-BE49-F238E27FC236}">
                  <a16:creationId xmlns:a16="http://schemas.microsoft.com/office/drawing/2014/main" id="{5B5550C3-65BC-4D04-9B95-8829AEDC7AEA}"/>
                </a:ext>
              </a:extLst>
            </p:cNvPr>
            <p:cNvCxnSpPr>
              <a:cxnSpLocks/>
              <a:stCxn id="478" idx="1"/>
              <a:endCxn id="471" idx="5"/>
            </p:cNvCxnSpPr>
            <p:nvPr userDrawn="1"/>
          </p:nvCxnSpPr>
          <p:spPr>
            <a:xfrm>
              <a:off x="1892362" y="1623240"/>
              <a:ext cx="839261" cy="7225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0" name="Straight Connector 719">
              <a:extLst>
                <a:ext uri="{FF2B5EF4-FFF2-40B4-BE49-F238E27FC236}">
                  <a16:creationId xmlns:a16="http://schemas.microsoft.com/office/drawing/2014/main" id="{EC7BF269-00C2-406E-BF1A-874146E9A48A}"/>
                </a:ext>
              </a:extLst>
            </p:cNvPr>
            <p:cNvCxnSpPr>
              <a:cxnSpLocks/>
              <a:stCxn id="478" idx="7"/>
              <a:endCxn id="477" idx="4"/>
            </p:cNvCxnSpPr>
            <p:nvPr userDrawn="1"/>
          </p:nvCxnSpPr>
          <p:spPr>
            <a:xfrm flipH="1">
              <a:off x="1552636" y="1623239"/>
              <a:ext cx="220250" cy="13095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1" name="Straight Connector 720">
              <a:extLst>
                <a:ext uri="{FF2B5EF4-FFF2-40B4-BE49-F238E27FC236}">
                  <a16:creationId xmlns:a16="http://schemas.microsoft.com/office/drawing/2014/main" id="{16144185-3D08-481D-8943-14615EF1A9B9}"/>
                </a:ext>
              </a:extLst>
            </p:cNvPr>
            <p:cNvCxnSpPr>
              <a:cxnSpLocks/>
              <a:stCxn id="478" idx="3"/>
              <a:endCxn id="479" idx="6"/>
            </p:cNvCxnSpPr>
            <p:nvPr userDrawn="1"/>
          </p:nvCxnSpPr>
          <p:spPr>
            <a:xfrm flipV="1">
              <a:off x="1892361" y="727452"/>
              <a:ext cx="1166684" cy="7763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a:extLst>
                <a:ext uri="{FF2B5EF4-FFF2-40B4-BE49-F238E27FC236}">
                  <a16:creationId xmlns:a16="http://schemas.microsoft.com/office/drawing/2014/main" id="{B075AD52-EB19-4880-819C-F9317DC8C3B5}"/>
                </a:ext>
              </a:extLst>
            </p:cNvPr>
            <p:cNvCxnSpPr>
              <a:cxnSpLocks/>
              <a:stCxn id="483" idx="7"/>
              <a:endCxn id="479" idx="1"/>
            </p:cNvCxnSpPr>
            <p:nvPr userDrawn="1"/>
          </p:nvCxnSpPr>
          <p:spPr>
            <a:xfrm flipH="1" flipV="1">
              <a:off x="3162186" y="741322"/>
              <a:ext cx="918478" cy="195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a:extLst>
                <a:ext uri="{FF2B5EF4-FFF2-40B4-BE49-F238E27FC236}">
                  <a16:creationId xmlns:a16="http://schemas.microsoft.com/office/drawing/2014/main" id="{95398879-58C3-4924-B346-D61A9BA0A9C4}"/>
                </a:ext>
              </a:extLst>
            </p:cNvPr>
            <p:cNvCxnSpPr>
              <a:cxnSpLocks/>
              <a:stCxn id="481" idx="4"/>
              <a:endCxn id="482" idx="1"/>
            </p:cNvCxnSpPr>
            <p:nvPr userDrawn="1"/>
          </p:nvCxnSpPr>
          <p:spPr>
            <a:xfrm flipH="1" flipV="1">
              <a:off x="5059157" y="1301491"/>
              <a:ext cx="629423" cy="536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a:extLst>
                <a:ext uri="{FF2B5EF4-FFF2-40B4-BE49-F238E27FC236}">
                  <a16:creationId xmlns:a16="http://schemas.microsoft.com/office/drawing/2014/main" id="{E3825694-D3E1-4F0A-BD6F-277CA61D9CF6}"/>
                </a:ext>
              </a:extLst>
            </p:cNvPr>
            <p:cNvCxnSpPr>
              <a:cxnSpLocks/>
              <a:stCxn id="479" idx="0"/>
              <a:endCxn id="480" idx="5"/>
            </p:cNvCxnSpPr>
            <p:nvPr userDrawn="1"/>
          </p:nvCxnSpPr>
          <p:spPr>
            <a:xfrm>
              <a:off x="3127914" y="767468"/>
              <a:ext cx="856384" cy="10948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a:extLst>
                <a:ext uri="{FF2B5EF4-FFF2-40B4-BE49-F238E27FC236}">
                  <a16:creationId xmlns:a16="http://schemas.microsoft.com/office/drawing/2014/main" id="{217C9D07-FECC-4B69-88B0-5A7DCAA4AA76}"/>
                </a:ext>
              </a:extLst>
            </p:cNvPr>
            <p:cNvCxnSpPr>
              <a:cxnSpLocks/>
              <a:stCxn id="483" idx="1"/>
              <a:endCxn id="482" idx="5"/>
            </p:cNvCxnSpPr>
            <p:nvPr userDrawn="1"/>
          </p:nvCxnSpPr>
          <p:spPr>
            <a:xfrm>
              <a:off x="4200142" y="937069"/>
              <a:ext cx="779366" cy="2847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a:extLst>
                <a:ext uri="{FF2B5EF4-FFF2-40B4-BE49-F238E27FC236}">
                  <a16:creationId xmlns:a16="http://schemas.microsoft.com/office/drawing/2014/main" id="{CC2D0D98-397B-451F-8B90-97547C9F8413}"/>
                </a:ext>
              </a:extLst>
            </p:cNvPr>
            <p:cNvCxnSpPr>
              <a:cxnSpLocks/>
              <a:stCxn id="478" idx="0"/>
              <a:endCxn id="472" idx="5"/>
            </p:cNvCxnSpPr>
            <p:nvPr userDrawn="1"/>
          </p:nvCxnSpPr>
          <p:spPr>
            <a:xfrm>
              <a:off x="1832623" y="1647983"/>
              <a:ext cx="316732" cy="1555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a:extLst>
                <a:ext uri="{FF2B5EF4-FFF2-40B4-BE49-F238E27FC236}">
                  <a16:creationId xmlns:a16="http://schemas.microsoft.com/office/drawing/2014/main" id="{0E45CDE0-31D2-4973-9D77-87B66837A245}"/>
                </a:ext>
              </a:extLst>
            </p:cNvPr>
            <p:cNvCxnSpPr>
              <a:cxnSpLocks/>
              <a:stCxn id="473" idx="4"/>
              <a:endCxn id="477" idx="0"/>
            </p:cNvCxnSpPr>
            <p:nvPr userDrawn="1"/>
          </p:nvCxnSpPr>
          <p:spPr>
            <a:xfrm flipH="1" flipV="1">
              <a:off x="1552634" y="3101752"/>
              <a:ext cx="578710" cy="14390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8" name="Straight Connector 727">
              <a:extLst>
                <a:ext uri="{FF2B5EF4-FFF2-40B4-BE49-F238E27FC236}">
                  <a16:creationId xmlns:a16="http://schemas.microsoft.com/office/drawing/2014/main" id="{DA873BFE-FA5E-483E-B113-2099386187C9}"/>
                </a:ext>
              </a:extLst>
            </p:cNvPr>
            <p:cNvCxnSpPr>
              <a:cxnSpLocks/>
              <a:stCxn id="477" idx="1"/>
              <a:endCxn id="472" idx="0"/>
            </p:cNvCxnSpPr>
            <p:nvPr userDrawn="1"/>
          </p:nvCxnSpPr>
          <p:spPr>
            <a:xfrm>
              <a:off x="1612373" y="3077010"/>
              <a:ext cx="594979" cy="2127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9" name="Straight Connector 728">
              <a:extLst>
                <a:ext uri="{FF2B5EF4-FFF2-40B4-BE49-F238E27FC236}">
                  <a16:creationId xmlns:a16="http://schemas.microsoft.com/office/drawing/2014/main" id="{9E39D50F-1069-40F7-893D-6A704041A08B}"/>
                </a:ext>
              </a:extLst>
            </p:cNvPr>
            <p:cNvCxnSpPr>
              <a:cxnSpLocks/>
              <a:stCxn id="473" idx="1"/>
              <a:endCxn id="476" idx="6"/>
            </p:cNvCxnSpPr>
            <p:nvPr userDrawn="1"/>
          </p:nvCxnSpPr>
          <p:spPr>
            <a:xfrm>
              <a:off x="2220453" y="4668930"/>
              <a:ext cx="1779147" cy="1971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0" name="Straight Connector 729">
              <a:extLst>
                <a:ext uri="{FF2B5EF4-FFF2-40B4-BE49-F238E27FC236}">
                  <a16:creationId xmlns:a16="http://schemas.microsoft.com/office/drawing/2014/main" id="{566502E8-CB94-4A18-AC7A-D01749740332}"/>
                </a:ext>
              </a:extLst>
            </p:cNvPr>
            <p:cNvCxnSpPr>
              <a:cxnSpLocks/>
              <a:stCxn id="472" idx="2"/>
              <a:endCxn id="474" idx="6"/>
            </p:cNvCxnSpPr>
            <p:nvPr userDrawn="1"/>
          </p:nvCxnSpPr>
          <p:spPr>
            <a:xfrm>
              <a:off x="2251466" y="3223481"/>
              <a:ext cx="1142896" cy="343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1" name="Straight Connector 730">
              <a:extLst>
                <a:ext uri="{FF2B5EF4-FFF2-40B4-BE49-F238E27FC236}">
                  <a16:creationId xmlns:a16="http://schemas.microsoft.com/office/drawing/2014/main" id="{6A78ECED-DF99-4DD2-863D-55CA19588811}"/>
                </a:ext>
              </a:extLst>
            </p:cNvPr>
            <p:cNvCxnSpPr>
              <a:cxnSpLocks/>
              <a:stCxn id="471" idx="1"/>
              <a:endCxn id="474" idx="5"/>
            </p:cNvCxnSpPr>
            <p:nvPr userDrawn="1"/>
          </p:nvCxnSpPr>
          <p:spPr>
            <a:xfrm>
              <a:off x="2851099" y="2465259"/>
              <a:ext cx="579020" cy="10481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2" name="Straight Connector 731">
              <a:extLst>
                <a:ext uri="{FF2B5EF4-FFF2-40B4-BE49-F238E27FC236}">
                  <a16:creationId xmlns:a16="http://schemas.microsoft.com/office/drawing/2014/main" id="{CBD8AE1A-B9C6-474B-B3BD-08C76DBF6F29}"/>
                </a:ext>
              </a:extLst>
            </p:cNvPr>
            <p:cNvCxnSpPr>
              <a:cxnSpLocks/>
              <a:stCxn id="471" idx="3"/>
            </p:cNvCxnSpPr>
            <p:nvPr userDrawn="1"/>
          </p:nvCxnSpPr>
          <p:spPr>
            <a:xfrm flipV="1">
              <a:off x="2851098" y="1917464"/>
              <a:ext cx="1108580" cy="4283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a:extLst>
                <a:ext uri="{FF2B5EF4-FFF2-40B4-BE49-F238E27FC236}">
                  <a16:creationId xmlns:a16="http://schemas.microsoft.com/office/drawing/2014/main" id="{26C83713-92D7-485B-AD34-68BBFE785795}"/>
                </a:ext>
              </a:extLst>
            </p:cNvPr>
            <p:cNvCxnSpPr>
              <a:cxnSpLocks/>
              <a:stCxn id="474" idx="4"/>
              <a:endCxn id="480" idx="7"/>
            </p:cNvCxnSpPr>
            <p:nvPr userDrawn="1"/>
          </p:nvCxnSpPr>
          <p:spPr>
            <a:xfrm flipV="1">
              <a:off x="3493497" y="1981754"/>
              <a:ext cx="490801" cy="1518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4" name="Straight Connector 733">
              <a:extLst>
                <a:ext uri="{FF2B5EF4-FFF2-40B4-BE49-F238E27FC236}">
                  <a16:creationId xmlns:a16="http://schemas.microsoft.com/office/drawing/2014/main" id="{526F94F6-FC18-4778-8325-BF454F8E2CBD}"/>
                </a:ext>
              </a:extLst>
            </p:cNvPr>
            <p:cNvCxnSpPr>
              <a:cxnSpLocks/>
              <a:stCxn id="470" idx="5"/>
            </p:cNvCxnSpPr>
            <p:nvPr userDrawn="1"/>
          </p:nvCxnSpPr>
          <p:spPr>
            <a:xfrm flipH="1" flipV="1">
              <a:off x="4128296" y="1915898"/>
              <a:ext cx="663327" cy="7187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5" name="Straight Connector 734">
              <a:extLst>
                <a:ext uri="{FF2B5EF4-FFF2-40B4-BE49-F238E27FC236}">
                  <a16:creationId xmlns:a16="http://schemas.microsoft.com/office/drawing/2014/main" id="{92F3CAA3-2DED-4178-B93B-7F2769B1CA9C}"/>
                </a:ext>
              </a:extLst>
            </p:cNvPr>
            <p:cNvCxnSpPr>
              <a:cxnSpLocks/>
              <a:stCxn id="471" idx="7"/>
              <a:endCxn id="472" idx="3"/>
            </p:cNvCxnSpPr>
            <p:nvPr userDrawn="1"/>
          </p:nvCxnSpPr>
          <p:spPr>
            <a:xfrm flipH="1">
              <a:off x="2227442" y="2465259"/>
              <a:ext cx="504180" cy="7224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6" name="Straight Connector 735">
              <a:extLst>
                <a:ext uri="{FF2B5EF4-FFF2-40B4-BE49-F238E27FC236}">
                  <a16:creationId xmlns:a16="http://schemas.microsoft.com/office/drawing/2014/main" id="{DD0558DA-0519-41D1-9BF8-08AB8737917B}"/>
                </a:ext>
              </a:extLst>
            </p:cNvPr>
            <p:cNvCxnSpPr>
              <a:cxnSpLocks/>
              <a:stCxn id="469" idx="7"/>
              <a:endCxn id="475" idx="3"/>
            </p:cNvCxnSpPr>
            <p:nvPr userDrawn="1"/>
          </p:nvCxnSpPr>
          <p:spPr>
            <a:xfrm flipH="1">
              <a:off x="4862960" y="2804427"/>
              <a:ext cx="1074020" cy="7372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7" name="Straight Connector 736">
              <a:extLst>
                <a:ext uri="{FF2B5EF4-FFF2-40B4-BE49-F238E27FC236}">
                  <a16:creationId xmlns:a16="http://schemas.microsoft.com/office/drawing/2014/main" id="{B07B2206-BFB4-413B-AFD3-09EAD50DAE8D}"/>
                </a:ext>
              </a:extLst>
            </p:cNvPr>
            <p:cNvCxnSpPr>
              <a:cxnSpLocks/>
              <a:stCxn id="482" idx="7"/>
              <a:endCxn id="480" idx="3"/>
            </p:cNvCxnSpPr>
            <p:nvPr userDrawn="1"/>
          </p:nvCxnSpPr>
          <p:spPr>
            <a:xfrm flipH="1">
              <a:off x="4103775" y="1301491"/>
              <a:ext cx="875733" cy="5607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8" name="Straight Connector 737">
              <a:extLst>
                <a:ext uri="{FF2B5EF4-FFF2-40B4-BE49-F238E27FC236}">
                  <a16:creationId xmlns:a16="http://schemas.microsoft.com/office/drawing/2014/main" id="{2588ADAB-1D89-4172-8FD8-5B105B961BF3}"/>
                </a:ext>
              </a:extLst>
            </p:cNvPr>
            <p:cNvCxnSpPr>
              <a:cxnSpLocks/>
              <a:stCxn id="479" idx="7"/>
              <a:endCxn id="471" idx="4"/>
            </p:cNvCxnSpPr>
            <p:nvPr userDrawn="1"/>
          </p:nvCxnSpPr>
          <p:spPr>
            <a:xfrm flipH="1">
              <a:off x="2791359" y="761725"/>
              <a:ext cx="293833" cy="1559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39" name="Oval 738">
              <a:extLst>
                <a:ext uri="{FF2B5EF4-FFF2-40B4-BE49-F238E27FC236}">
                  <a16:creationId xmlns:a16="http://schemas.microsoft.com/office/drawing/2014/main" id="{206B9425-AE04-4307-8E8C-03BA0797A536}"/>
                </a:ext>
              </a:extLst>
            </p:cNvPr>
            <p:cNvSpPr/>
            <p:nvPr userDrawn="1"/>
          </p:nvSpPr>
          <p:spPr>
            <a:xfrm flipH="1" flipV="1">
              <a:off x="5901680" y="3588176"/>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40" name="Oval 739">
              <a:extLst>
                <a:ext uri="{FF2B5EF4-FFF2-40B4-BE49-F238E27FC236}">
                  <a16:creationId xmlns:a16="http://schemas.microsoft.com/office/drawing/2014/main" id="{B793562E-B235-4AA8-BA16-A624916BFE97}"/>
                </a:ext>
              </a:extLst>
            </p:cNvPr>
            <p:cNvSpPr>
              <a:spLocks noChangeAspect="1"/>
            </p:cNvSpPr>
            <p:nvPr userDrawn="1"/>
          </p:nvSpPr>
          <p:spPr>
            <a:xfrm flipH="1" flipV="1">
              <a:off x="5920483" y="2708280"/>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41" name="Oval 740">
              <a:extLst>
                <a:ext uri="{FF2B5EF4-FFF2-40B4-BE49-F238E27FC236}">
                  <a16:creationId xmlns:a16="http://schemas.microsoft.com/office/drawing/2014/main" id="{8FFC9985-492B-4D27-91E5-C823555A2D52}"/>
                </a:ext>
              </a:extLst>
            </p:cNvPr>
            <p:cNvSpPr/>
            <p:nvPr userDrawn="1"/>
          </p:nvSpPr>
          <p:spPr>
            <a:xfrm flipH="1" flipV="1">
              <a:off x="4766879" y="2609913"/>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42" name="Oval 741">
              <a:extLst>
                <a:ext uri="{FF2B5EF4-FFF2-40B4-BE49-F238E27FC236}">
                  <a16:creationId xmlns:a16="http://schemas.microsoft.com/office/drawing/2014/main" id="{52B6E2A1-F6C5-4E0C-A40A-A4F9865BAC3E}"/>
                </a:ext>
              </a:extLst>
            </p:cNvPr>
            <p:cNvSpPr/>
            <p:nvPr userDrawn="1"/>
          </p:nvSpPr>
          <p:spPr>
            <a:xfrm flipH="1" flipV="1">
              <a:off x="2706878" y="2321039"/>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43" name="Oval 742">
              <a:extLst>
                <a:ext uri="{FF2B5EF4-FFF2-40B4-BE49-F238E27FC236}">
                  <a16:creationId xmlns:a16="http://schemas.microsoft.com/office/drawing/2014/main" id="{B2371901-19B7-4371-848E-AD6DA7172CEC}"/>
                </a:ext>
              </a:extLst>
            </p:cNvPr>
            <p:cNvSpPr>
              <a:spLocks noChangeAspect="1"/>
            </p:cNvSpPr>
            <p:nvPr userDrawn="1"/>
          </p:nvSpPr>
          <p:spPr>
            <a:xfrm rot="20917832" flipH="1" flipV="1">
              <a:off x="2139928" y="3178263"/>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44" name="Oval 743">
              <a:extLst>
                <a:ext uri="{FF2B5EF4-FFF2-40B4-BE49-F238E27FC236}">
                  <a16:creationId xmlns:a16="http://schemas.microsoft.com/office/drawing/2014/main" id="{4D223C39-1B9A-4592-95A5-D583FEAD5216}"/>
                </a:ext>
              </a:extLst>
            </p:cNvPr>
            <p:cNvSpPr/>
            <p:nvPr userDrawn="1"/>
          </p:nvSpPr>
          <p:spPr>
            <a:xfrm rot="20861494" flipH="1" flipV="1">
              <a:off x="2064872" y="4538818"/>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45" name="Oval 744">
              <a:extLst>
                <a:ext uri="{FF2B5EF4-FFF2-40B4-BE49-F238E27FC236}">
                  <a16:creationId xmlns:a16="http://schemas.microsoft.com/office/drawing/2014/main" id="{339B3A5C-7E35-4BFB-8099-763E0EA59190}"/>
                </a:ext>
              </a:extLst>
            </p:cNvPr>
            <p:cNvSpPr/>
            <p:nvPr userDrawn="1"/>
          </p:nvSpPr>
          <p:spPr>
            <a:xfrm rot="664413" flipH="1" flipV="1">
              <a:off x="3392789" y="3499025"/>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46" name="Oval 745">
              <a:extLst>
                <a:ext uri="{FF2B5EF4-FFF2-40B4-BE49-F238E27FC236}">
                  <a16:creationId xmlns:a16="http://schemas.microsoft.com/office/drawing/2014/main" id="{D21ADD03-62CF-4058-8272-372D35F9F0FE}"/>
                </a:ext>
              </a:extLst>
            </p:cNvPr>
            <p:cNvSpPr/>
            <p:nvPr userDrawn="1"/>
          </p:nvSpPr>
          <p:spPr>
            <a:xfrm flipH="1" flipV="1">
              <a:off x="4718740" y="3516953"/>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47" name="Oval 746">
              <a:extLst>
                <a:ext uri="{FF2B5EF4-FFF2-40B4-BE49-F238E27FC236}">
                  <a16:creationId xmlns:a16="http://schemas.microsoft.com/office/drawing/2014/main" id="{49024666-E7DA-4601-82C8-76A1526E9F7F}"/>
                </a:ext>
              </a:extLst>
            </p:cNvPr>
            <p:cNvSpPr>
              <a:spLocks noChangeAspect="1"/>
            </p:cNvSpPr>
            <p:nvPr userDrawn="1"/>
          </p:nvSpPr>
          <p:spPr>
            <a:xfrm flipH="1" flipV="1">
              <a:off x="3999600" y="4809769"/>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48" name="Oval 747">
              <a:extLst>
                <a:ext uri="{FF2B5EF4-FFF2-40B4-BE49-F238E27FC236}">
                  <a16:creationId xmlns:a16="http://schemas.microsoft.com/office/drawing/2014/main" id="{59F04195-4E27-4D60-B721-5294BA8B4AB7}"/>
                </a:ext>
              </a:extLst>
            </p:cNvPr>
            <p:cNvSpPr/>
            <p:nvPr userDrawn="1"/>
          </p:nvSpPr>
          <p:spPr>
            <a:xfrm flipH="1" flipV="1">
              <a:off x="1468153" y="2932789"/>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49" name="Oval 748">
              <a:extLst>
                <a:ext uri="{FF2B5EF4-FFF2-40B4-BE49-F238E27FC236}">
                  <a16:creationId xmlns:a16="http://schemas.microsoft.com/office/drawing/2014/main" id="{02F31629-2F41-4C91-BE79-3A67BF397D6D}"/>
                </a:ext>
              </a:extLst>
            </p:cNvPr>
            <p:cNvSpPr/>
            <p:nvPr userDrawn="1"/>
          </p:nvSpPr>
          <p:spPr>
            <a:xfrm flipH="1" flipV="1">
              <a:off x="1748141" y="1479019"/>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50" name="Oval 749">
              <a:extLst>
                <a:ext uri="{FF2B5EF4-FFF2-40B4-BE49-F238E27FC236}">
                  <a16:creationId xmlns:a16="http://schemas.microsoft.com/office/drawing/2014/main" id="{4565975C-C8C2-44FE-A234-1AAC296B3B39}"/>
                </a:ext>
              </a:extLst>
            </p:cNvPr>
            <p:cNvSpPr>
              <a:spLocks noChangeAspect="1"/>
            </p:cNvSpPr>
            <p:nvPr userDrawn="1"/>
          </p:nvSpPr>
          <p:spPr>
            <a:xfrm rot="20709530" flipH="1" flipV="1">
              <a:off x="3057167" y="656705"/>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51" name="Oval 750">
              <a:extLst>
                <a:ext uri="{FF2B5EF4-FFF2-40B4-BE49-F238E27FC236}">
                  <a16:creationId xmlns:a16="http://schemas.microsoft.com/office/drawing/2014/main" id="{2498BD4A-F9A3-43EF-8F70-5202BA51E055}"/>
                </a:ext>
              </a:extLst>
            </p:cNvPr>
            <p:cNvSpPr>
              <a:spLocks noChangeAspect="1"/>
            </p:cNvSpPr>
            <p:nvPr userDrawn="1"/>
          </p:nvSpPr>
          <p:spPr>
            <a:xfrm flipH="1" flipV="1">
              <a:off x="3959554" y="1837534"/>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52" name="Oval 751">
              <a:extLst>
                <a:ext uri="{FF2B5EF4-FFF2-40B4-BE49-F238E27FC236}">
                  <a16:creationId xmlns:a16="http://schemas.microsoft.com/office/drawing/2014/main" id="{4F7DD17B-69EA-4BEF-94AD-5C5FC6C0C5A1}"/>
                </a:ext>
              </a:extLst>
            </p:cNvPr>
            <p:cNvSpPr>
              <a:spLocks noChangeAspect="1"/>
            </p:cNvSpPr>
            <p:nvPr/>
          </p:nvSpPr>
          <p:spPr>
            <a:xfrm flipH="1" flipV="1">
              <a:off x="5632260" y="1837534"/>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53" name="Oval 752">
              <a:extLst>
                <a:ext uri="{FF2B5EF4-FFF2-40B4-BE49-F238E27FC236}">
                  <a16:creationId xmlns:a16="http://schemas.microsoft.com/office/drawing/2014/main" id="{77B2FFBA-1BE2-49ED-89B5-F5C26EE65931}"/>
                </a:ext>
              </a:extLst>
            </p:cNvPr>
            <p:cNvSpPr>
              <a:spLocks noChangeAspect="1"/>
            </p:cNvSpPr>
            <p:nvPr/>
          </p:nvSpPr>
          <p:spPr>
            <a:xfrm flipH="1" flipV="1">
              <a:off x="4963011" y="1205346"/>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54" name="Oval 753">
              <a:extLst>
                <a:ext uri="{FF2B5EF4-FFF2-40B4-BE49-F238E27FC236}">
                  <a16:creationId xmlns:a16="http://schemas.microsoft.com/office/drawing/2014/main" id="{4F252FCE-AF02-4576-95E4-19D149BA987C}"/>
                </a:ext>
              </a:extLst>
            </p:cNvPr>
            <p:cNvSpPr/>
            <p:nvPr/>
          </p:nvSpPr>
          <p:spPr>
            <a:xfrm flipH="1" flipV="1">
              <a:off x="4055922" y="792849"/>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755" name="Straight Connector 754">
              <a:extLst>
                <a:ext uri="{FF2B5EF4-FFF2-40B4-BE49-F238E27FC236}">
                  <a16:creationId xmlns:a16="http://schemas.microsoft.com/office/drawing/2014/main" id="{F6543963-4AE6-42F2-9E6B-941842D30A11}"/>
                </a:ext>
              </a:extLst>
            </p:cNvPr>
            <p:cNvCxnSpPr>
              <a:cxnSpLocks/>
              <a:stCxn id="483" idx="0"/>
              <a:endCxn id="480" idx="0"/>
            </p:cNvCxnSpPr>
            <p:nvPr/>
          </p:nvCxnSpPr>
          <p:spPr>
            <a:xfrm flipH="1">
              <a:off x="4044036" y="961813"/>
              <a:ext cx="96367" cy="10446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56" name="Oval 755">
              <a:extLst>
                <a:ext uri="{FF2B5EF4-FFF2-40B4-BE49-F238E27FC236}">
                  <a16:creationId xmlns:a16="http://schemas.microsoft.com/office/drawing/2014/main" id="{2F8FCD58-CEE8-495D-84D3-4E255FA1EA0E}"/>
                </a:ext>
              </a:extLst>
            </p:cNvPr>
            <p:cNvSpPr/>
            <p:nvPr/>
          </p:nvSpPr>
          <p:spPr>
            <a:xfrm flipH="1" flipV="1">
              <a:off x="2810261" y="3994688"/>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757" name="Straight Connector 756">
              <a:extLst>
                <a:ext uri="{FF2B5EF4-FFF2-40B4-BE49-F238E27FC236}">
                  <a16:creationId xmlns:a16="http://schemas.microsoft.com/office/drawing/2014/main" id="{324168DA-3902-4147-858E-3C5E5CF43CC7}"/>
                </a:ext>
              </a:extLst>
            </p:cNvPr>
            <p:cNvCxnSpPr>
              <a:cxnSpLocks/>
              <a:stCxn id="485" idx="1"/>
              <a:endCxn id="476" idx="6"/>
            </p:cNvCxnSpPr>
            <p:nvPr/>
          </p:nvCxnSpPr>
          <p:spPr>
            <a:xfrm>
              <a:off x="2954481" y="4138908"/>
              <a:ext cx="1045119" cy="7271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a:extLst>
                <a:ext uri="{FF2B5EF4-FFF2-40B4-BE49-F238E27FC236}">
                  <a16:creationId xmlns:a16="http://schemas.microsoft.com/office/drawing/2014/main" id="{9C4A4F38-E5EF-4A12-9FF6-32C6B73328F4}"/>
                </a:ext>
              </a:extLst>
            </p:cNvPr>
            <p:cNvCxnSpPr>
              <a:cxnSpLocks/>
              <a:stCxn id="473" idx="3"/>
              <a:endCxn id="485" idx="7"/>
            </p:cNvCxnSpPr>
            <p:nvPr/>
          </p:nvCxnSpPr>
          <p:spPr>
            <a:xfrm flipV="1">
              <a:off x="2194984" y="4138908"/>
              <a:ext cx="640021" cy="4132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a:extLst>
                <a:ext uri="{FF2B5EF4-FFF2-40B4-BE49-F238E27FC236}">
                  <a16:creationId xmlns:a16="http://schemas.microsoft.com/office/drawing/2014/main" id="{6B1BD6D2-C950-4B8E-93A3-FBA3459D6C3E}"/>
                </a:ext>
              </a:extLst>
            </p:cNvPr>
            <p:cNvCxnSpPr>
              <a:cxnSpLocks/>
              <a:stCxn id="485" idx="3"/>
              <a:endCxn id="474" idx="0"/>
            </p:cNvCxnSpPr>
            <p:nvPr/>
          </p:nvCxnSpPr>
          <p:spPr>
            <a:xfrm flipV="1">
              <a:off x="2954481" y="3666415"/>
              <a:ext cx="506562" cy="3530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93FD60AC-6B9E-4046-812C-6C4DC833FC4D}"/>
              </a:ext>
            </a:extLst>
          </p:cNvPr>
          <p:cNvSpPr>
            <a:spLocks noGrp="1"/>
          </p:cNvSpPr>
          <p:nvPr>
            <p:ph type="body" sz="quarter" idx="10" hasCustomPrompt="1"/>
          </p:nvPr>
        </p:nvSpPr>
        <p:spPr>
          <a:xfrm>
            <a:off x="3983356" y="2325529"/>
            <a:ext cx="4412422" cy="492443"/>
          </a:xfrm>
          <a:prstGeom prst="rect">
            <a:avLst/>
          </a:prstGeom>
        </p:spPr>
        <p:txBody>
          <a:bodyPr wrap="square" lIns="0" tIns="0" rIns="0" bIns="0" anchor="ctr" anchorCtr="0">
            <a:spAutoFit/>
          </a:bodyPr>
          <a:lstStyle>
            <a:lvl1pPr marL="0" indent="0">
              <a:buNone/>
              <a:defRPr sz="3200">
                <a:solidFill>
                  <a:schemeClr val="bg1"/>
                </a:solidFill>
              </a:defRPr>
            </a:lvl1pPr>
          </a:lstStyle>
          <a:p>
            <a:pPr lvl="0"/>
            <a:r>
              <a:rPr lang="en-US"/>
              <a:t>Divider text</a:t>
            </a:r>
            <a:endParaRPr lang="en-IN"/>
          </a:p>
        </p:txBody>
      </p:sp>
    </p:spTree>
    <p:extLst>
      <p:ext uri="{BB962C8B-B14F-4D97-AF65-F5344CB8AC3E}">
        <p14:creationId xmlns:p14="http://schemas.microsoft.com/office/powerpoint/2010/main" val="1090229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genda">
    <p:bg>
      <p:bgPr>
        <a:gradFill>
          <a:gsLst>
            <a:gs pos="0">
              <a:srgbClr val="1A4E7C"/>
            </a:gs>
            <a:gs pos="100000">
              <a:srgbClr val="1CB6C6"/>
            </a:gs>
          </a:gsLst>
          <a:lin ang="2700000" scaled="1"/>
        </a:gradFill>
        <a:effectLst/>
      </p:bgPr>
    </p:bg>
    <p:spTree>
      <p:nvGrpSpPr>
        <p:cNvPr id="1" name=""/>
        <p:cNvGrpSpPr/>
        <p:nvPr/>
      </p:nvGrpSpPr>
      <p:grpSpPr>
        <a:xfrm>
          <a:off x="0" y="0"/>
          <a:ext cx="0" cy="0"/>
          <a:chOff x="0" y="0"/>
          <a:chExt cx="0" cy="0"/>
        </a:xfrm>
      </p:grpSpPr>
      <p:grpSp>
        <p:nvGrpSpPr>
          <p:cNvPr id="432" name="Group 431">
            <a:extLst>
              <a:ext uri="{FF2B5EF4-FFF2-40B4-BE49-F238E27FC236}">
                <a16:creationId xmlns:a16="http://schemas.microsoft.com/office/drawing/2014/main" id="{F7794FC4-D8B6-4472-8F6D-CAF3741995A3}"/>
              </a:ext>
            </a:extLst>
          </p:cNvPr>
          <p:cNvGrpSpPr/>
          <p:nvPr/>
        </p:nvGrpSpPr>
        <p:grpSpPr>
          <a:xfrm>
            <a:off x="-44983" y="-30173"/>
            <a:ext cx="9205521" cy="5230823"/>
            <a:chOff x="-59977" y="-40231"/>
            <a:chExt cx="12274028" cy="6974431"/>
          </a:xfrm>
        </p:grpSpPr>
        <p:cxnSp>
          <p:nvCxnSpPr>
            <p:cNvPr id="433" name="Straight Connector 432">
              <a:extLst>
                <a:ext uri="{FF2B5EF4-FFF2-40B4-BE49-F238E27FC236}">
                  <a16:creationId xmlns:a16="http://schemas.microsoft.com/office/drawing/2014/main" id="{8339E977-5BFC-43AE-8356-C30B58B1924D}"/>
                </a:ext>
              </a:extLst>
            </p:cNvPr>
            <p:cNvCxnSpPr>
              <a:cxnSpLocks/>
              <a:stCxn id="464" idx="2"/>
              <a:endCxn id="467" idx="6"/>
            </p:cNvCxnSpPr>
            <p:nvPr/>
          </p:nvCxnSpPr>
          <p:spPr>
            <a:xfrm rot="16200000" flipH="1">
              <a:off x="555831" y="1352378"/>
              <a:ext cx="758638" cy="304444"/>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50F51F77-9DFE-43AA-B4F3-4422DF69EF1D}"/>
                </a:ext>
              </a:extLst>
            </p:cNvPr>
            <p:cNvCxnSpPr>
              <a:cxnSpLocks/>
              <a:stCxn id="469" idx="5"/>
              <a:endCxn id="464" idx="1"/>
            </p:cNvCxnSpPr>
            <p:nvPr/>
          </p:nvCxnSpPr>
          <p:spPr>
            <a:xfrm rot="16200000" flipV="1">
              <a:off x="830450" y="1113684"/>
              <a:ext cx="775060" cy="747451"/>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DC43A32A-13E4-4090-BDB5-B56A9B7E1D5F}"/>
                </a:ext>
              </a:extLst>
            </p:cNvPr>
            <p:cNvCxnSpPr>
              <a:cxnSpLocks/>
              <a:stCxn id="464" idx="0"/>
              <a:endCxn id="468" idx="4"/>
            </p:cNvCxnSpPr>
            <p:nvPr/>
          </p:nvCxnSpPr>
          <p:spPr>
            <a:xfrm rot="16200000" flipH="1">
              <a:off x="1185760" y="722450"/>
              <a:ext cx="104366" cy="736573"/>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1B8EDA64-C609-4CB5-8385-0714FE4E61D5}"/>
                </a:ext>
              </a:extLst>
            </p:cNvPr>
            <p:cNvCxnSpPr>
              <a:cxnSpLocks/>
              <a:stCxn id="469" idx="3"/>
              <a:endCxn id="467" idx="0"/>
            </p:cNvCxnSpPr>
            <p:nvPr/>
          </p:nvCxnSpPr>
          <p:spPr>
            <a:xfrm rot="16200000" flipH="1" flipV="1">
              <a:off x="1373844" y="1748354"/>
              <a:ext cx="13686" cy="422037"/>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F9B5268A-45AD-4B43-8571-8DA8AA1CE773}"/>
                </a:ext>
              </a:extLst>
            </p:cNvPr>
            <p:cNvCxnSpPr>
              <a:cxnSpLocks/>
              <a:stCxn id="464" idx="7"/>
              <a:endCxn id="466" idx="3"/>
            </p:cNvCxnSpPr>
            <p:nvPr/>
          </p:nvCxnSpPr>
          <p:spPr>
            <a:xfrm flipV="1">
              <a:off x="844254" y="100257"/>
              <a:ext cx="738257" cy="87697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7EEA2116-12BA-4E5E-82FF-D4E5E22DE3D1}"/>
                </a:ext>
              </a:extLst>
            </p:cNvPr>
            <p:cNvCxnSpPr>
              <a:cxnSpLocks/>
              <a:stCxn id="463" idx="3"/>
            </p:cNvCxnSpPr>
            <p:nvPr/>
          </p:nvCxnSpPr>
          <p:spPr>
            <a:xfrm flipH="1">
              <a:off x="-15325" y="2099623"/>
              <a:ext cx="506244" cy="374261"/>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70CAB209-607A-4465-99BB-D5E8971BC8D2}"/>
                </a:ext>
              </a:extLst>
            </p:cNvPr>
            <p:cNvCxnSpPr>
              <a:cxnSpLocks/>
              <a:stCxn id="469" idx="6"/>
              <a:endCxn id="468" idx="2"/>
            </p:cNvCxnSpPr>
            <p:nvPr/>
          </p:nvCxnSpPr>
          <p:spPr>
            <a:xfrm rot="16200000">
              <a:off x="1315253" y="1513030"/>
              <a:ext cx="661087" cy="30593"/>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2ADF5A6D-0103-46CA-AA7F-31E1A5C14579}"/>
                </a:ext>
              </a:extLst>
            </p:cNvPr>
            <p:cNvCxnSpPr>
              <a:cxnSpLocks/>
              <a:stCxn id="463" idx="0"/>
              <a:endCxn id="467" idx="4"/>
            </p:cNvCxnSpPr>
            <p:nvPr/>
          </p:nvCxnSpPr>
          <p:spPr>
            <a:xfrm rot="16200000">
              <a:off x="780634" y="1816989"/>
              <a:ext cx="75216" cy="37366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6A01530F-76D7-40F6-9F5D-4EFE75D2122D}"/>
                </a:ext>
              </a:extLst>
            </p:cNvPr>
            <p:cNvCxnSpPr>
              <a:cxnSpLocks/>
              <a:stCxn id="468" idx="6"/>
              <a:endCxn id="466" idx="2"/>
            </p:cNvCxnSpPr>
            <p:nvPr/>
          </p:nvCxnSpPr>
          <p:spPr>
            <a:xfrm flipH="1" flipV="1">
              <a:off x="1640703" y="124361"/>
              <a:ext cx="20390" cy="963694"/>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865001C5-48CB-4819-A4A0-36471B34A8E2}"/>
                </a:ext>
              </a:extLst>
            </p:cNvPr>
            <p:cNvCxnSpPr>
              <a:cxnSpLocks/>
              <a:stCxn id="465" idx="7"/>
              <a:endCxn id="466" idx="4"/>
            </p:cNvCxnSpPr>
            <p:nvPr/>
          </p:nvCxnSpPr>
          <p:spPr>
            <a:xfrm flipV="1">
              <a:off x="981472" y="42065"/>
              <a:ext cx="576935" cy="158575"/>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B216156E-6D5E-4F37-8079-8B68DF04086E}"/>
                </a:ext>
              </a:extLst>
            </p:cNvPr>
            <p:cNvCxnSpPr>
              <a:cxnSpLocks/>
              <a:stCxn id="467" idx="2"/>
              <a:endCxn id="460" idx="6"/>
            </p:cNvCxnSpPr>
            <p:nvPr/>
          </p:nvCxnSpPr>
          <p:spPr>
            <a:xfrm rot="16200000" flipH="1">
              <a:off x="873513" y="2262370"/>
              <a:ext cx="584854" cy="157136"/>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06C27026-8C20-439C-8ADF-FD8D1295CD79}"/>
                </a:ext>
              </a:extLst>
            </p:cNvPr>
            <p:cNvCxnSpPr>
              <a:cxnSpLocks/>
              <a:stCxn id="463" idx="1"/>
              <a:endCxn id="460" idx="5"/>
            </p:cNvCxnSpPr>
            <p:nvPr/>
          </p:nvCxnSpPr>
          <p:spPr>
            <a:xfrm rot="16200000" flipH="1">
              <a:off x="615671" y="2091256"/>
              <a:ext cx="559144" cy="57587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7A07242E-84F0-4AB2-B42A-2BE38031032D}"/>
                </a:ext>
              </a:extLst>
            </p:cNvPr>
            <p:cNvCxnSpPr>
              <a:cxnSpLocks/>
              <a:stCxn id="462" idx="7"/>
              <a:endCxn id="460" idx="3"/>
            </p:cNvCxnSpPr>
            <p:nvPr/>
          </p:nvCxnSpPr>
          <p:spPr>
            <a:xfrm rot="16200000">
              <a:off x="636477" y="2789935"/>
              <a:ext cx="555221" cy="53818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96A51464-44B0-4F5C-BCBC-B54F348AA4FC}"/>
                </a:ext>
              </a:extLst>
            </p:cNvPr>
            <p:cNvCxnSpPr>
              <a:cxnSpLocks/>
              <a:stCxn id="461" idx="6"/>
              <a:endCxn id="460" idx="2"/>
            </p:cNvCxnSpPr>
            <p:nvPr/>
          </p:nvCxnSpPr>
          <p:spPr>
            <a:xfrm rot="16200000" flipV="1">
              <a:off x="902302" y="3149028"/>
              <a:ext cx="830193" cy="14578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675B2E1E-9222-498E-9F02-B95BB00CC514}"/>
                </a:ext>
              </a:extLst>
            </p:cNvPr>
            <p:cNvCxnSpPr>
              <a:cxnSpLocks/>
              <a:stCxn id="472" idx="7"/>
              <a:endCxn id="461" idx="3"/>
            </p:cNvCxnSpPr>
            <p:nvPr/>
          </p:nvCxnSpPr>
          <p:spPr>
            <a:xfrm flipV="1">
              <a:off x="697273" y="3777502"/>
              <a:ext cx="634823" cy="626214"/>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4C066490-3EAC-4502-A1E2-095CACB4F638}"/>
                </a:ext>
              </a:extLst>
            </p:cNvPr>
            <p:cNvCxnSpPr>
              <a:cxnSpLocks/>
              <a:stCxn id="472" idx="6"/>
              <a:endCxn id="462" idx="2"/>
            </p:cNvCxnSpPr>
            <p:nvPr/>
          </p:nvCxnSpPr>
          <p:spPr>
            <a:xfrm flipH="1" flipV="1">
              <a:off x="606198" y="3430299"/>
              <a:ext cx="52280" cy="957348"/>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FA90217A-BD60-4735-95F0-EF933248D56D}"/>
                </a:ext>
              </a:extLst>
            </p:cNvPr>
            <p:cNvCxnSpPr>
              <a:cxnSpLocks/>
              <a:stCxn id="472" idx="5"/>
            </p:cNvCxnSpPr>
            <p:nvPr/>
          </p:nvCxnSpPr>
          <p:spPr>
            <a:xfrm rot="16200000" flipV="1">
              <a:off x="-7707" y="3776326"/>
              <a:ext cx="610001" cy="64478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D6A24ECC-C094-48BD-A0D7-BEDF93A67F4A}"/>
                </a:ext>
              </a:extLst>
            </p:cNvPr>
            <p:cNvCxnSpPr>
              <a:cxnSpLocks/>
              <a:stCxn id="462" idx="4"/>
            </p:cNvCxnSpPr>
            <p:nvPr/>
          </p:nvCxnSpPr>
          <p:spPr>
            <a:xfrm flipH="1">
              <a:off x="-25097" y="3375435"/>
              <a:ext cx="576431" cy="38794"/>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9E562636-A4AB-412D-A347-90291377E89B}"/>
                </a:ext>
              </a:extLst>
            </p:cNvPr>
            <p:cNvCxnSpPr>
              <a:cxnSpLocks/>
              <a:stCxn id="462" idx="5"/>
            </p:cNvCxnSpPr>
            <p:nvPr/>
          </p:nvCxnSpPr>
          <p:spPr>
            <a:xfrm flipH="1" flipV="1">
              <a:off x="7160" y="2559642"/>
              <a:ext cx="560243" cy="776998"/>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C92D5D3A-EBDF-490B-A3AC-84AE13AF4C7C}"/>
                </a:ext>
              </a:extLst>
            </p:cNvPr>
            <p:cNvCxnSpPr>
              <a:cxnSpLocks/>
              <a:stCxn id="463" idx="5"/>
            </p:cNvCxnSpPr>
            <p:nvPr/>
          </p:nvCxnSpPr>
          <p:spPr>
            <a:xfrm flipH="1" flipV="1">
              <a:off x="-25097" y="1663708"/>
              <a:ext cx="516016" cy="319531"/>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1B080EEA-1BAF-4CC1-9408-60E245D43267}"/>
                </a:ext>
              </a:extLst>
            </p:cNvPr>
            <p:cNvCxnSpPr>
              <a:cxnSpLocks/>
              <a:stCxn id="462" idx="6"/>
              <a:endCxn id="463" idx="2"/>
            </p:cNvCxnSpPr>
            <p:nvPr/>
          </p:nvCxnSpPr>
          <p:spPr>
            <a:xfrm rot="16200000" flipV="1">
              <a:off x="-20767" y="2693606"/>
              <a:ext cx="1196844" cy="57087"/>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2B69D56E-3CF2-43A2-BC3B-CD2C808B1B00}"/>
                </a:ext>
              </a:extLst>
            </p:cNvPr>
            <p:cNvCxnSpPr>
              <a:cxnSpLocks/>
              <a:stCxn id="463" idx="6"/>
              <a:endCxn id="464" idx="3"/>
            </p:cNvCxnSpPr>
            <p:nvPr/>
          </p:nvCxnSpPr>
          <p:spPr>
            <a:xfrm rot="16200000">
              <a:off x="205729" y="1443262"/>
              <a:ext cx="859256" cy="172491"/>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246AC604-765C-47C9-8B2C-765FE6839B12}"/>
                </a:ext>
              </a:extLst>
            </p:cNvPr>
            <p:cNvCxnSpPr>
              <a:cxnSpLocks/>
              <a:stCxn id="465" idx="2"/>
              <a:endCxn id="464" idx="6"/>
            </p:cNvCxnSpPr>
            <p:nvPr/>
          </p:nvCxnSpPr>
          <p:spPr>
            <a:xfrm rot="16200000" flipH="1" flipV="1">
              <a:off x="534040" y="543188"/>
              <a:ext cx="657526" cy="15974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DAA2C9FF-C325-4AE1-9CFB-DC4CAEEFBD66}"/>
                </a:ext>
              </a:extLst>
            </p:cNvPr>
            <p:cNvCxnSpPr>
              <a:cxnSpLocks/>
              <a:stCxn id="477" idx="0"/>
              <a:endCxn id="464" idx="5"/>
            </p:cNvCxnSpPr>
            <p:nvPr/>
          </p:nvCxnSpPr>
          <p:spPr>
            <a:xfrm>
              <a:off x="-9087" y="91571"/>
              <a:ext cx="730689" cy="885656"/>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F7EAEFEF-9A77-40E2-BA56-BB1DDE9CCF88}"/>
                </a:ext>
              </a:extLst>
            </p:cNvPr>
            <p:cNvCxnSpPr>
              <a:cxnSpLocks/>
              <a:endCxn id="464" idx="4"/>
            </p:cNvCxnSpPr>
            <p:nvPr/>
          </p:nvCxnSpPr>
          <p:spPr>
            <a:xfrm flipV="1">
              <a:off x="-15325" y="1038553"/>
              <a:ext cx="711525" cy="192613"/>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32EAB5A0-6432-4318-981A-DBAFC8D2BBA7}"/>
                </a:ext>
              </a:extLst>
            </p:cNvPr>
            <p:cNvCxnSpPr>
              <a:cxnSpLocks/>
              <a:stCxn id="477" idx="2"/>
              <a:endCxn id="465" idx="4"/>
            </p:cNvCxnSpPr>
            <p:nvPr/>
          </p:nvCxnSpPr>
          <p:spPr>
            <a:xfrm>
              <a:off x="-8578" y="36819"/>
              <a:ext cx="896391" cy="202616"/>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F0B586D5-243D-4EAA-9546-5EA268044784}"/>
                </a:ext>
              </a:extLst>
            </p:cNvPr>
            <p:cNvCxnSpPr>
              <a:cxnSpLocks/>
              <a:endCxn id="465" idx="6"/>
            </p:cNvCxnSpPr>
            <p:nvPr/>
          </p:nvCxnSpPr>
          <p:spPr>
            <a:xfrm>
              <a:off x="894990" y="2"/>
              <a:ext cx="47687" cy="18456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460" name="Oval 459">
              <a:extLst>
                <a:ext uri="{FF2B5EF4-FFF2-40B4-BE49-F238E27FC236}">
                  <a16:creationId xmlns:a16="http://schemas.microsoft.com/office/drawing/2014/main" id="{BA3D98F0-9CC1-48BE-B7F7-929B7A261CEC}"/>
                </a:ext>
              </a:extLst>
            </p:cNvPr>
            <p:cNvSpPr/>
            <p:nvPr/>
          </p:nvSpPr>
          <p:spPr>
            <a:xfrm rot="16200000" flipV="1">
              <a:off x="1157780" y="2633365"/>
              <a:ext cx="173456" cy="173456"/>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1" name="Oval 460">
              <a:extLst>
                <a:ext uri="{FF2B5EF4-FFF2-40B4-BE49-F238E27FC236}">
                  <a16:creationId xmlns:a16="http://schemas.microsoft.com/office/drawing/2014/main" id="{ED443E9B-E10C-4C27-8410-FC6B575CF445}"/>
                </a:ext>
              </a:extLst>
            </p:cNvPr>
            <p:cNvSpPr/>
            <p:nvPr/>
          </p:nvSpPr>
          <p:spPr>
            <a:xfrm rot="16200000" flipV="1">
              <a:off x="1307992" y="3637014"/>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2" name="Oval 461">
              <a:extLst>
                <a:ext uri="{FF2B5EF4-FFF2-40B4-BE49-F238E27FC236}">
                  <a16:creationId xmlns:a16="http://schemas.microsoft.com/office/drawing/2014/main" id="{C71B4DE7-B089-4BBB-A80D-823C98695D81}"/>
                </a:ext>
              </a:extLst>
            </p:cNvPr>
            <p:cNvSpPr>
              <a:spLocks noChangeAspect="1"/>
            </p:cNvSpPr>
            <p:nvPr/>
          </p:nvSpPr>
          <p:spPr>
            <a:xfrm rot="16200000" flipV="1">
              <a:off x="551334" y="3320571"/>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3" name="Oval 462">
              <a:extLst>
                <a:ext uri="{FF2B5EF4-FFF2-40B4-BE49-F238E27FC236}">
                  <a16:creationId xmlns:a16="http://schemas.microsoft.com/office/drawing/2014/main" id="{525E1E80-D0C6-47B3-B3FA-E668A7303065}"/>
                </a:ext>
              </a:extLst>
            </p:cNvPr>
            <p:cNvSpPr>
              <a:spLocks noChangeAspect="1"/>
            </p:cNvSpPr>
            <p:nvPr/>
          </p:nvSpPr>
          <p:spPr>
            <a:xfrm rot="16200000" flipV="1">
              <a:off x="466815" y="1959135"/>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4" name="Oval 463">
              <a:extLst>
                <a:ext uri="{FF2B5EF4-FFF2-40B4-BE49-F238E27FC236}">
                  <a16:creationId xmlns:a16="http://schemas.microsoft.com/office/drawing/2014/main" id="{539FFDC2-B907-4D60-8D12-F717217598DA}"/>
                </a:ext>
              </a:extLst>
            </p:cNvPr>
            <p:cNvSpPr/>
            <p:nvPr/>
          </p:nvSpPr>
          <p:spPr>
            <a:xfrm rot="16200000" flipV="1">
              <a:off x="696200" y="951825"/>
              <a:ext cx="173456" cy="173456"/>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5" name="Oval 464">
              <a:extLst>
                <a:ext uri="{FF2B5EF4-FFF2-40B4-BE49-F238E27FC236}">
                  <a16:creationId xmlns:a16="http://schemas.microsoft.com/office/drawing/2014/main" id="{FADF38D6-69C9-4457-BD99-C6AF6F1ABF21}"/>
                </a:ext>
              </a:extLst>
            </p:cNvPr>
            <p:cNvSpPr>
              <a:spLocks noChangeAspect="1"/>
            </p:cNvSpPr>
            <p:nvPr/>
          </p:nvSpPr>
          <p:spPr>
            <a:xfrm rot="16200000" flipV="1">
              <a:off x="887813" y="184571"/>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6" name="Oval 465">
              <a:extLst>
                <a:ext uri="{FF2B5EF4-FFF2-40B4-BE49-F238E27FC236}">
                  <a16:creationId xmlns:a16="http://schemas.microsoft.com/office/drawing/2014/main" id="{82A6ECD4-A291-484A-8EB2-6FFDE0487747}"/>
                </a:ext>
              </a:extLst>
            </p:cNvPr>
            <p:cNvSpPr/>
            <p:nvPr/>
          </p:nvSpPr>
          <p:spPr>
            <a:xfrm rot="16200000" flipV="1">
              <a:off x="1558407" y="-40231"/>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7" name="Oval 466">
              <a:extLst>
                <a:ext uri="{FF2B5EF4-FFF2-40B4-BE49-F238E27FC236}">
                  <a16:creationId xmlns:a16="http://schemas.microsoft.com/office/drawing/2014/main" id="{03A753EE-7653-42DE-BBE6-03A2F6DD680D}"/>
                </a:ext>
              </a:extLst>
            </p:cNvPr>
            <p:cNvSpPr>
              <a:spLocks noChangeAspect="1"/>
            </p:cNvSpPr>
            <p:nvPr/>
          </p:nvSpPr>
          <p:spPr>
            <a:xfrm rot="16200000" flipV="1">
              <a:off x="1005076" y="1883919"/>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8" name="Oval 467">
              <a:extLst>
                <a:ext uri="{FF2B5EF4-FFF2-40B4-BE49-F238E27FC236}">
                  <a16:creationId xmlns:a16="http://schemas.microsoft.com/office/drawing/2014/main" id="{C7187AAC-9CE2-4961-A8C5-056368A06CBC}"/>
                </a:ext>
              </a:extLst>
            </p:cNvPr>
            <p:cNvSpPr>
              <a:spLocks noChangeAspect="1"/>
            </p:cNvSpPr>
            <p:nvPr/>
          </p:nvSpPr>
          <p:spPr>
            <a:xfrm rot="16200000" flipV="1">
              <a:off x="1606229" y="1088055"/>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9" name="Oval 468">
              <a:extLst>
                <a:ext uri="{FF2B5EF4-FFF2-40B4-BE49-F238E27FC236}">
                  <a16:creationId xmlns:a16="http://schemas.microsoft.com/office/drawing/2014/main" id="{A5005059-B1C3-4C23-9017-1127444D633A}"/>
                </a:ext>
              </a:extLst>
            </p:cNvPr>
            <p:cNvSpPr>
              <a:spLocks noChangeAspect="1"/>
            </p:cNvSpPr>
            <p:nvPr/>
          </p:nvSpPr>
          <p:spPr>
            <a:xfrm rot="16200000" flipV="1">
              <a:off x="1575636" y="1858870"/>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70" name="Straight Connector 469">
              <a:extLst>
                <a:ext uri="{FF2B5EF4-FFF2-40B4-BE49-F238E27FC236}">
                  <a16:creationId xmlns:a16="http://schemas.microsoft.com/office/drawing/2014/main" id="{9E4F1BE7-9404-4FC9-AE32-4C81C53C51C0}"/>
                </a:ext>
              </a:extLst>
            </p:cNvPr>
            <p:cNvCxnSpPr>
              <a:cxnSpLocks/>
              <a:stCxn id="469" idx="2"/>
              <a:endCxn id="460" idx="7"/>
            </p:cNvCxnSpPr>
            <p:nvPr/>
          </p:nvCxnSpPr>
          <p:spPr>
            <a:xfrm rot="16200000" flipH="1" flipV="1">
              <a:off x="1123083" y="2151350"/>
              <a:ext cx="690169" cy="324666"/>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7D94BB70-1071-4E06-A976-CA3E5CFF627E}"/>
                </a:ext>
              </a:extLst>
            </p:cNvPr>
            <p:cNvCxnSpPr>
              <a:cxnSpLocks/>
              <a:stCxn id="461" idx="4"/>
              <a:endCxn id="462" idx="1"/>
            </p:cNvCxnSpPr>
            <p:nvPr/>
          </p:nvCxnSpPr>
          <p:spPr>
            <a:xfrm rot="16200000" flipV="1">
              <a:off x="823953" y="3235271"/>
              <a:ext cx="305080" cy="66299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472" name="Oval 471">
              <a:extLst>
                <a:ext uri="{FF2B5EF4-FFF2-40B4-BE49-F238E27FC236}">
                  <a16:creationId xmlns:a16="http://schemas.microsoft.com/office/drawing/2014/main" id="{BDD5A3DF-C307-45E7-9A77-F9A0DB8BF070}"/>
                </a:ext>
              </a:extLst>
            </p:cNvPr>
            <p:cNvSpPr>
              <a:spLocks noChangeAspect="1"/>
            </p:cNvSpPr>
            <p:nvPr/>
          </p:nvSpPr>
          <p:spPr>
            <a:xfrm rot="16200000" flipV="1">
              <a:off x="603614" y="4387647"/>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73" name="Straight Connector 472">
              <a:extLst>
                <a:ext uri="{FF2B5EF4-FFF2-40B4-BE49-F238E27FC236}">
                  <a16:creationId xmlns:a16="http://schemas.microsoft.com/office/drawing/2014/main" id="{0FCEF1C0-8449-4B41-B242-8288C71DD802}"/>
                </a:ext>
              </a:extLst>
            </p:cNvPr>
            <p:cNvCxnSpPr>
              <a:cxnSpLocks/>
              <a:stCxn id="472" idx="3"/>
            </p:cNvCxnSpPr>
            <p:nvPr/>
          </p:nvCxnSpPr>
          <p:spPr>
            <a:xfrm rot="16200000" flipH="1" flipV="1">
              <a:off x="139599" y="4326383"/>
              <a:ext cx="325161" cy="635008"/>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A6D8D2C7-DA3D-4E31-815E-67D8B8E840A7}"/>
                </a:ext>
              </a:extLst>
            </p:cNvPr>
            <p:cNvCxnSpPr>
              <a:cxnSpLocks/>
              <a:stCxn id="472" idx="2"/>
            </p:cNvCxnSpPr>
            <p:nvPr/>
          </p:nvCxnSpPr>
          <p:spPr>
            <a:xfrm flipH="1">
              <a:off x="-25097" y="4497375"/>
              <a:ext cx="683575" cy="957348"/>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6D0E4143-C804-48A4-97BE-74EE255E35B3}"/>
                </a:ext>
              </a:extLst>
            </p:cNvPr>
            <p:cNvCxnSpPr>
              <a:cxnSpLocks/>
              <a:stCxn id="472" idx="1"/>
              <a:endCxn id="553" idx="7"/>
            </p:cNvCxnSpPr>
            <p:nvPr/>
          </p:nvCxnSpPr>
          <p:spPr>
            <a:xfrm>
              <a:off x="697273" y="4481306"/>
              <a:ext cx="252111" cy="390327"/>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E53DD86F-71D8-480F-BF8C-3B587542DB76}"/>
                </a:ext>
              </a:extLst>
            </p:cNvPr>
            <p:cNvCxnSpPr>
              <a:cxnSpLocks/>
              <a:stCxn id="553" idx="0"/>
              <a:endCxn id="461" idx="2"/>
            </p:cNvCxnSpPr>
            <p:nvPr/>
          </p:nvCxnSpPr>
          <p:spPr>
            <a:xfrm flipV="1">
              <a:off x="1007576" y="3801606"/>
              <a:ext cx="382712" cy="1045923"/>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477" name="Chord 476">
              <a:extLst>
                <a:ext uri="{FF2B5EF4-FFF2-40B4-BE49-F238E27FC236}">
                  <a16:creationId xmlns:a16="http://schemas.microsoft.com/office/drawing/2014/main" id="{A29A493C-444C-4822-AC13-2BA79167C82A}"/>
                </a:ext>
              </a:extLst>
            </p:cNvPr>
            <p:cNvSpPr>
              <a:spLocks noChangeAspect="1"/>
            </p:cNvSpPr>
            <p:nvPr/>
          </p:nvSpPr>
          <p:spPr>
            <a:xfrm rot="16200000" flipV="1">
              <a:off x="-59977" y="-18013"/>
              <a:ext cx="109728" cy="109728"/>
            </a:xfrm>
            <a:prstGeom prst="chord">
              <a:avLst>
                <a:gd name="adj1" fmla="val 10550803"/>
                <a:gd name="adj2" fmla="val 185318"/>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78" name="Straight Connector 477">
              <a:extLst>
                <a:ext uri="{FF2B5EF4-FFF2-40B4-BE49-F238E27FC236}">
                  <a16:creationId xmlns:a16="http://schemas.microsoft.com/office/drawing/2014/main" id="{E20AE0B1-31F9-43D1-81DF-1B33A6F189D0}"/>
                </a:ext>
              </a:extLst>
            </p:cNvPr>
            <p:cNvCxnSpPr>
              <a:cxnSpLocks/>
              <a:stCxn id="538" idx="7"/>
              <a:endCxn id="536" idx="2"/>
            </p:cNvCxnSpPr>
            <p:nvPr/>
          </p:nvCxnSpPr>
          <p:spPr>
            <a:xfrm flipH="1" flipV="1">
              <a:off x="10183867" y="5527791"/>
              <a:ext cx="846148" cy="389217"/>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9E801AB9-91F6-4FE7-BD7D-4CAB4A4D29BD}"/>
                </a:ext>
              </a:extLst>
            </p:cNvPr>
            <p:cNvCxnSpPr>
              <a:cxnSpLocks/>
              <a:stCxn id="536" idx="5"/>
              <a:endCxn id="558" idx="1"/>
            </p:cNvCxnSpPr>
            <p:nvPr/>
          </p:nvCxnSpPr>
          <p:spPr>
            <a:xfrm flipH="1">
              <a:off x="9321426" y="5541638"/>
              <a:ext cx="711010" cy="154555"/>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F7E0D7E2-E694-4EC4-B3E6-0665685DBFAA}"/>
                </a:ext>
              </a:extLst>
            </p:cNvPr>
            <p:cNvCxnSpPr>
              <a:cxnSpLocks/>
              <a:stCxn id="541" idx="2"/>
              <a:endCxn id="556" idx="6"/>
            </p:cNvCxnSpPr>
            <p:nvPr/>
          </p:nvCxnSpPr>
          <p:spPr>
            <a:xfrm flipV="1">
              <a:off x="8494178" y="6278116"/>
              <a:ext cx="758638" cy="304444"/>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79A6C9D1-C3D2-49E7-A371-EE628A6BF010}"/>
                </a:ext>
              </a:extLst>
            </p:cNvPr>
            <p:cNvCxnSpPr>
              <a:cxnSpLocks/>
              <a:stCxn id="558" idx="5"/>
              <a:endCxn id="541" idx="1"/>
            </p:cNvCxnSpPr>
            <p:nvPr/>
          </p:nvCxnSpPr>
          <p:spPr>
            <a:xfrm flipH="1">
              <a:off x="8468776" y="5773783"/>
              <a:ext cx="775060" cy="747451"/>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58777833-0F9C-4A6F-8C21-D75F504A437C}"/>
                </a:ext>
              </a:extLst>
            </p:cNvPr>
            <p:cNvCxnSpPr>
              <a:cxnSpLocks/>
              <a:stCxn id="541" idx="0"/>
              <a:endCxn id="557" idx="4"/>
            </p:cNvCxnSpPr>
            <p:nvPr/>
          </p:nvCxnSpPr>
          <p:spPr>
            <a:xfrm flipV="1">
              <a:off x="8407450" y="5759259"/>
              <a:ext cx="104366" cy="736573"/>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1760CAB4-BA65-4717-9371-DFF7E640E54B}"/>
                </a:ext>
              </a:extLst>
            </p:cNvPr>
            <p:cNvCxnSpPr>
              <a:cxnSpLocks/>
              <a:stCxn id="558" idx="3"/>
              <a:endCxn id="556" idx="0"/>
            </p:cNvCxnSpPr>
            <p:nvPr/>
          </p:nvCxnSpPr>
          <p:spPr>
            <a:xfrm>
              <a:off x="9321426" y="5773783"/>
              <a:ext cx="13686" cy="422037"/>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413389FE-11B0-4B36-967E-B725141D4DCA}"/>
                </a:ext>
              </a:extLst>
            </p:cNvPr>
            <p:cNvCxnSpPr>
              <a:cxnSpLocks/>
              <a:stCxn id="541" idx="7"/>
              <a:endCxn id="543" idx="3"/>
            </p:cNvCxnSpPr>
            <p:nvPr/>
          </p:nvCxnSpPr>
          <p:spPr>
            <a:xfrm flipH="1" flipV="1">
              <a:off x="7549870" y="6029283"/>
              <a:ext cx="796254" cy="491951"/>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1E05552E-E658-46A7-BA3B-25DC37C7F435}"/>
                </a:ext>
              </a:extLst>
            </p:cNvPr>
            <p:cNvCxnSpPr>
              <a:cxnSpLocks/>
              <a:stCxn id="558" idx="6"/>
              <a:endCxn id="557" idx="2"/>
            </p:cNvCxnSpPr>
            <p:nvPr/>
          </p:nvCxnSpPr>
          <p:spPr>
            <a:xfrm flipH="1" flipV="1">
              <a:off x="8566680" y="5704395"/>
              <a:ext cx="661087" cy="30593"/>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5F30F472-A8F6-48FC-BE7D-FA384E10ACC9}"/>
                </a:ext>
              </a:extLst>
            </p:cNvPr>
            <p:cNvCxnSpPr>
              <a:cxnSpLocks/>
              <a:stCxn id="540" idx="0"/>
              <a:endCxn id="556" idx="4"/>
            </p:cNvCxnSpPr>
            <p:nvPr/>
          </p:nvCxnSpPr>
          <p:spPr>
            <a:xfrm flipH="1" flipV="1">
              <a:off x="9335112" y="6360412"/>
              <a:ext cx="75216" cy="37366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F88A787F-884C-4949-9607-00CD7BC2E31A}"/>
                </a:ext>
              </a:extLst>
            </p:cNvPr>
            <p:cNvCxnSpPr>
              <a:cxnSpLocks/>
              <a:stCxn id="557" idx="6"/>
              <a:endCxn id="543" idx="2"/>
            </p:cNvCxnSpPr>
            <p:nvPr/>
          </p:nvCxnSpPr>
          <p:spPr>
            <a:xfrm flipH="1">
              <a:off x="7573974" y="5704395"/>
              <a:ext cx="882978" cy="266696"/>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9C28EA0B-C9DC-4085-8A71-D6A8F7A9EAD8}"/>
                </a:ext>
              </a:extLst>
            </p:cNvPr>
            <p:cNvCxnSpPr>
              <a:cxnSpLocks/>
              <a:stCxn id="542" idx="7"/>
              <a:endCxn id="543" idx="4"/>
            </p:cNvCxnSpPr>
            <p:nvPr/>
          </p:nvCxnSpPr>
          <p:spPr>
            <a:xfrm flipH="1" flipV="1">
              <a:off x="7491678" y="6053387"/>
              <a:ext cx="77859" cy="33062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F210E768-226C-49EC-9DE2-FE685BDE9BAD}"/>
                </a:ext>
              </a:extLst>
            </p:cNvPr>
            <p:cNvCxnSpPr>
              <a:cxnSpLocks/>
              <a:stCxn id="545" idx="1"/>
              <a:endCxn id="543" idx="5"/>
            </p:cNvCxnSpPr>
            <p:nvPr/>
          </p:nvCxnSpPr>
          <p:spPr>
            <a:xfrm flipV="1">
              <a:off x="6540113" y="6029283"/>
              <a:ext cx="893373" cy="434036"/>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500DE544-A522-4905-87CF-971C0C82D823}"/>
                </a:ext>
              </a:extLst>
            </p:cNvPr>
            <p:cNvCxnSpPr>
              <a:cxnSpLocks/>
              <a:stCxn id="545" idx="0"/>
              <a:endCxn id="544" idx="4"/>
            </p:cNvCxnSpPr>
            <p:nvPr/>
          </p:nvCxnSpPr>
          <p:spPr>
            <a:xfrm flipV="1">
              <a:off x="6501318" y="5699848"/>
              <a:ext cx="9115" cy="747402"/>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C4F92ACF-3232-4F92-A592-ACD81B0BF6DF}"/>
                </a:ext>
              </a:extLst>
            </p:cNvPr>
            <p:cNvCxnSpPr>
              <a:cxnSpLocks/>
              <a:stCxn id="544" idx="2"/>
              <a:endCxn id="543" idx="6"/>
            </p:cNvCxnSpPr>
            <p:nvPr/>
          </p:nvCxnSpPr>
          <p:spPr>
            <a:xfrm>
              <a:off x="6592729" y="5617552"/>
              <a:ext cx="816653" cy="35353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E640E6E9-6169-459E-9BA7-681225548665}"/>
                </a:ext>
              </a:extLst>
            </p:cNvPr>
            <p:cNvCxnSpPr>
              <a:cxnSpLocks/>
              <a:stCxn id="544" idx="6"/>
              <a:endCxn id="551" idx="2"/>
            </p:cNvCxnSpPr>
            <p:nvPr/>
          </p:nvCxnSpPr>
          <p:spPr>
            <a:xfrm flipH="1">
              <a:off x="5440396" y="5617552"/>
              <a:ext cx="987741" cy="6938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0A5A91FC-7472-49DF-97AF-837E39776EE0}"/>
                </a:ext>
              </a:extLst>
            </p:cNvPr>
            <p:cNvCxnSpPr>
              <a:cxnSpLocks/>
              <a:stCxn id="551" idx="7"/>
              <a:endCxn id="552" idx="3"/>
            </p:cNvCxnSpPr>
            <p:nvPr/>
          </p:nvCxnSpPr>
          <p:spPr>
            <a:xfrm flipH="1" flipV="1">
              <a:off x="3814729" y="5274434"/>
              <a:ext cx="1485179" cy="354306"/>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8E20938F-F092-435D-9633-5D55AEAC9B37}"/>
                </a:ext>
              </a:extLst>
            </p:cNvPr>
            <p:cNvCxnSpPr>
              <a:cxnSpLocks/>
              <a:stCxn id="537" idx="0"/>
              <a:endCxn id="536" idx="3"/>
            </p:cNvCxnSpPr>
            <p:nvPr/>
          </p:nvCxnSpPr>
          <p:spPr>
            <a:xfrm flipH="1" flipV="1">
              <a:off x="10088990" y="5576200"/>
              <a:ext cx="54580" cy="458052"/>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BB2950B6-170F-43A6-AABE-A0BEE39C0EB0}"/>
                </a:ext>
              </a:extLst>
            </p:cNvPr>
            <p:cNvCxnSpPr>
              <a:cxnSpLocks/>
              <a:stCxn id="556" idx="2"/>
              <a:endCxn id="537" idx="6"/>
            </p:cNvCxnSpPr>
            <p:nvPr/>
          </p:nvCxnSpPr>
          <p:spPr>
            <a:xfrm flipV="1">
              <a:off x="9417408" y="6120980"/>
              <a:ext cx="584854" cy="157136"/>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91DC5871-69C1-41E5-B0AD-E364176E78D9}"/>
                </a:ext>
              </a:extLst>
            </p:cNvPr>
            <p:cNvCxnSpPr>
              <a:cxnSpLocks/>
              <a:stCxn id="540" idx="1"/>
              <a:endCxn id="537" idx="5"/>
            </p:cNvCxnSpPr>
            <p:nvPr/>
          </p:nvCxnSpPr>
          <p:spPr>
            <a:xfrm flipV="1">
              <a:off x="9468520" y="6182306"/>
              <a:ext cx="559144" cy="57587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07935765-5C63-4506-9828-5D4528E22642}"/>
                </a:ext>
              </a:extLst>
            </p:cNvPr>
            <p:cNvCxnSpPr>
              <a:cxnSpLocks/>
              <a:stCxn id="539" idx="7"/>
              <a:endCxn id="537" idx="3"/>
            </p:cNvCxnSpPr>
            <p:nvPr/>
          </p:nvCxnSpPr>
          <p:spPr>
            <a:xfrm flipH="1" flipV="1">
              <a:off x="10150316" y="6182306"/>
              <a:ext cx="555221" cy="44293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262A69C9-C3F8-45DF-AD17-6DC31EE23971}"/>
                </a:ext>
              </a:extLst>
            </p:cNvPr>
            <p:cNvCxnSpPr>
              <a:cxnSpLocks/>
              <a:stCxn id="538" idx="6"/>
              <a:endCxn id="537" idx="2"/>
            </p:cNvCxnSpPr>
            <p:nvPr/>
          </p:nvCxnSpPr>
          <p:spPr>
            <a:xfrm flipH="1">
              <a:off x="10175718" y="5975200"/>
              <a:ext cx="830193" cy="14578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4B88B6E2-9D17-4F1A-8763-EEB037E11B80}"/>
                </a:ext>
              </a:extLst>
            </p:cNvPr>
            <p:cNvCxnSpPr>
              <a:cxnSpLocks/>
              <a:stCxn id="561" idx="7"/>
              <a:endCxn id="538" idx="3"/>
            </p:cNvCxnSpPr>
            <p:nvPr/>
          </p:nvCxnSpPr>
          <p:spPr>
            <a:xfrm flipH="1" flipV="1">
              <a:off x="11146399" y="6033392"/>
              <a:ext cx="634105" cy="554833"/>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AA586DDC-F4B6-485E-B4D2-AA93AD853583}"/>
                </a:ext>
              </a:extLst>
            </p:cNvPr>
            <p:cNvCxnSpPr>
              <a:cxnSpLocks/>
              <a:stCxn id="561" idx="6"/>
              <a:endCxn id="539" idx="2"/>
            </p:cNvCxnSpPr>
            <p:nvPr/>
          </p:nvCxnSpPr>
          <p:spPr>
            <a:xfrm flipH="1">
              <a:off x="10799196" y="6627020"/>
              <a:ext cx="965239" cy="3702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BB2F780E-8D23-4117-A9CC-E5057E0F975A}"/>
                </a:ext>
              </a:extLst>
            </p:cNvPr>
            <p:cNvCxnSpPr>
              <a:cxnSpLocks/>
              <a:stCxn id="561" idx="5"/>
            </p:cNvCxnSpPr>
            <p:nvPr/>
          </p:nvCxnSpPr>
          <p:spPr>
            <a:xfrm flipH="1">
              <a:off x="11620500" y="6665815"/>
              <a:ext cx="160004" cy="150562"/>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1AA82E73-BF0E-42F9-9B55-4DAE3650739E}"/>
                </a:ext>
              </a:extLst>
            </p:cNvPr>
            <p:cNvCxnSpPr>
              <a:cxnSpLocks/>
              <a:stCxn id="539" idx="4"/>
            </p:cNvCxnSpPr>
            <p:nvPr/>
          </p:nvCxnSpPr>
          <p:spPr>
            <a:xfrm>
              <a:off x="10744332" y="6718904"/>
              <a:ext cx="0" cy="120046"/>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838AA768-B66E-4C66-B959-689988E5937B}"/>
                </a:ext>
              </a:extLst>
            </p:cNvPr>
            <p:cNvCxnSpPr>
              <a:cxnSpLocks/>
              <a:stCxn id="539" idx="6"/>
              <a:endCxn id="540" idx="2"/>
            </p:cNvCxnSpPr>
            <p:nvPr/>
          </p:nvCxnSpPr>
          <p:spPr>
            <a:xfrm flipH="1">
              <a:off x="9492624" y="6664040"/>
              <a:ext cx="1196844" cy="152337"/>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9B2B949D-7562-4DF0-9C27-C4C3F6804A25}"/>
                </a:ext>
              </a:extLst>
            </p:cNvPr>
            <p:cNvCxnSpPr>
              <a:cxnSpLocks/>
              <a:stCxn id="540" idx="6"/>
              <a:endCxn id="541" idx="3"/>
            </p:cNvCxnSpPr>
            <p:nvPr/>
          </p:nvCxnSpPr>
          <p:spPr>
            <a:xfrm flipH="1" flipV="1">
              <a:off x="8468776" y="6643886"/>
              <a:ext cx="859256" cy="172491"/>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FAB73354-C6F3-4FCF-B75D-D0F53A47D611}"/>
                </a:ext>
              </a:extLst>
            </p:cNvPr>
            <p:cNvCxnSpPr>
              <a:cxnSpLocks/>
              <a:stCxn id="542" idx="2"/>
              <a:endCxn id="541" idx="6"/>
            </p:cNvCxnSpPr>
            <p:nvPr/>
          </p:nvCxnSpPr>
          <p:spPr>
            <a:xfrm>
              <a:off x="7663196" y="6422811"/>
              <a:ext cx="657526" cy="15974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A5E86355-F7C2-41C2-9697-2A452D226275}"/>
                </a:ext>
              </a:extLst>
            </p:cNvPr>
            <p:cNvCxnSpPr>
              <a:cxnSpLocks/>
              <a:endCxn id="541" idx="5"/>
            </p:cNvCxnSpPr>
            <p:nvPr/>
          </p:nvCxnSpPr>
          <p:spPr>
            <a:xfrm flipV="1">
              <a:off x="8000541" y="6643886"/>
              <a:ext cx="345583" cy="240927"/>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FC5E1A77-184F-4570-93A4-0ED9F7B0FDA4}"/>
                </a:ext>
              </a:extLst>
            </p:cNvPr>
            <p:cNvCxnSpPr>
              <a:cxnSpLocks/>
              <a:endCxn id="541" idx="4"/>
            </p:cNvCxnSpPr>
            <p:nvPr/>
          </p:nvCxnSpPr>
          <p:spPr>
            <a:xfrm flipH="1" flipV="1">
              <a:off x="8407450" y="6669288"/>
              <a:ext cx="86728" cy="205281"/>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43A7E558-0F4C-43A9-B1BC-B1140816140B}"/>
                </a:ext>
              </a:extLst>
            </p:cNvPr>
            <p:cNvCxnSpPr>
              <a:cxnSpLocks/>
              <a:endCxn id="542" idx="4"/>
            </p:cNvCxnSpPr>
            <p:nvPr/>
          </p:nvCxnSpPr>
          <p:spPr>
            <a:xfrm flipV="1">
              <a:off x="7491148" y="6477675"/>
              <a:ext cx="117184" cy="366892"/>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3C1DCF28-8FBA-4D81-B41F-0DD2794D1206}"/>
                </a:ext>
              </a:extLst>
            </p:cNvPr>
            <p:cNvCxnSpPr>
              <a:cxnSpLocks/>
              <a:stCxn id="545" idx="2"/>
              <a:endCxn id="542" idx="6"/>
            </p:cNvCxnSpPr>
            <p:nvPr/>
          </p:nvCxnSpPr>
          <p:spPr>
            <a:xfrm flipV="1">
              <a:off x="6556182" y="6422811"/>
              <a:ext cx="997286" cy="79303"/>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92318D21-DA98-422F-B3FA-B734FEC791E1}"/>
                </a:ext>
              </a:extLst>
            </p:cNvPr>
            <p:cNvCxnSpPr>
              <a:cxnSpLocks/>
              <a:stCxn id="545" idx="4"/>
            </p:cNvCxnSpPr>
            <p:nvPr/>
          </p:nvCxnSpPr>
          <p:spPr>
            <a:xfrm>
              <a:off x="6501318" y="6556978"/>
              <a:ext cx="0" cy="25939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5E9232BC-BF78-4104-AA88-5C6A37CB147F}"/>
                </a:ext>
              </a:extLst>
            </p:cNvPr>
            <p:cNvCxnSpPr>
              <a:cxnSpLocks/>
              <a:stCxn id="546" idx="3"/>
            </p:cNvCxnSpPr>
            <p:nvPr/>
          </p:nvCxnSpPr>
          <p:spPr>
            <a:xfrm>
              <a:off x="5463185" y="6628696"/>
              <a:ext cx="221877" cy="256117"/>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950F4412-5952-4954-AA76-B44E2656222E}"/>
                </a:ext>
              </a:extLst>
            </p:cNvPr>
            <p:cNvCxnSpPr>
              <a:cxnSpLocks/>
              <a:stCxn id="546" idx="2"/>
              <a:endCxn id="545" idx="6"/>
            </p:cNvCxnSpPr>
            <p:nvPr/>
          </p:nvCxnSpPr>
          <p:spPr>
            <a:xfrm flipV="1">
              <a:off x="5487289" y="6502114"/>
              <a:ext cx="959165" cy="6839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ABF9B577-CB7F-49E2-9DB7-5469634934EB}"/>
                </a:ext>
              </a:extLst>
            </p:cNvPr>
            <p:cNvCxnSpPr>
              <a:cxnSpLocks/>
              <a:stCxn id="551" idx="4"/>
              <a:endCxn id="546" idx="0"/>
            </p:cNvCxnSpPr>
            <p:nvPr/>
          </p:nvCxnSpPr>
          <p:spPr>
            <a:xfrm>
              <a:off x="5358100" y="5769228"/>
              <a:ext cx="46893" cy="71898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BE1154B0-EF21-4768-8D0D-5D6968303F6B}"/>
                </a:ext>
              </a:extLst>
            </p:cNvPr>
            <p:cNvCxnSpPr>
              <a:cxnSpLocks/>
              <a:stCxn id="550" idx="3"/>
              <a:endCxn id="546" idx="7"/>
            </p:cNvCxnSpPr>
            <p:nvPr/>
          </p:nvCxnSpPr>
          <p:spPr>
            <a:xfrm>
              <a:off x="4191460" y="6035129"/>
              <a:ext cx="1155341" cy="477183"/>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6822302F-2EEE-4BBE-91B3-5305A01AB003}"/>
                </a:ext>
              </a:extLst>
            </p:cNvPr>
            <p:cNvCxnSpPr>
              <a:cxnSpLocks/>
              <a:stCxn id="550" idx="2"/>
              <a:endCxn id="551" idx="6"/>
            </p:cNvCxnSpPr>
            <p:nvPr/>
          </p:nvCxnSpPr>
          <p:spPr>
            <a:xfrm flipV="1">
              <a:off x="4203939" y="5686932"/>
              <a:ext cx="1071865" cy="286458"/>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D657DB86-BF7F-4874-8001-43EC107D4215}"/>
                </a:ext>
              </a:extLst>
            </p:cNvPr>
            <p:cNvCxnSpPr>
              <a:cxnSpLocks/>
              <a:stCxn id="550" idx="7"/>
              <a:endCxn id="552" idx="4"/>
            </p:cNvCxnSpPr>
            <p:nvPr/>
          </p:nvCxnSpPr>
          <p:spPr>
            <a:xfrm flipH="1" flipV="1">
              <a:off x="3775934" y="5290503"/>
              <a:ext cx="278956" cy="652762"/>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00916964-ACE0-4DBB-AEDE-511BC3517802}"/>
                </a:ext>
              </a:extLst>
            </p:cNvPr>
            <p:cNvCxnSpPr>
              <a:cxnSpLocks/>
              <a:stCxn id="548" idx="1"/>
              <a:endCxn id="552" idx="5"/>
            </p:cNvCxnSpPr>
            <p:nvPr/>
          </p:nvCxnSpPr>
          <p:spPr>
            <a:xfrm flipV="1">
              <a:off x="1938333" y="5274434"/>
              <a:ext cx="1798806" cy="876878"/>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2534ECF0-899C-4A15-B65F-1A3A6B2DA80F}"/>
                </a:ext>
              </a:extLst>
            </p:cNvPr>
            <p:cNvCxnSpPr>
              <a:cxnSpLocks/>
              <a:stCxn id="548" idx="0"/>
              <a:endCxn id="549" idx="4"/>
            </p:cNvCxnSpPr>
            <p:nvPr/>
          </p:nvCxnSpPr>
          <p:spPr>
            <a:xfrm flipV="1">
              <a:off x="1903467" y="5382784"/>
              <a:ext cx="287279" cy="745127"/>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65A35170-D9D9-49B8-9D43-681F12243FE0}"/>
                </a:ext>
              </a:extLst>
            </p:cNvPr>
            <p:cNvCxnSpPr>
              <a:cxnSpLocks/>
              <a:stCxn id="554" idx="0"/>
              <a:endCxn id="553" idx="4"/>
            </p:cNvCxnSpPr>
            <p:nvPr/>
          </p:nvCxnSpPr>
          <p:spPr>
            <a:xfrm flipV="1">
              <a:off x="834120" y="5012121"/>
              <a:ext cx="173456" cy="987496"/>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F36798EA-3BDE-4CD5-9E34-350B07FE8D5C}"/>
                </a:ext>
              </a:extLst>
            </p:cNvPr>
            <p:cNvCxnSpPr>
              <a:cxnSpLocks/>
              <a:endCxn id="553" idx="5"/>
            </p:cNvCxnSpPr>
            <p:nvPr/>
          </p:nvCxnSpPr>
          <p:spPr>
            <a:xfrm flipV="1">
              <a:off x="-7510" y="4988017"/>
              <a:ext cx="956894" cy="732962"/>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6FE97F96-88EB-48FE-8A3F-A6C46085203F}"/>
                </a:ext>
              </a:extLst>
            </p:cNvPr>
            <p:cNvCxnSpPr>
              <a:cxnSpLocks/>
              <a:endCxn id="554" idx="6"/>
            </p:cNvCxnSpPr>
            <p:nvPr/>
          </p:nvCxnSpPr>
          <p:spPr>
            <a:xfrm flipV="1">
              <a:off x="-22050" y="6081913"/>
              <a:ext cx="773874" cy="30882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a16="http://schemas.microsoft.com/office/drawing/2014/main" id="{900D180B-4E36-44D7-A634-D1F0DEC9E36E}"/>
                </a:ext>
              </a:extLst>
            </p:cNvPr>
            <p:cNvCxnSpPr>
              <a:cxnSpLocks/>
              <a:endCxn id="555" idx="6"/>
            </p:cNvCxnSpPr>
            <p:nvPr/>
          </p:nvCxnSpPr>
          <p:spPr>
            <a:xfrm>
              <a:off x="-22050" y="6652800"/>
              <a:ext cx="1290108" cy="193218"/>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a:extLst>
                <a:ext uri="{FF2B5EF4-FFF2-40B4-BE49-F238E27FC236}">
                  <a16:creationId xmlns:a16="http://schemas.microsoft.com/office/drawing/2014/main" id="{F93EF855-08A4-496C-A3FC-DE44D0A264E4}"/>
                </a:ext>
              </a:extLst>
            </p:cNvPr>
            <p:cNvCxnSpPr>
              <a:cxnSpLocks/>
              <a:stCxn id="555" idx="3"/>
              <a:endCxn id="547" idx="6"/>
            </p:cNvCxnSpPr>
            <p:nvPr/>
          </p:nvCxnSpPr>
          <p:spPr>
            <a:xfrm flipV="1">
              <a:off x="1361717" y="6851904"/>
              <a:ext cx="1954279" cy="3290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a16="http://schemas.microsoft.com/office/drawing/2014/main" id="{5528C180-A67B-4BA4-A5AE-1820928DD802}"/>
                </a:ext>
              </a:extLst>
            </p:cNvPr>
            <p:cNvCxnSpPr>
              <a:cxnSpLocks/>
              <a:stCxn id="555" idx="1"/>
              <a:endCxn id="548" idx="5"/>
            </p:cNvCxnSpPr>
            <p:nvPr/>
          </p:nvCxnSpPr>
          <p:spPr>
            <a:xfrm flipV="1">
              <a:off x="1361717" y="6212084"/>
              <a:ext cx="485252" cy="59513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C212D738-FFE0-4CD7-8504-3CBDA7E0FEF2}"/>
                </a:ext>
              </a:extLst>
            </p:cNvPr>
            <p:cNvCxnSpPr>
              <a:cxnSpLocks/>
              <a:stCxn id="554" idx="2"/>
              <a:endCxn id="548" idx="6"/>
            </p:cNvCxnSpPr>
            <p:nvPr/>
          </p:nvCxnSpPr>
          <p:spPr>
            <a:xfrm>
              <a:off x="916416" y="6081913"/>
              <a:ext cx="922448" cy="8896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AB55A058-D1CF-4C92-B1EB-D920C6B3A27F}"/>
                </a:ext>
              </a:extLst>
            </p:cNvPr>
            <p:cNvCxnSpPr>
              <a:cxnSpLocks/>
              <a:stCxn id="553" idx="3"/>
              <a:endCxn id="548" idx="7"/>
            </p:cNvCxnSpPr>
            <p:nvPr/>
          </p:nvCxnSpPr>
          <p:spPr>
            <a:xfrm>
              <a:off x="1065768" y="4988017"/>
              <a:ext cx="796497" cy="114799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a:extLst>
                <a:ext uri="{FF2B5EF4-FFF2-40B4-BE49-F238E27FC236}">
                  <a16:creationId xmlns:a16="http://schemas.microsoft.com/office/drawing/2014/main" id="{5ED6615B-21AA-4412-80E3-F9D38E34B898}"/>
                </a:ext>
              </a:extLst>
            </p:cNvPr>
            <p:cNvCxnSpPr>
              <a:cxnSpLocks/>
              <a:stCxn id="553" idx="2"/>
              <a:endCxn id="549" idx="6"/>
            </p:cNvCxnSpPr>
            <p:nvPr/>
          </p:nvCxnSpPr>
          <p:spPr>
            <a:xfrm>
              <a:off x="1089872" y="4929825"/>
              <a:ext cx="1038013" cy="355012"/>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A23BC102-2883-4DD1-BFE9-23F519ECB8F5}"/>
                </a:ext>
              </a:extLst>
            </p:cNvPr>
            <p:cNvCxnSpPr>
              <a:cxnSpLocks/>
              <a:stCxn id="549" idx="2"/>
              <a:endCxn id="552" idx="6"/>
            </p:cNvCxnSpPr>
            <p:nvPr/>
          </p:nvCxnSpPr>
          <p:spPr>
            <a:xfrm flipV="1">
              <a:off x="2288693" y="5235639"/>
              <a:ext cx="1432377" cy="84284"/>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A34C448E-06F8-43D1-ABC5-088BC8893EDD}"/>
                </a:ext>
              </a:extLst>
            </p:cNvPr>
            <p:cNvCxnSpPr>
              <a:cxnSpLocks/>
              <a:stCxn id="548" idx="2"/>
              <a:endCxn id="550" idx="6"/>
            </p:cNvCxnSpPr>
            <p:nvPr/>
          </p:nvCxnSpPr>
          <p:spPr>
            <a:xfrm flipV="1">
              <a:off x="1946438" y="6005004"/>
              <a:ext cx="2095973" cy="18751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9BAC9172-CC9F-4C99-9190-28A283E4619E}"/>
                </a:ext>
              </a:extLst>
            </p:cNvPr>
            <p:cNvCxnSpPr>
              <a:cxnSpLocks/>
              <a:stCxn id="547" idx="1"/>
              <a:endCxn id="550" idx="5"/>
            </p:cNvCxnSpPr>
            <p:nvPr/>
          </p:nvCxnSpPr>
          <p:spPr>
            <a:xfrm flipV="1">
              <a:off x="3456484" y="6057482"/>
              <a:ext cx="620759" cy="736230"/>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A4732D93-76FE-4A6B-A204-9854EE4634A7}"/>
                </a:ext>
              </a:extLst>
            </p:cNvPr>
            <p:cNvCxnSpPr>
              <a:cxnSpLocks/>
              <a:stCxn id="550" idx="4"/>
            </p:cNvCxnSpPr>
            <p:nvPr/>
          </p:nvCxnSpPr>
          <p:spPr>
            <a:xfrm>
              <a:off x="4138982" y="6069961"/>
              <a:ext cx="311362" cy="814852"/>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7F02AEEA-6826-4B4E-A031-7E2C576106EA}"/>
                </a:ext>
              </a:extLst>
            </p:cNvPr>
            <p:cNvCxnSpPr>
              <a:cxnSpLocks/>
              <a:stCxn id="546" idx="5"/>
            </p:cNvCxnSpPr>
            <p:nvPr/>
          </p:nvCxnSpPr>
          <p:spPr>
            <a:xfrm flipH="1">
              <a:off x="5105400" y="6628696"/>
              <a:ext cx="241401" cy="256117"/>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021BC9A0-1DA0-4375-BC40-6D2B6680D626}"/>
                </a:ext>
              </a:extLst>
            </p:cNvPr>
            <p:cNvCxnSpPr>
              <a:cxnSpLocks/>
              <a:stCxn id="547" idx="7"/>
              <a:endCxn id="548" idx="3"/>
            </p:cNvCxnSpPr>
            <p:nvPr/>
          </p:nvCxnSpPr>
          <p:spPr>
            <a:xfrm flipH="1" flipV="1">
              <a:off x="1923037" y="6227380"/>
              <a:ext cx="1417063" cy="566332"/>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FD410C21-C030-42B2-A33B-8D6ABDA2CDC6}"/>
                </a:ext>
              </a:extLst>
            </p:cNvPr>
            <p:cNvCxnSpPr>
              <a:cxnSpLocks/>
              <a:stCxn id="545" idx="7"/>
              <a:endCxn id="551" idx="3"/>
            </p:cNvCxnSpPr>
            <p:nvPr/>
          </p:nvCxnSpPr>
          <p:spPr>
            <a:xfrm flipH="1" flipV="1">
              <a:off x="5416292" y="5745124"/>
              <a:ext cx="1046231" cy="718195"/>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C15C0283-E2EC-49B3-96E5-9675F5A825CA}"/>
                </a:ext>
              </a:extLst>
            </p:cNvPr>
            <p:cNvCxnSpPr>
              <a:cxnSpLocks/>
              <a:stCxn id="555" idx="7"/>
              <a:endCxn id="554" idx="4"/>
            </p:cNvCxnSpPr>
            <p:nvPr/>
          </p:nvCxnSpPr>
          <p:spPr>
            <a:xfrm flipH="1" flipV="1">
              <a:off x="834120" y="6164209"/>
              <a:ext cx="450007" cy="643014"/>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536" name="Oval 535">
              <a:extLst>
                <a:ext uri="{FF2B5EF4-FFF2-40B4-BE49-F238E27FC236}">
                  <a16:creationId xmlns:a16="http://schemas.microsoft.com/office/drawing/2014/main" id="{5F6B87B9-909E-4804-9754-BE90DD0AE936}"/>
                </a:ext>
              </a:extLst>
            </p:cNvPr>
            <p:cNvSpPr/>
            <p:nvPr/>
          </p:nvSpPr>
          <p:spPr>
            <a:xfrm rot="1036530" flipH="1">
              <a:off x="10022988" y="5421056"/>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37" name="Oval 536">
              <a:extLst>
                <a:ext uri="{FF2B5EF4-FFF2-40B4-BE49-F238E27FC236}">
                  <a16:creationId xmlns:a16="http://schemas.microsoft.com/office/drawing/2014/main" id="{476E6685-413E-473C-97CC-56D03EEC9CF6}"/>
                </a:ext>
              </a:extLst>
            </p:cNvPr>
            <p:cNvSpPr/>
            <p:nvPr/>
          </p:nvSpPr>
          <p:spPr>
            <a:xfrm flipH="1">
              <a:off x="10002262" y="6034252"/>
              <a:ext cx="173456" cy="173456"/>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38" name="Oval 537">
              <a:extLst>
                <a:ext uri="{FF2B5EF4-FFF2-40B4-BE49-F238E27FC236}">
                  <a16:creationId xmlns:a16="http://schemas.microsoft.com/office/drawing/2014/main" id="{334DDF3E-CF8C-4A0F-A06C-FC883423D682}"/>
                </a:ext>
              </a:extLst>
            </p:cNvPr>
            <p:cNvSpPr/>
            <p:nvPr/>
          </p:nvSpPr>
          <p:spPr>
            <a:xfrm flipH="1">
              <a:off x="11005911" y="5892904"/>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39" name="Oval 538">
              <a:extLst>
                <a:ext uri="{FF2B5EF4-FFF2-40B4-BE49-F238E27FC236}">
                  <a16:creationId xmlns:a16="http://schemas.microsoft.com/office/drawing/2014/main" id="{2105EBD4-247F-4118-BCA3-A5EAEA4799CB}"/>
                </a:ext>
              </a:extLst>
            </p:cNvPr>
            <p:cNvSpPr>
              <a:spLocks noChangeAspect="1"/>
            </p:cNvSpPr>
            <p:nvPr/>
          </p:nvSpPr>
          <p:spPr>
            <a:xfrm flipH="1">
              <a:off x="10689468" y="6609176"/>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40" name="Oval 539">
              <a:extLst>
                <a:ext uri="{FF2B5EF4-FFF2-40B4-BE49-F238E27FC236}">
                  <a16:creationId xmlns:a16="http://schemas.microsoft.com/office/drawing/2014/main" id="{D6915DBF-4389-4224-802B-00F163B7E5D1}"/>
                </a:ext>
              </a:extLst>
            </p:cNvPr>
            <p:cNvSpPr>
              <a:spLocks noChangeAspect="1"/>
            </p:cNvSpPr>
            <p:nvPr/>
          </p:nvSpPr>
          <p:spPr>
            <a:xfrm flipH="1">
              <a:off x="9328032" y="6734081"/>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41" name="Oval 540">
              <a:extLst>
                <a:ext uri="{FF2B5EF4-FFF2-40B4-BE49-F238E27FC236}">
                  <a16:creationId xmlns:a16="http://schemas.microsoft.com/office/drawing/2014/main" id="{F29879FA-CAE5-4F57-9603-658D4395E597}"/>
                </a:ext>
              </a:extLst>
            </p:cNvPr>
            <p:cNvSpPr/>
            <p:nvPr/>
          </p:nvSpPr>
          <p:spPr>
            <a:xfrm flipH="1">
              <a:off x="8320722" y="6495832"/>
              <a:ext cx="173456" cy="173456"/>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42" name="Oval 541">
              <a:extLst>
                <a:ext uri="{FF2B5EF4-FFF2-40B4-BE49-F238E27FC236}">
                  <a16:creationId xmlns:a16="http://schemas.microsoft.com/office/drawing/2014/main" id="{007F8764-7EAB-44B4-AC96-5AE4CF1400F4}"/>
                </a:ext>
              </a:extLst>
            </p:cNvPr>
            <p:cNvSpPr>
              <a:spLocks noChangeAspect="1"/>
            </p:cNvSpPr>
            <p:nvPr/>
          </p:nvSpPr>
          <p:spPr>
            <a:xfrm flipH="1">
              <a:off x="7553468" y="6367947"/>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43" name="Oval 542">
              <a:extLst>
                <a:ext uri="{FF2B5EF4-FFF2-40B4-BE49-F238E27FC236}">
                  <a16:creationId xmlns:a16="http://schemas.microsoft.com/office/drawing/2014/main" id="{1957D93C-4EE6-43F4-85CE-9E4F23E4FB27}"/>
                </a:ext>
              </a:extLst>
            </p:cNvPr>
            <p:cNvSpPr/>
            <p:nvPr/>
          </p:nvSpPr>
          <p:spPr>
            <a:xfrm flipH="1">
              <a:off x="7409382" y="5888795"/>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44" name="Oval 543">
              <a:extLst>
                <a:ext uri="{FF2B5EF4-FFF2-40B4-BE49-F238E27FC236}">
                  <a16:creationId xmlns:a16="http://schemas.microsoft.com/office/drawing/2014/main" id="{887C2D5D-B725-4F36-B09E-B3EDBFB9540F}"/>
                </a:ext>
              </a:extLst>
            </p:cNvPr>
            <p:cNvSpPr/>
            <p:nvPr/>
          </p:nvSpPr>
          <p:spPr>
            <a:xfrm flipH="1">
              <a:off x="6428137" y="5535256"/>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45" name="Oval 544">
              <a:extLst>
                <a:ext uri="{FF2B5EF4-FFF2-40B4-BE49-F238E27FC236}">
                  <a16:creationId xmlns:a16="http://schemas.microsoft.com/office/drawing/2014/main" id="{1873D526-3972-422C-AA56-C56AA9B75299}"/>
                </a:ext>
              </a:extLst>
            </p:cNvPr>
            <p:cNvSpPr>
              <a:spLocks noChangeAspect="1"/>
            </p:cNvSpPr>
            <p:nvPr/>
          </p:nvSpPr>
          <p:spPr>
            <a:xfrm flipH="1">
              <a:off x="6446454" y="6447250"/>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46" name="Oval 545">
              <a:extLst>
                <a:ext uri="{FF2B5EF4-FFF2-40B4-BE49-F238E27FC236}">
                  <a16:creationId xmlns:a16="http://schemas.microsoft.com/office/drawing/2014/main" id="{AF80A937-6075-4668-AB0F-F58A4EB82D07}"/>
                </a:ext>
              </a:extLst>
            </p:cNvPr>
            <p:cNvSpPr/>
            <p:nvPr/>
          </p:nvSpPr>
          <p:spPr>
            <a:xfrm flipH="1">
              <a:off x="5322697" y="6488208"/>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47" name="Oval 546">
              <a:extLst>
                <a:ext uri="{FF2B5EF4-FFF2-40B4-BE49-F238E27FC236}">
                  <a16:creationId xmlns:a16="http://schemas.microsoft.com/office/drawing/2014/main" id="{B82F2FCE-A668-4A38-AE83-7463F732FC08}"/>
                </a:ext>
              </a:extLst>
            </p:cNvPr>
            <p:cNvSpPr/>
            <p:nvPr/>
          </p:nvSpPr>
          <p:spPr>
            <a:xfrm flipH="1">
              <a:off x="3315996" y="6769608"/>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48" name="Oval 547">
              <a:extLst>
                <a:ext uri="{FF2B5EF4-FFF2-40B4-BE49-F238E27FC236}">
                  <a16:creationId xmlns:a16="http://schemas.microsoft.com/office/drawing/2014/main" id="{8D4E4EF6-F5CF-454C-9696-2347F727AC74}"/>
                </a:ext>
              </a:extLst>
            </p:cNvPr>
            <p:cNvSpPr>
              <a:spLocks noChangeAspect="1"/>
            </p:cNvSpPr>
            <p:nvPr/>
          </p:nvSpPr>
          <p:spPr>
            <a:xfrm rot="682168" flipH="1">
              <a:off x="1837787" y="6126834"/>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49" name="Oval 548">
              <a:extLst>
                <a:ext uri="{FF2B5EF4-FFF2-40B4-BE49-F238E27FC236}">
                  <a16:creationId xmlns:a16="http://schemas.microsoft.com/office/drawing/2014/main" id="{9A74A3BA-E109-4E1C-B282-592633C49DB9}"/>
                </a:ext>
              </a:extLst>
            </p:cNvPr>
            <p:cNvSpPr/>
            <p:nvPr/>
          </p:nvSpPr>
          <p:spPr>
            <a:xfrm rot="738506" flipH="1">
              <a:off x="2125993" y="5220084"/>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0" name="Oval 549">
              <a:extLst>
                <a:ext uri="{FF2B5EF4-FFF2-40B4-BE49-F238E27FC236}">
                  <a16:creationId xmlns:a16="http://schemas.microsoft.com/office/drawing/2014/main" id="{0E956416-90E0-460E-A361-3520937B0574}"/>
                </a:ext>
              </a:extLst>
            </p:cNvPr>
            <p:cNvSpPr/>
            <p:nvPr/>
          </p:nvSpPr>
          <p:spPr>
            <a:xfrm rot="20935587" flipH="1">
              <a:off x="4040879" y="5906901"/>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1" name="Oval 550">
              <a:extLst>
                <a:ext uri="{FF2B5EF4-FFF2-40B4-BE49-F238E27FC236}">
                  <a16:creationId xmlns:a16="http://schemas.microsoft.com/office/drawing/2014/main" id="{3DBC1352-1164-4CE8-B814-782F12100F0B}"/>
                </a:ext>
              </a:extLst>
            </p:cNvPr>
            <p:cNvSpPr/>
            <p:nvPr/>
          </p:nvSpPr>
          <p:spPr>
            <a:xfrm flipH="1">
              <a:off x="5275804" y="5604636"/>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2" name="Oval 551">
              <a:extLst>
                <a:ext uri="{FF2B5EF4-FFF2-40B4-BE49-F238E27FC236}">
                  <a16:creationId xmlns:a16="http://schemas.microsoft.com/office/drawing/2014/main" id="{742F1901-00CE-4CB7-8C76-92F44F657241}"/>
                </a:ext>
              </a:extLst>
            </p:cNvPr>
            <p:cNvSpPr>
              <a:spLocks noChangeAspect="1"/>
            </p:cNvSpPr>
            <p:nvPr/>
          </p:nvSpPr>
          <p:spPr>
            <a:xfrm flipH="1">
              <a:off x="3721070" y="5180775"/>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3" name="Oval 552">
              <a:extLst>
                <a:ext uri="{FF2B5EF4-FFF2-40B4-BE49-F238E27FC236}">
                  <a16:creationId xmlns:a16="http://schemas.microsoft.com/office/drawing/2014/main" id="{F2F04302-B5F1-420E-800E-E597D011078C}"/>
                </a:ext>
              </a:extLst>
            </p:cNvPr>
            <p:cNvSpPr/>
            <p:nvPr/>
          </p:nvSpPr>
          <p:spPr>
            <a:xfrm flipH="1">
              <a:off x="925280" y="4847529"/>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4" name="Oval 553">
              <a:extLst>
                <a:ext uri="{FF2B5EF4-FFF2-40B4-BE49-F238E27FC236}">
                  <a16:creationId xmlns:a16="http://schemas.microsoft.com/office/drawing/2014/main" id="{E0A820B2-DACC-4886-AC7B-7C14C98D782B}"/>
                </a:ext>
              </a:extLst>
            </p:cNvPr>
            <p:cNvSpPr/>
            <p:nvPr/>
          </p:nvSpPr>
          <p:spPr>
            <a:xfrm flipH="1">
              <a:off x="751824" y="5999617"/>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5" name="Oval 554">
              <a:extLst>
                <a:ext uri="{FF2B5EF4-FFF2-40B4-BE49-F238E27FC236}">
                  <a16:creationId xmlns:a16="http://schemas.microsoft.com/office/drawing/2014/main" id="{0E275A4A-EF6A-480F-97B7-5A26B41075D9}"/>
                </a:ext>
              </a:extLst>
            </p:cNvPr>
            <p:cNvSpPr>
              <a:spLocks noChangeAspect="1"/>
            </p:cNvSpPr>
            <p:nvPr/>
          </p:nvSpPr>
          <p:spPr>
            <a:xfrm flipH="1">
              <a:off x="1268058" y="6791154"/>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6" name="Oval 555">
              <a:extLst>
                <a:ext uri="{FF2B5EF4-FFF2-40B4-BE49-F238E27FC236}">
                  <a16:creationId xmlns:a16="http://schemas.microsoft.com/office/drawing/2014/main" id="{BF925A4A-53DD-4804-8319-6882CF7896B3}"/>
                </a:ext>
              </a:extLst>
            </p:cNvPr>
            <p:cNvSpPr>
              <a:spLocks noChangeAspect="1"/>
            </p:cNvSpPr>
            <p:nvPr/>
          </p:nvSpPr>
          <p:spPr>
            <a:xfrm flipH="1">
              <a:off x="9252816" y="6195820"/>
              <a:ext cx="164592" cy="164592"/>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7" name="Oval 556">
              <a:extLst>
                <a:ext uri="{FF2B5EF4-FFF2-40B4-BE49-F238E27FC236}">
                  <a16:creationId xmlns:a16="http://schemas.microsoft.com/office/drawing/2014/main" id="{8DADBE1D-C97A-4C05-AA90-8C4B45FE0A23}"/>
                </a:ext>
              </a:extLst>
            </p:cNvPr>
            <p:cNvSpPr>
              <a:spLocks noChangeAspect="1"/>
            </p:cNvSpPr>
            <p:nvPr/>
          </p:nvSpPr>
          <p:spPr>
            <a:xfrm flipH="1">
              <a:off x="8456952" y="5649531"/>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58" name="Oval 557">
              <a:extLst>
                <a:ext uri="{FF2B5EF4-FFF2-40B4-BE49-F238E27FC236}">
                  <a16:creationId xmlns:a16="http://schemas.microsoft.com/office/drawing/2014/main" id="{611B6521-C8B3-49D8-8B4E-7AA77246CE48}"/>
                </a:ext>
              </a:extLst>
            </p:cNvPr>
            <p:cNvSpPr>
              <a:spLocks noChangeAspect="1"/>
            </p:cNvSpPr>
            <p:nvPr/>
          </p:nvSpPr>
          <p:spPr>
            <a:xfrm flipH="1">
              <a:off x="9227767" y="5680124"/>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559" name="Straight Connector 558">
              <a:extLst>
                <a:ext uri="{FF2B5EF4-FFF2-40B4-BE49-F238E27FC236}">
                  <a16:creationId xmlns:a16="http://schemas.microsoft.com/office/drawing/2014/main" id="{D30B276C-7ECD-4D36-80A8-7D8A0A25E04E}"/>
                </a:ext>
              </a:extLst>
            </p:cNvPr>
            <p:cNvCxnSpPr>
              <a:cxnSpLocks/>
              <a:stCxn id="558" idx="2"/>
              <a:endCxn id="537" idx="7"/>
            </p:cNvCxnSpPr>
            <p:nvPr/>
          </p:nvCxnSpPr>
          <p:spPr>
            <a:xfrm>
              <a:off x="9337495" y="5734988"/>
              <a:ext cx="690169" cy="324666"/>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id="{22307EE4-322E-407E-B72B-0B74569D2361}"/>
                </a:ext>
              </a:extLst>
            </p:cNvPr>
            <p:cNvCxnSpPr>
              <a:cxnSpLocks/>
              <a:stCxn id="538" idx="4"/>
              <a:endCxn id="539" idx="1"/>
            </p:cNvCxnSpPr>
            <p:nvPr/>
          </p:nvCxnSpPr>
          <p:spPr>
            <a:xfrm flipH="1">
              <a:off x="10783127" y="6057496"/>
              <a:ext cx="305080" cy="56774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561" name="Oval 560">
              <a:extLst>
                <a:ext uri="{FF2B5EF4-FFF2-40B4-BE49-F238E27FC236}">
                  <a16:creationId xmlns:a16="http://schemas.microsoft.com/office/drawing/2014/main" id="{FE3EAA99-BF23-450D-BF07-05626AA2F09E}"/>
                </a:ext>
              </a:extLst>
            </p:cNvPr>
            <p:cNvSpPr>
              <a:spLocks noChangeAspect="1"/>
            </p:cNvSpPr>
            <p:nvPr/>
          </p:nvSpPr>
          <p:spPr>
            <a:xfrm flipH="1">
              <a:off x="11764435" y="6572156"/>
              <a:ext cx="109728" cy="109728"/>
            </a:xfrm>
            <a:prstGeom prst="ellipse">
              <a:avLst/>
            </a:prstGeom>
            <a:solidFill>
              <a:schemeClr val="bg1"/>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562" name="Straight Connector 561">
              <a:extLst>
                <a:ext uri="{FF2B5EF4-FFF2-40B4-BE49-F238E27FC236}">
                  <a16:creationId xmlns:a16="http://schemas.microsoft.com/office/drawing/2014/main" id="{93DE4CA5-A0DC-4941-968E-021E1DB3F1D8}"/>
                </a:ext>
              </a:extLst>
            </p:cNvPr>
            <p:cNvCxnSpPr>
              <a:cxnSpLocks/>
              <a:stCxn id="561" idx="3"/>
            </p:cNvCxnSpPr>
            <p:nvPr/>
          </p:nvCxnSpPr>
          <p:spPr>
            <a:xfrm>
              <a:off x="11858094" y="6665815"/>
              <a:ext cx="16069" cy="208754"/>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30AB8A9B-2BF1-4F87-81CF-DA6745B10826}"/>
                </a:ext>
              </a:extLst>
            </p:cNvPr>
            <p:cNvCxnSpPr>
              <a:cxnSpLocks/>
              <a:stCxn id="561" idx="2"/>
            </p:cNvCxnSpPr>
            <p:nvPr/>
          </p:nvCxnSpPr>
          <p:spPr>
            <a:xfrm>
              <a:off x="11874163" y="6627020"/>
              <a:ext cx="339888" cy="77986"/>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a16="http://schemas.microsoft.com/office/drawing/2014/main" id="{486131A0-E1D8-44D1-9BC6-D33A17E9339D}"/>
                </a:ext>
              </a:extLst>
            </p:cNvPr>
            <p:cNvCxnSpPr>
              <a:cxnSpLocks/>
              <a:stCxn id="561" idx="1"/>
            </p:cNvCxnSpPr>
            <p:nvPr/>
          </p:nvCxnSpPr>
          <p:spPr>
            <a:xfrm flipV="1">
              <a:off x="11858094" y="6223496"/>
              <a:ext cx="355957" cy="36472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a16="http://schemas.microsoft.com/office/drawing/2014/main" id="{E067A1E4-2A0F-4813-AE19-3ECC23AD71F2}"/>
                </a:ext>
              </a:extLst>
            </p:cNvPr>
            <p:cNvCxnSpPr>
              <a:cxnSpLocks/>
              <a:endCxn id="538" idx="2"/>
            </p:cNvCxnSpPr>
            <p:nvPr/>
          </p:nvCxnSpPr>
          <p:spPr>
            <a:xfrm flipH="1">
              <a:off x="11170503" y="5844859"/>
              <a:ext cx="992111" cy="130341"/>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a:extLst>
                <a:ext uri="{FF2B5EF4-FFF2-40B4-BE49-F238E27FC236}">
                  <a16:creationId xmlns:a16="http://schemas.microsoft.com/office/drawing/2014/main" id="{C261390C-5805-4C2D-9591-B961574620EE}"/>
                </a:ext>
              </a:extLst>
            </p:cNvPr>
            <p:cNvCxnSpPr>
              <a:cxnSpLocks/>
              <a:endCxn id="545" idx="3"/>
            </p:cNvCxnSpPr>
            <p:nvPr/>
          </p:nvCxnSpPr>
          <p:spPr>
            <a:xfrm flipH="1" flipV="1">
              <a:off x="6540113" y="6540909"/>
              <a:ext cx="329191" cy="275468"/>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A9386781-A3C2-4B05-9CBF-E563747B28AE}"/>
                </a:ext>
              </a:extLst>
            </p:cNvPr>
            <p:cNvCxnSpPr>
              <a:cxnSpLocks/>
              <a:stCxn id="549" idx="7"/>
              <a:endCxn id="461" idx="1"/>
            </p:cNvCxnSpPr>
            <p:nvPr/>
          </p:nvCxnSpPr>
          <p:spPr>
            <a:xfrm flipH="1" flipV="1">
              <a:off x="1448480" y="3777502"/>
              <a:ext cx="715360" cy="1455619"/>
            </a:xfrm>
            <a:prstGeom prst="line">
              <a:avLst/>
            </a:prstGeom>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217" name="Group 216">
            <a:extLst>
              <a:ext uri="{FF2B5EF4-FFF2-40B4-BE49-F238E27FC236}">
                <a16:creationId xmlns:a16="http://schemas.microsoft.com/office/drawing/2014/main" id="{A93A0354-2687-4B75-81A7-A8072F1BC991}"/>
              </a:ext>
            </a:extLst>
          </p:cNvPr>
          <p:cNvGrpSpPr/>
          <p:nvPr userDrawn="1"/>
        </p:nvGrpSpPr>
        <p:grpSpPr>
          <a:xfrm>
            <a:off x="-74236" y="-78262"/>
            <a:ext cx="9306190" cy="5284082"/>
            <a:chOff x="-98982" y="-104349"/>
            <a:chExt cx="12408253" cy="7045442"/>
          </a:xfrm>
          <a:solidFill>
            <a:schemeClr val="bg1">
              <a:alpha val="10000"/>
            </a:schemeClr>
          </a:solidFill>
        </p:grpSpPr>
        <p:cxnSp>
          <p:nvCxnSpPr>
            <p:cNvPr id="218" name="Straight Connector 217">
              <a:extLst>
                <a:ext uri="{FF2B5EF4-FFF2-40B4-BE49-F238E27FC236}">
                  <a16:creationId xmlns:a16="http://schemas.microsoft.com/office/drawing/2014/main" id="{ECC07AD6-9B7B-4F82-A681-2DF36F226EB3}"/>
                </a:ext>
              </a:extLst>
            </p:cNvPr>
            <p:cNvCxnSpPr>
              <a:cxnSpLocks/>
              <a:stCxn id="281" idx="7"/>
              <a:endCxn id="279" idx="2"/>
            </p:cNvCxnSpPr>
            <p:nvPr/>
          </p:nvCxnSpPr>
          <p:spPr>
            <a:xfrm>
              <a:off x="1584504" y="1905029"/>
              <a:ext cx="1703016" cy="9444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59F0B30D-5D1D-45D2-82DF-10C1AFD89F54}"/>
                </a:ext>
              </a:extLst>
            </p:cNvPr>
            <p:cNvCxnSpPr>
              <a:cxnSpLocks/>
              <a:stCxn id="279" idx="4"/>
              <a:endCxn id="298" idx="1"/>
            </p:cNvCxnSpPr>
            <p:nvPr/>
          </p:nvCxnSpPr>
          <p:spPr>
            <a:xfrm flipV="1">
              <a:off x="3427782" y="2205662"/>
              <a:ext cx="482924" cy="57007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01CAF030-2C10-4C83-BAA2-5BB6EA477CDD}"/>
                </a:ext>
              </a:extLst>
            </p:cNvPr>
            <p:cNvCxnSpPr>
              <a:cxnSpLocks/>
              <a:stCxn id="284" idx="2"/>
              <a:endCxn id="296" idx="6"/>
            </p:cNvCxnSpPr>
            <p:nvPr/>
          </p:nvCxnSpPr>
          <p:spPr>
            <a:xfrm flipH="1">
              <a:off x="4004116" y="998896"/>
              <a:ext cx="1032867" cy="4144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9EC820E7-0700-4BD1-92FE-DED231C50008}"/>
                </a:ext>
              </a:extLst>
            </p:cNvPr>
            <p:cNvCxnSpPr>
              <a:cxnSpLocks/>
              <a:stCxn id="298" idx="5"/>
              <a:endCxn id="284" idx="1"/>
            </p:cNvCxnSpPr>
            <p:nvPr/>
          </p:nvCxnSpPr>
          <p:spPr>
            <a:xfrm flipV="1">
              <a:off x="4016342" y="1082390"/>
              <a:ext cx="1055225" cy="10176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AF163596-75A8-4537-9E5B-2DD50101FD0A}"/>
                </a:ext>
              </a:extLst>
            </p:cNvPr>
            <p:cNvCxnSpPr>
              <a:cxnSpLocks/>
              <a:stCxn id="279" idx="5"/>
              <a:endCxn id="297" idx="1"/>
            </p:cNvCxnSpPr>
            <p:nvPr/>
          </p:nvCxnSpPr>
          <p:spPr>
            <a:xfrm flipV="1">
              <a:off x="3493690" y="2247314"/>
              <a:ext cx="1466461" cy="58328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95EFD9B9-1375-467F-9E23-96880F6D3ECB}"/>
                </a:ext>
              </a:extLst>
            </p:cNvPr>
            <p:cNvCxnSpPr>
              <a:cxnSpLocks/>
              <a:stCxn id="284" idx="0"/>
              <a:endCxn id="297" idx="4"/>
            </p:cNvCxnSpPr>
            <p:nvPr/>
          </p:nvCxnSpPr>
          <p:spPr>
            <a:xfrm flipH="1">
              <a:off x="5012969" y="1116974"/>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50AB135D-E9EC-44D0-9157-59B971AF415D}"/>
                </a:ext>
              </a:extLst>
            </p:cNvPr>
            <p:cNvCxnSpPr>
              <a:cxnSpLocks/>
              <a:stCxn id="298" idx="3"/>
              <a:endCxn id="296" idx="0"/>
            </p:cNvCxnSpPr>
            <p:nvPr/>
          </p:nvCxnSpPr>
          <p:spPr>
            <a:xfrm flipH="1" flipV="1">
              <a:off x="3892072" y="1525433"/>
              <a:ext cx="18633" cy="5745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CA4B8596-A3B9-43CC-912A-8D3308DDC71E}"/>
                </a:ext>
              </a:extLst>
            </p:cNvPr>
            <p:cNvCxnSpPr>
              <a:cxnSpLocks/>
              <a:stCxn id="404" idx="7"/>
              <a:endCxn id="286" idx="1"/>
            </p:cNvCxnSpPr>
            <p:nvPr/>
          </p:nvCxnSpPr>
          <p:spPr>
            <a:xfrm flipV="1">
              <a:off x="5140075" y="2350975"/>
              <a:ext cx="1066308" cy="5527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9A9BF639-9C64-46E1-A5AC-83D592382C73}"/>
                </a:ext>
              </a:extLst>
            </p:cNvPr>
            <p:cNvCxnSpPr>
              <a:cxnSpLocks/>
              <a:stCxn id="284" idx="7"/>
              <a:endCxn id="286" idx="3"/>
            </p:cNvCxnSpPr>
            <p:nvPr/>
          </p:nvCxnSpPr>
          <p:spPr>
            <a:xfrm>
              <a:off x="5238555" y="1082390"/>
              <a:ext cx="967828" cy="11101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E26D96E3-49CA-4158-B064-E417086598CC}"/>
                </a:ext>
              </a:extLst>
            </p:cNvPr>
            <p:cNvCxnSpPr>
              <a:cxnSpLocks/>
              <a:stCxn id="283" idx="3"/>
            </p:cNvCxnSpPr>
            <p:nvPr/>
          </p:nvCxnSpPr>
          <p:spPr>
            <a:xfrm flipH="1" flipV="1">
              <a:off x="3211650" y="18443"/>
              <a:ext cx="498790" cy="58289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511B573A-E05B-432D-9A0A-181EC0026387}"/>
                </a:ext>
              </a:extLst>
            </p:cNvPr>
            <p:cNvCxnSpPr>
              <a:cxnSpLocks/>
              <a:stCxn id="298" idx="6"/>
              <a:endCxn id="297" idx="2"/>
            </p:cNvCxnSpPr>
            <p:nvPr/>
          </p:nvCxnSpPr>
          <p:spPr>
            <a:xfrm>
              <a:off x="4038220" y="2152844"/>
              <a:ext cx="900054" cy="416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D948FAFD-9608-41A5-B712-131AE0079261}"/>
                </a:ext>
              </a:extLst>
            </p:cNvPr>
            <p:cNvCxnSpPr>
              <a:cxnSpLocks/>
              <a:stCxn id="283" idx="0"/>
              <a:endCxn id="296" idx="4"/>
            </p:cNvCxnSpPr>
            <p:nvPr/>
          </p:nvCxnSpPr>
          <p:spPr>
            <a:xfrm>
              <a:off x="3789668" y="792604"/>
              <a:ext cx="102405" cy="5087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F0F91089-6159-4A00-AB22-14C9B5CBCA13}"/>
                </a:ext>
              </a:extLst>
            </p:cNvPr>
            <p:cNvCxnSpPr>
              <a:cxnSpLocks/>
              <a:stCxn id="297" idx="6"/>
              <a:endCxn id="286" idx="2"/>
            </p:cNvCxnSpPr>
            <p:nvPr/>
          </p:nvCxnSpPr>
          <p:spPr>
            <a:xfrm>
              <a:off x="5087665" y="2194496"/>
              <a:ext cx="1085901" cy="772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74EE683A-E741-41AC-AEEE-99EDD23B3F51}"/>
                </a:ext>
              </a:extLst>
            </p:cNvPr>
            <p:cNvCxnSpPr>
              <a:cxnSpLocks/>
              <a:stCxn id="285" idx="0"/>
              <a:endCxn id="286" idx="4"/>
            </p:cNvCxnSpPr>
            <p:nvPr/>
          </p:nvCxnSpPr>
          <p:spPr>
            <a:xfrm>
              <a:off x="6243041" y="1291086"/>
              <a:ext cx="42569" cy="868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56C10DAD-DCC4-4785-B866-77C5CDBDA72D}"/>
                </a:ext>
              </a:extLst>
            </p:cNvPr>
            <p:cNvCxnSpPr>
              <a:cxnSpLocks/>
              <a:stCxn id="288" idx="1"/>
              <a:endCxn id="286" idx="5"/>
            </p:cNvCxnSpPr>
            <p:nvPr/>
          </p:nvCxnSpPr>
          <p:spPr>
            <a:xfrm flipH="1">
              <a:off x="6364837" y="570689"/>
              <a:ext cx="1332558" cy="162183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62E05A1B-5B10-41DC-B18E-0AC5720B98AF}"/>
                </a:ext>
              </a:extLst>
            </p:cNvPr>
            <p:cNvCxnSpPr>
              <a:cxnSpLocks/>
              <a:stCxn id="288" idx="0"/>
              <a:endCxn id="287" idx="4"/>
            </p:cNvCxnSpPr>
            <p:nvPr/>
          </p:nvCxnSpPr>
          <p:spPr>
            <a:xfrm flipH="1">
              <a:off x="7737803" y="592567"/>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7A76CF74-2C36-42FC-9F18-FCA36A274B01}"/>
                </a:ext>
              </a:extLst>
            </p:cNvPr>
            <p:cNvCxnSpPr>
              <a:cxnSpLocks/>
              <a:stCxn id="287" idx="2"/>
              <a:endCxn id="286" idx="6"/>
            </p:cNvCxnSpPr>
            <p:nvPr/>
          </p:nvCxnSpPr>
          <p:spPr>
            <a:xfrm flipH="1">
              <a:off x="6397654" y="1722181"/>
              <a:ext cx="1228105" cy="5495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2C1CEA6C-9704-436F-9B16-D5CD852F06EF}"/>
                </a:ext>
              </a:extLst>
            </p:cNvPr>
            <p:cNvCxnSpPr>
              <a:cxnSpLocks/>
              <a:stCxn id="287" idx="7"/>
              <a:endCxn id="427" idx="5"/>
            </p:cNvCxnSpPr>
            <p:nvPr/>
          </p:nvCxnSpPr>
          <p:spPr>
            <a:xfrm>
              <a:off x="7817030" y="1801408"/>
              <a:ext cx="1649913" cy="11052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792D9CB8-8BE0-4EBA-9B89-B0183F56C6CB}"/>
                </a:ext>
              </a:extLst>
            </p:cNvPr>
            <p:cNvCxnSpPr>
              <a:cxnSpLocks/>
              <a:stCxn id="287" idx="6"/>
              <a:endCxn id="294" idx="2"/>
            </p:cNvCxnSpPr>
            <p:nvPr/>
          </p:nvCxnSpPr>
          <p:spPr>
            <a:xfrm flipV="1">
              <a:off x="7849847" y="1627721"/>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D0F76799-51CB-4BB9-A524-3D9837B0327F}"/>
                </a:ext>
              </a:extLst>
            </p:cNvPr>
            <p:cNvCxnSpPr>
              <a:cxnSpLocks/>
              <a:stCxn id="294" idx="7"/>
              <a:endCxn id="295" idx="3"/>
            </p:cNvCxnSpPr>
            <p:nvPr/>
          </p:nvCxnSpPr>
          <p:spPr>
            <a:xfrm>
              <a:off x="9385903" y="1706948"/>
              <a:ext cx="910362" cy="8460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73F81D86-59B4-41C8-B71D-C1233DF89F07}"/>
                </a:ext>
              </a:extLst>
            </p:cNvPr>
            <p:cNvCxnSpPr>
              <a:cxnSpLocks/>
              <a:stCxn id="280" idx="0"/>
              <a:endCxn id="279" idx="3"/>
            </p:cNvCxnSpPr>
            <p:nvPr/>
          </p:nvCxnSpPr>
          <p:spPr>
            <a:xfrm>
              <a:off x="2865686" y="1745404"/>
              <a:ext cx="476698" cy="10381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A29C7661-32D0-4070-A60D-8812F08D9553}"/>
                </a:ext>
              </a:extLst>
            </p:cNvPr>
            <p:cNvCxnSpPr>
              <a:cxnSpLocks/>
              <a:stCxn id="296" idx="2"/>
              <a:endCxn id="280" idx="6"/>
            </p:cNvCxnSpPr>
            <p:nvPr/>
          </p:nvCxnSpPr>
          <p:spPr>
            <a:xfrm flipH="1">
              <a:off x="2983764" y="1413389"/>
              <a:ext cx="796264" cy="21393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40CFDEB5-8BD6-4B0E-920C-24D6A09B3F96}"/>
                </a:ext>
              </a:extLst>
            </p:cNvPr>
            <p:cNvCxnSpPr>
              <a:cxnSpLocks/>
              <a:stCxn id="283" idx="1"/>
              <a:endCxn id="280" idx="5"/>
            </p:cNvCxnSpPr>
            <p:nvPr/>
          </p:nvCxnSpPr>
          <p:spPr>
            <a:xfrm flipH="1">
              <a:off x="2949180" y="759787"/>
              <a:ext cx="761261" cy="7840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2EBF05BC-BDCF-4ED2-9D19-1952C482B3DA}"/>
                </a:ext>
              </a:extLst>
            </p:cNvPr>
            <p:cNvCxnSpPr>
              <a:cxnSpLocks/>
              <a:stCxn id="282" idx="7"/>
              <a:endCxn id="280" idx="3"/>
            </p:cNvCxnSpPr>
            <p:nvPr/>
          </p:nvCxnSpPr>
          <p:spPr>
            <a:xfrm>
              <a:off x="2026273" y="811101"/>
              <a:ext cx="755920" cy="7327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35E41A46-E730-4BDB-9452-784BCDBB33C3}"/>
                </a:ext>
              </a:extLst>
            </p:cNvPr>
            <p:cNvCxnSpPr>
              <a:cxnSpLocks/>
              <a:stCxn id="281" idx="6"/>
              <a:endCxn id="280" idx="2"/>
            </p:cNvCxnSpPr>
            <p:nvPr/>
          </p:nvCxnSpPr>
          <p:spPr>
            <a:xfrm flipV="1">
              <a:off x="1617321" y="1627326"/>
              <a:ext cx="1130287" cy="1984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4E2FB429-AEDA-432F-B37E-50F4871C0365}"/>
                </a:ext>
              </a:extLst>
            </p:cNvPr>
            <p:cNvCxnSpPr>
              <a:cxnSpLocks/>
              <a:stCxn id="301" idx="7"/>
              <a:endCxn id="281" idx="3"/>
            </p:cNvCxnSpPr>
            <p:nvPr/>
          </p:nvCxnSpPr>
          <p:spPr>
            <a:xfrm>
              <a:off x="562732" y="991183"/>
              <a:ext cx="863318" cy="75539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1CC9691F-489B-4390-9DE1-E1011A7FAC4A}"/>
                </a:ext>
              </a:extLst>
            </p:cNvPr>
            <p:cNvCxnSpPr>
              <a:cxnSpLocks/>
              <a:stCxn id="301" idx="6"/>
              <a:endCxn id="282" idx="2"/>
            </p:cNvCxnSpPr>
            <p:nvPr/>
          </p:nvCxnSpPr>
          <p:spPr>
            <a:xfrm flipV="1">
              <a:off x="584609" y="758283"/>
              <a:ext cx="1314149" cy="18008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7EA1AC0D-3354-41AB-8AC8-ADF4BD8915B3}"/>
                </a:ext>
              </a:extLst>
            </p:cNvPr>
            <p:cNvCxnSpPr>
              <a:cxnSpLocks/>
              <a:stCxn id="301" idx="5"/>
            </p:cNvCxnSpPr>
            <p:nvPr/>
          </p:nvCxnSpPr>
          <p:spPr>
            <a:xfrm flipV="1">
              <a:off x="562732" y="7695"/>
              <a:ext cx="830501" cy="8778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25A6F784-BFC5-4301-80B3-14793CDF9D53}"/>
                </a:ext>
              </a:extLst>
            </p:cNvPr>
            <p:cNvCxnSpPr>
              <a:cxnSpLocks/>
              <a:stCxn id="282" idx="4"/>
            </p:cNvCxnSpPr>
            <p:nvPr/>
          </p:nvCxnSpPr>
          <p:spPr>
            <a:xfrm flipH="1" flipV="1">
              <a:off x="1913190" y="8940"/>
              <a:ext cx="60264" cy="6746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93EA3626-D595-4DCD-989D-13B860D94A44}"/>
                </a:ext>
              </a:extLst>
            </p:cNvPr>
            <p:cNvCxnSpPr>
              <a:cxnSpLocks/>
              <a:stCxn id="282" idx="5"/>
            </p:cNvCxnSpPr>
            <p:nvPr/>
          </p:nvCxnSpPr>
          <p:spPr>
            <a:xfrm flipV="1">
              <a:off x="2026273" y="21571"/>
              <a:ext cx="969507" cy="6838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A1DC40D-2213-4B14-8112-09C7A2865BD0}"/>
                </a:ext>
              </a:extLst>
            </p:cNvPr>
            <p:cNvCxnSpPr>
              <a:cxnSpLocks/>
              <a:stCxn id="283" idx="5"/>
            </p:cNvCxnSpPr>
            <p:nvPr/>
          </p:nvCxnSpPr>
          <p:spPr>
            <a:xfrm flipV="1">
              <a:off x="3868895" y="-11241"/>
              <a:ext cx="430441" cy="6125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B92997EF-6D7E-4C87-8D00-2F1ACB5AA962}"/>
                </a:ext>
              </a:extLst>
            </p:cNvPr>
            <p:cNvCxnSpPr>
              <a:cxnSpLocks/>
              <a:stCxn id="282" idx="6"/>
              <a:endCxn id="283" idx="2"/>
            </p:cNvCxnSpPr>
            <p:nvPr/>
          </p:nvCxnSpPr>
          <p:spPr>
            <a:xfrm flipV="1">
              <a:off x="2048150" y="680560"/>
              <a:ext cx="1629474" cy="7772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D79DE1C7-883C-47F4-8E70-58B4EB328FE5}"/>
                </a:ext>
              </a:extLst>
            </p:cNvPr>
            <p:cNvCxnSpPr>
              <a:cxnSpLocks/>
              <a:stCxn id="283" idx="6"/>
              <a:endCxn id="284" idx="3"/>
            </p:cNvCxnSpPr>
            <p:nvPr/>
          </p:nvCxnSpPr>
          <p:spPr>
            <a:xfrm>
              <a:off x="3901712" y="680560"/>
              <a:ext cx="1169856" cy="234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AAFFB451-B1DC-4495-B341-6445EE8FC1C9}"/>
                </a:ext>
              </a:extLst>
            </p:cNvPr>
            <p:cNvCxnSpPr>
              <a:cxnSpLocks/>
              <a:stCxn id="285" idx="2"/>
              <a:endCxn id="284" idx="6"/>
            </p:cNvCxnSpPr>
            <p:nvPr/>
          </p:nvCxnSpPr>
          <p:spPr>
            <a:xfrm flipH="1" flipV="1">
              <a:off x="5273139" y="998896"/>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0B2ED9C-A273-40CD-A70E-F3C04E316367}"/>
                </a:ext>
              </a:extLst>
            </p:cNvPr>
            <p:cNvCxnSpPr>
              <a:cxnSpLocks/>
              <a:stCxn id="306" idx="0"/>
              <a:endCxn id="284" idx="5"/>
            </p:cNvCxnSpPr>
            <p:nvPr/>
          </p:nvCxnSpPr>
          <p:spPr>
            <a:xfrm flipH="1">
              <a:off x="5238555" y="-6145"/>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A82FB7B0-F1F9-40A2-981C-E300FB4AB433}"/>
                </a:ext>
              </a:extLst>
            </p:cNvPr>
            <p:cNvCxnSpPr>
              <a:cxnSpLocks/>
              <a:endCxn id="284" idx="4"/>
            </p:cNvCxnSpPr>
            <p:nvPr/>
          </p:nvCxnSpPr>
          <p:spPr>
            <a:xfrm>
              <a:off x="4883094" y="-29536"/>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29EAA0FA-7783-40A6-A1D6-02C0356587F2}"/>
                </a:ext>
              </a:extLst>
            </p:cNvPr>
            <p:cNvCxnSpPr>
              <a:cxnSpLocks/>
              <a:stCxn id="306" idx="2"/>
              <a:endCxn id="285" idx="4"/>
            </p:cNvCxnSpPr>
            <p:nvPr/>
          </p:nvCxnSpPr>
          <p:spPr>
            <a:xfrm flipH="1">
              <a:off x="6243041" y="-5452"/>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EDF7C2EC-B2C6-4779-81E6-3FAFD227A155}"/>
                </a:ext>
              </a:extLst>
            </p:cNvPr>
            <p:cNvCxnSpPr>
              <a:cxnSpLocks/>
              <a:stCxn id="288" idx="2"/>
              <a:endCxn id="285" idx="6"/>
            </p:cNvCxnSpPr>
            <p:nvPr/>
          </p:nvCxnSpPr>
          <p:spPr>
            <a:xfrm flipH="1">
              <a:off x="6317737" y="517871"/>
              <a:ext cx="1357780" cy="6985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8B73CE0F-5857-4FBE-9AA5-1C086D8C8579}"/>
                </a:ext>
              </a:extLst>
            </p:cNvPr>
            <p:cNvCxnSpPr>
              <a:cxnSpLocks/>
              <a:stCxn id="288" idx="4"/>
            </p:cNvCxnSpPr>
            <p:nvPr/>
          </p:nvCxnSpPr>
          <p:spPr>
            <a:xfrm flipV="1">
              <a:off x="7750213" y="54467"/>
              <a:ext cx="93642" cy="3887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66750EFA-B553-44AA-BD0E-2F90E984FCA7}"/>
                </a:ext>
              </a:extLst>
            </p:cNvPr>
            <p:cNvCxnSpPr>
              <a:cxnSpLocks/>
              <a:stCxn id="289" idx="3"/>
            </p:cNvCxnSpPr>
            <p:nvPr/>
          </p:nvCxnSpPr>
          <p:spPr>
            <a:xfrm flipH="1" flipV="1">
              <a:off x="8652184" y="-11241"/>
              <a:ext cx="511421" cy="3567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042CC6A0-33D2-43B2-87FB-EFA2486811A5}"/>
                </a:ext>
              </a:extLst>
            </p:cNvPr>
            <p:cNvCxnSpPr>
              <a:cxnSpLocks/>
              <a:stCxn id="289" idx="2"/>
              <a:endCxn id="288" idx="6"/>
            </p:cNvCxnSpPr>
            <p:nvPr/>
          </p:nvCxnSpPr>
          <p:spPr>
            <a:xfrm flipH="1">
              <a:off x="7824909" y="42476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3F72EFF0-E6EC-44B8-8475-8D1D7C14CDD1}"/>
                </a:ext>
              </a:extLst>
            </p:cNvPr>
            <p:cNvCxnSpPr>
              <a:cxnSpLocks/>
              <a:stCxn id="294" idx="4"/>
              <a:endCxn id="289" idx="0"/>
            </p:cNvCxnSpPr>
            <p:nvPr/>
          </p:nvCxnSpPr>
          <p:spPr>
            <a:xfrm flipH="1" flipV="1">
              <a:off x="9242832" y="53680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9103CFC0-6C29-499B-AD29-181247A3253F}"/>
                </a:ext>
              </a:extLst>
            </p:cNvPr>
            <p:cNvCxnSpPr>
              <a:cxnSpLocks/>
              <a:stCxn id="293" idx="3"/>
              <a:endCxn id="289" idx="7"/>
            </p:cNvCxnSpPr>
            <p:nvPr/>
          </p:nvCxnSpPr>
          <p:spPr>
            <a:xfrm flipH="1" flipV="1">
              <a:off x="9322059" y="503987"/>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C11A6C73-62CF-42DA-9BB3-78A541EF9DD4}"/>
                </a:ext>
              </a:extLst>
            </p:cNvPr>
            <p:cNvCxnSpPr>
              <a:cxnSpLocks/>
              <a:stCxn id="293" idx="2"/>
              <a:endCxn id="294" idx="6"/>
            </p:cNvCxnSpPr>
            <p:nvPr/>
          </p:nvCxnSpPr>
          <p:spPr>
            <a:xfrm flipH="1">
              <a:off x="9418720" y="1237716"/>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C9F5E034-3384-4868-B51D-0EF3FE4B1792}"/>
                </a:ext>
              </a:extLst>
            </p:cNvPr>
            <p:cNvCxnSpPr>
              <a:cxnSpLocks/>
              <a:stCxn id="293" idx="1"/>
              <a:endCxn id="295" idx="4"/>
            </p:cNvCxnSpPr>
            <p:nvPr/>
          </p:nvCxnSpPr>
          <p:spPr>
            <a:xfrm flipH="1">
              <a:off x="10349083" y="1309164"/>
              <a:ext cx="576378" cy="12219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E6E3F94C-B647-4CF0-AEF4-51CE460B6DA4}"/>
                </a:ext>
              </a:extLst>
            </p:cNvPr>
            <p:cNvCxnSpPr>
              <a:cxnSpLocks/>
              <a:stCxn id="291" idx="1"/>
              <a:endCxn id="295" idx="5"/>
            </p:cNvCxnSpPr>
            <p:nvPr/>
          </p:nvCxnSpPr>
          <p:spPr>
            <a:xfrm flipH="1">
              <a:off x="10401901" y="1774673"/>
              <a:ext cx="1757220" cy="7783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A5A3A9FA-4DB7-4899-94CD-6831B6F1D132}"/>
                </a:ext>
              </a:extLst>
            </p:cNvPr>
            <p:cNvCxnSpPr>
              <a:cxnSpLocks/>
              <a:stCxn id="291" idx="0"/>
              <a:endCxn id="292" idx="4"/>
            </p:cNvCxnSpPr>
            <p:nvPr/>
          </p:nvCxnSpPr>
          <p:spPr>
            <a:xfrm flipH="1">
              <a:off x="11893491" y="1806534"/>
              <a:ext cx="313099" cy="9575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FB265748-D260-46F1-A07B-B7E62DF572FA}"/>
                </a:ext>
              </a:extLst>
            </p:cNvPr>
            <p:cNvCxnSpPr>
              <a:cxnSpLocks/>
              <a:stCxn id="363" idx="7"/>
              <a:endCxn id="428" idx="1"/>
            </p:cNvCxnSpPr>
            <p:nvPr/>
          </p:nvCxnSpPr>
          <p:spPr>
            <a:xfrm flipH="1" flipV="1">
              <a:off x="8117425" y="3321916"/>
              <a:ext cx="642685" cy="1106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AC966C4B-F642-4553-9E7F-D6F6DE484E1E}"/>
                </a:ext>
              </a:extLst>
            </p:cNvPr>
            <p:cNvCxnSpPr>
              <a:cxnSpLocks/>
              <a:endCxn id="290" idx="6"/>
            </p:cNvCxnSpPr>
            <p:nvPr/>
          </p:nvCxnSpPr>
          <p:spPr>
            <a:xfrm flipH="1">
              <a:off x="11941804" y="350882"/>
              <a:ext cx="294325" cy="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5F56F1BD-37DE-4583-920D-EDDFBE266103}"/>
                </a:ext>
              </a:extLst>
            </p:cNvPr>
            <p:cNvCxnSpPr>
              <a:cxnSpLocks/>
              <a:stCxn id="363" idx="0"/>
              <a:endCxn id="427" idx="3"/>
            </p:cNvCxnSpPr>
            <p:nvPr/>
          </p:nvCxnSpPr>
          <p:spPr>
            <a:xfrm flipV="1">
              <a:off x="8839337" y="3056346"/>
              <a:ext cx="575543" cy="133887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EE7AFFC2-B8F8-4AFD-B696-7BD0837B44BD}"/>
                </a:ext>
              </a:extLst>
            </p:cNvPr>
            <p:cNvCxnSpPr>
              <a:cxnSpLocks/>
              <a:stCxn id="375" idx="0"/>
              <a:endCxn id="426" idx="0"/>
            </p:cNvCxnSpPr>
            <p:nvPr/>
          </p:nvCxnSpPr>
          <p:spPr>
            <a:xfrm flipH="1" flipV="1">
              <a:off x="10593831" y="3434127"/>
              <a:ext cx="970340" cy="11166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969F3B65-E810-489E-A445-E77720D20165}"/>
                </a:ext>
              </a:extLst>
            </p:cNvPr>
            <p:cNvCxnSpPr>
              <a:cxnSpLocks/>
              <a:stCxn id="375" idx="1"/>
              <a:endCxn id="292" idx="0"/>
            </p:cNvCxnSpPr>
            <p:nvPr/>
          </p:nvCxnSpPr>
          <p:spPr>
            <a:xfrm flipV="1">
              <a:off x="11616989" y="2983008"/>
              <a:ext cx="228732" cy="15896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1B0BC112-A9C9-48B5-A6C1-4030CB95A28E}"/>
                </a:ext>
              </a:extLst>
            </p:cNvPr>
            <p:cNvCxnSpPr>
              <a:cxnSpLocks/>
              <a:stCxn id="292" idx="2"/>
              <a:endCxn id="295" idx="6"/>
            </p:cNvCxnSpPr>
            <p:nvPr/>
          </p:nvCxnSpPr>
          <p:spPr>
            <a:xfrm flipH="1" flipV="1">
              <a:off x="10423779" y="2605827"/>
              <a:ext cx="1336358" cy="2438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0934F7A6-399A-4CAC-A7E9-0BEB6E3ABF2D}"/>
                </a:ext>
              </a:extLst>
            </p:cNvPr>
            <p:cNvCxnSpPr>
              <a:cxnSpLocks/>
              <a:stCxn id="291" idx="2"/>
              <a:endCxn id="293" idx="6"/>
            </p:cNvCxnSpPr>
            <p:nvPr/>
          </p:nvCxnSpPr>
          <p:spPr>
            <a:xfrm flipH="1" flipV="1">
              <a:off x="11097954" y="1194675"/>
              <a:ext cx="1050131" cy="5239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8C5C9ECE-0069-4B5E-9CCE-19B46B9C941C}"/>
                </a:ext>
              </a:extLst>
            </p:cNvPr>
            <p:cNvCxnSpPr>
              <a:cxnSpLocks/>
              <a:stCxn id="290" idx="1"/>
              <a:endCxn id="293" idx="5"/>
            </p:cNvCxnSpPr>
            <p:nvPr/>
          </p:nvCxnSpPr>
          <p:spPr>
            <a:xfrm flipH="1">
              <a:off x="11050531" y="430109"/>
              <a:ext cx="700002" cy="693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15F4530F-E483-40B9-88CD-C9476422E32F}"/>
                </a:ext>
              </a:extLst>
            </p:cNvPr>
            <p:cNvCxnSpPr>
              <a:cxnSpLocks/>
              <a:stCxn id="290" idx="3"/>
              <a:endCxn id="307" idx="1"/>
            </p:cNvCxnSpPr>
            <p:nvPr/>
          </p:nvCxnSpPr>
          <p:spPr>
            <a:xfrm flipH="1" flipV="1">
              <a:off x="10480717" y="1658"/>
              <a:ext cx="1269816" cy="2699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B8274BE7-0BBC-4EE9-B660-FFBF06EE36D5}"/>
                </a:ext>
              </a:extLst>
            </p:cNvPr>
            <p:cNvCxnSpPr>
              <a:cxnSpLocks/>
              <a:stCxn id="293" idx="4"/>
              <a:endCxn id="307" idx="2"/>
            </p:cNvCxnSpPr>
            <p:nvPr/>
          </p:nvCxnSpPr>
          <p:spPr>
            <a:xfrm flipH="1" flipV="1">
              <a:off x="10368902" y="619"/>
              <a:ext cx="597574" cy="1105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0BE2AC43-6ED1-4734-9019-8890AB14F57C}"/>
                </a:ext>
              </a:extLst>
            </p:cNvPr>
            <p:cNvCxnSpPr>
              <a:cxnSpLocks/>
              <a:stCxn id="289" idx="5"/>
              <a:endCxn id="307" idx="0"/>
            </p:cNvCxnSpPr>
            <p:nvPr/>
          </p:nvCxnSpPr>
          <p:spPr>
            <a:xfrm flipV="1">
              <a:off x="9322059" y="-420"/>
              <a:ext cx="935027" cy="3459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FBDBEEAC-A05D-45C3-94F5-81CB8E365434}"/>
                </a:ext>
              </a:extLst>
            </p:cNvPr>
            <p:cNvCxnSpPr>
              <a:cxnSpLocks/>
              <a:stCxn id="290" idx="7"/>
              <a:endCxn id="291" idx="3"/>
            </p:cNvCxnSpPr>
            <p:nvPr/>
          </p:nvCxnSpPr>
          <p:spPr>
            <a:xfrm>
              <a:off x="11908987" y="430109"/>
              <a:ext cx="270959" cy="12410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E4942A7A-00B9-48C7-8A5D-543DE034D568}"/>
                </a:ext>
              </a:extLst>
            </p:cNvPr>
            <p:cNvCxnSpPr>
              <a:cxnSpLocks/>
              <a:stCxn id="288" idx="7"/>
              <a:endCxn id="294" idx="3"/>
            </p:cNvCxnSpPr>
            <p:nvPr/>
          </p:nvCxnSpPr>
          <p:spPr>
            <a:xfrm>
              <a:off x="7803031" y="570690"/>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906F2FA8-D822-486C-B518-F0178594347E}"/>
                </a:ext>
              </a:extLst>
            </p:cNvPr>
            <p:cNvCxnSpPr>
              <a:cxnSpLocks/>
              <a:endCxn id="290" idx="4"/>
            </p:cNvCxnSpPr>
            <p:nvPr/>
          </p:nvCxnSpPr>
          <p:spPr>
            <a:xfrm flipH="1">
              <a:off x="11829760" y="8940"/>
              <a:ext cx="14366" cy="22989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279" name="Oval 278">
              <a:extLst>
                <a:ext uri="{FF2B5EF4-FFF2-40B4-BE49-F238E27FC236}">
                  <a16:creationId xmlns:a16="http://schemas.microsoft.com/office/drawing/2014/main" id="{E04135AD-B34E-4C86-AE95-B91ED87D97D2}"/>
                </a:ext>
              </a:extLst>
            </p:cNvPr>
            <p:cNvSpPr/>
            <p:nvPr/>
          </p:nvSpPr>
          <p:spPr>
            <a:xfrm rot="1036530" flipV="1">
              <a:off x="3282465" y="277068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0" name="Oval 279">
              <a:extLst>
                <a:ext uri="{FF2B5EF4-FFF2-40B4-BE49-F238E27FC236}">
                  <a16:creationId xmlns:a16="http://schemas.microsoft.com/office/drawing/2014/main" id="{8C5492B1-9DA0-4566-AB89-4C3E942CFC6C}"/>
                </a:ext>
              </a:extLst>
            </p:cNvPr>
            <p:cNvSpPr/>
            <p:nvPr/>
          </p:nvSpPr>
          <p:spPr>
            <a:xfrm flipV="1">
              <a:off x="2747608" y="150924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1" name="Oval 280">
              <a:extLst>
                <a:ext uri="{FF2B5EF4-FFF2-40B4-BE49-F238E27FC236}">
                  <a16:creationId xmlns:a16="http://schemas.microsoft.com/office/drawing/2014/main" id="{30BDA989-BB89-4A73-9463-FBB3DE9CAE52}"/>
                </a:ext>
              </a:extLst>
            </p:cNvPr>
            <p:cNvSpPr/>
            <p:nvPr/>
          </p:nvSpPr>
          <p:spPr>
            <a:xfrm flipV="1">
              <a:off x="1393233" y="171375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2" name="Oval 281">
              <a:extLst>
                <a:ext uri="{FF2B5EF4-FFF2-40B4-BE49-F238E27FC236}">
                  <a16:creationId xmlns:a16="http://schemas.microsoft.com/office/drawing/2014/main" id="{9410E2AC-D6AB-461E-885D-A3D40782ABF5}"/>
                </a:ext>
              </a:extLst>
            </p:cNvPr>
            <p:cNvSpPr>
              <a:spLocks noChangeAspect="1"/>
            </p:cNvSpPr>
            <p:nvPr/>
          </p:nvSpPr>
          <p:spPr>
            <a:xfrm flipV="1">
              <a:off x="1898758" y="683587"/>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3" name="Oval 282">
              <a:extLst>
                <a:ext uri="{FF2B5EF4-FFF2-40B4-BE49-F238E27FC236}">
                  <a16:creationId xmlns:a16="http://schemas.microsoft.com/office/drawing/2014/main" id="{115DDC6F-E401-4AC2-81B6-47486358B731}"/>
                </a:ext>
              </a:extLst>
            </p:cNvPr>
            <p:cNvSpPr>
              <a:spLocks noChangeAspect="1"/>
            </p:cNvSpPr>
            <p:nvPr/>
          </p:nvSpPr>
          <p:spPr>
            <a:xfrm flipV="1">
              <a:off x="3677624" y="5685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4" name="Oval 283">
              <a:extLst>
                <a:ext uri="{FF2B5EF4-FFF2-40B4-BE49-F238E27FC236}">
                  <a16:creationId xmlns:a16="http://schemas.microsoft.com/office/drawing/2014/main" id="{01A58AE3-7F6F-47E6-950F-C1D07CA63104}"/>
                </a:ext>
              </a:extLst>
            </p:cNvPr>
            <p:cNvSpPr/>
            <p:nvPr/>
          </p:nvSpPr>
          <p:spPr>
            <a:xfrm flipV="1">
              <a:off x="5036983" y="88081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5" name="Oval 284">
              <a:extLst>
                <a:ext uri="{FF2B5EF4-FFF2-40B4-BE49-F238E27FC236}">
                  <a16:creationId xmlns:a16="http://schemas.microsoft.com/office/drawing/2014/main" id="{C52BF545-6D1B-4DC6-B148-6B7619A7D8B1}"/>
                </a:ext>
              </a:extLst>
            </p:cNvPr>
            <p:cNvSpPr>
              <a:spLocks noChangeAspect="1"/>
            </p:cNvSpPr>
            <p:nvPr/>
          </p:nvSpPr>
          <p:spPr>
            <a:xfrm flipV="1">
              <a:off x="6168345" y="114169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6" name="Oval 285">
              <a:extLst>
                <a:ext uri="{FF2B5EF4-FFF2-40B4-BE49-F238E27FC236}">
                  <a16:creationId xmlns:a16="http://schemas.microsoft.com/office/drawing/2014/main" id="{2FA6CD32-4868-4861-A413-A22D9747374F}"/>
                </a:ext>
              </a:extLst>
            </p:cNvPr>
            <p:cNvSpPr/>
            <p:nvPr/>
          </p:nvSpPr>
          <p:spPr>
            <a:xfrm flipV="1">
              <a:off x="6173566" y="2159704"/>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7" name="Oval 286">
              <a:extLst>
                <a:ext uri="{FF2B5EF4-FFF2-40B4-BE49-F238E27FC236}">
                  <a16:creationId xmlns:a16="http://schemas.microsoft.com/office/drawing/2014/main" id="{3DC86FF1-EF7B-49A4-8B8D-572E497E48B2}"/>
                </a:ext>
              </a:extLst>
            </p:cNvPr>
            <p:cNvSpPr/>
            <p:nvPr/>
          </p:nvSpPr>
          <p:spPr>
            <a:xfrm flipV="1">
              <a:off x="7625759" y="16101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8" name="Oval 287">
              <a:extLst>
                <a:ext uri="{FF2B5EF4-FFF2-40B4-BE49-F238E27FC236}">
                  <a16:creationId xmlns:a16="http://schemas.microsoft.com/office/drawing/2014/main" id="{97186B5D-71E6-4754-A38C-299230BF8D83}"/>
                </a:ext>
              </a:extLst>
            </p:cNvPr>
            <p:cNvSpPr>
              <a:spLocks noChangeAspect="1"/>
            </p:cNvSpPr>
            <p:nvPr/>
          </p:nvSpPr>
          <p:spPr>
            <a:xfrm flipV="1">
              <a:off x="7675517" y="44317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9" name="Oval 288">
              <a:extLst>
                <a:ext uri="{FF2B5EF4-FFF2-40B4-BE49-F238E27FC236}">
                  <a16:creationId xmlns:a16="http://schemas.microsoft.com/office/drawing/2014/main" id="{459398D9-3B32-4949-A360-59A3B04505A0}"/>
                </a:ext>
              </a:extLst>
            </p:cNvPr>
            <p:cNvSpPr/>
            <p:nvPr/>
          </p:nvSpPr>
          <p:spPr>
            <a:xfrm flipV="1">
              <a:off x="9130788" y="3127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0" name="Oval 289">
              <a:extLst>
                <a:ext uri="{FF2B5EF4-FFF2-40B4-BE49-F238E27FC236}">
                  <a16:creationId xmlns:a16="http://schemas.microsoft.com/office/drawing/2014/main" id="{EB23C537-8A55-40FD-9D25-46F47EE25A0A}"/>
                </a:ext>
              </a:extLst>
            </p:cNvPr>
            <p:cNvSpPr/>
            <p:nvPr/>
          </p:nvSpPr>
          <p:spPr>
            <a:xfrm flipV="1">
              <a:off x="11717716" y="23883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1" name="Oval 290">
              <a:extLst>
                <a:ext uri="{FF2B5EF4-FFF2-40B4-BE49-F238E27FC236}">
                  <a16:creationId xmlns:a16="http://schemas.microsoft.com/office/drawing/2014/main" id="{2A8671FC-2DD8-4132-AD26-F6E446F3F53B}"/>
                </a:ext>
              </a:extLst>
            </p:cNvPr>
            <p:cNvSpPr>
              <a:spLocks noChangeAspect="1"/>
            </p:cNvSpPr>
            <p:nvPr/>
          </p:nvSpPr>
          <p:spPr>
            <a:xfrm rot="682168" flipV="1">
              <a:off x="12146619" y="165860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2" name="Oval 291">
              <a:extLst>
                <a:ext uri="{FF2B5EF4-FFF2-40B4-BE49-F238E27FC236}">
                  <a16:creationId xmlns:a16="http://schemas.microsoft.com/office/drawing/2014/main" id="{186ABEF3-0B35-4039-A786-B65F7B13ABA5}"/>
                </a:ext>
              </a:extLst>
            </p:cNvPr>
            <p:cNvSpPr/>
            <p:nvPr/>
          </p:nvSpPr>
          <p:spPr>
            <a:xfrm rot="738506" flipV="1">
              <a:off x="11757562" y="276149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3" name="Oval 292">
              <a:extLst>
                <a:ext uri="{FF2B5EF4-FFF2-40B4-BE49-F238E27FC236}">
                  <a16:creationId xmlns:a16="http://schemas.microsoft.com/office/drawing/2014/main" id="{5A7BDA52-027F-473E-9F7B-CD41955213E7}"/>
                </a:ext>
              </a:extLst>
            </p:cNvPr>
            <p:cNvSpPr/>
            <p:nvPr/>
          </p:nvSpPr>
          <p:spPr>
            <a:xfrm rot="20935587" flipV="1">
              <a:off x="10875952" y="1104151"/>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4" name="Oval 293">
              <a:extLst>
                <a:ext uri="{FF2B5EF4-FFF2-40B4-BE49-F238E27FC236}">
                  <a16:creationId xmlns:a16="http://schemas.microsoft.com/office/drawing/2014/main" id="{5BD262F9-1571-4795-9B1F-B3C108AA58F8}"/>
                </a:ext>
              </a:extLst>
            </p:cNvPr>
            <p:cNvSpPr/>
            <p:nvPr/>
          </p:nvSpPr>
          <p:spPr>
            <a:xfrm flipV="1">
              <a:off x="9194632" y="151567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5" name="Oval 294">
              <a:extLst>
                <a:ext uri="{FF2B5EF4-FFF2-40B4-BE49-F238E27FC236}">
                  <a16:creationId xmlns:a16="http://schemas.microsoft.com/office/drawing/2014/main" id="{4AED8A0C-A2D6-4093-AC16-074E30A6F1E1}"/>
                </a:ext>
              </a:extLst>
            </p:cNvPr>
            <p:cNvSpPr>
              <a:spLocks noChangeAspect="1"/>
            </p:cNvSpPr>
            <p:nvPr/>
          </p:nvSpPr>
          <p:spPr>
            <a:xfrm flipV="1">
              <a:off x="10274387" y="2531131"/>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6" name="Oval 295">
              <a:extLst>
                <a:ext uri="{FF2B5EF4-FFF2-40B4-BE49-F238E27FC236}">
                  <a16:creationId xmlns:a16="http://schemas.microsoft.com/office/drawing/2014/main" id="{CCA917DF-8980-47F7-99A7-9BF89F3DDA33}"/>
                </a:ext>
              </a:extLst>
            </p:cNvPr>
            <p:cNvSpPr>
              <a:spLocks noChangeAspect="1"/>
            </p:cNvSpPr>
            <p:nvPr/>
          </p:nvSpPr>
          <p:spPr>
            <a:xfrm flipV="1">
              <a:off x="3780028" y="130134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7" name="Oval 296">
              <a:extLst>
                <a:ext uri="{FF2B5EF4-FFF2-40B4-BE49-F238E27FC236}">
                  <a16:creationId xmlns:a16="http://schemas.microsoft.com/office/drawing/2014/main" id="{00B3F6E6-2F47-4C22-B19E-E352A509A57D}"/>
                </a:ext>
              </a:extLst>
            </p:cNvPr>
            <p:cNvSpPr>
              <a:spLocks noChangeAspect="1"/>
            </p:cNvSpPr>
            <p:nvPr/>
          </p:nvSpPr>
          <p:spPr>
            <a:xfrm flipV="1">
              <a:off x="4938273" y="211980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8" name="Oval 297">
              <a:extLst>
                <a:ext uri="{FF2B5EF4-FFF2-40B4-BE49-F238E27FC236}">
                  <a16:creationId xmlns:a16="http://schemas.microsoft.com/office/drawing/2014/main" id="{0EE9B063-0452-4976-B9DE-023F10114FCC}"/>
                </a:ext>
              </a:extLst>
            </p:cNvPr>
            <p:cNvSpPr>
              <a:spLocks noChangeAspect="1"/>
            </p:cNvSpPr>
            <p:nvPr/>
          </p:nvSpPr>
          <p:spPr>
            <a:xfrm flipV="1">
              <a:off x="3888828" y="207814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299" name="Straight Connector 298">
              <a:extLst>
                <a:ext uri="{FF2B5EF4-FFF2-40B4-BE49-F238E27FC236}">
                  <a16:creationId xmlns:a16="http://schemas.microsoft.com/office/drawing/2014/main" id="{7E184B9C-2883-4B1E-AB02-A0C0E00F120A}"/>
                </a:ext>
              </a:extLst>
            </p:cNvPr>
            <p:cNvCxnSpPr>
              <a:cxnSpLocks/>
              <a:stCxn id="298" idx="2"/>
              <a:endCxn id="280" idx="7"/>
            </p:cNvCxnSpPr>
            <p:nvPr/>
          </p:nvCxnSpPr>
          <p:spPr>
            <a:xfrm flipH="1" flipV="1">
              <a:off x="2949180" y="1710820"/>
              <a:ext cx="939648" cy="44202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1E4CB873-E45B-4AC4-B721-87D85D6CC0AF}"/>
                </a:ext>
              </a:extLst>
            </p:cNvPr>
            <p:cNvCxnSpPr>
              <a:cxnSpLocks/>
              <a:stCxn id="281" idx="4"/>
              <a:endCxn id="282" idx="1"/>
            </p:cNvCxnSpPr>
            <p:nvPr/>
          </p:nvCxnSpPr>
          <p:spPr>
            <a:xfrm flipV="1">
              <a:off x="1505277" y="811101"/>
              <a:ext cx="415359" cy="9026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01" name="Oval 300">
              <a:extLst>
                <a:ext uri="{FF2B5EF4-FFF2-40B4-BE49-F238E27FC236}">
                  <a16:creationId xmlns:a16="http://schemas.microsoft.com/office/drawing/2014/main" id="{AA055FA6-A716-4E54-9407-7435933906B2}"/>
                </a:ext>
              </a:extLst>
            </p:cNvPr>
            <p:cNvSpPr>
              <a:spLocks noChangeAspect="1"/>
            </p:cNvSpPr>
            <p:nvPr/>
          </p:nvSpPr>
          <p:spPr>
            <a:xfrm flipV="1">
              <a:off x="435217" y="86366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302" name="Straight Connector 301">
              <a:extLst>
                <a:ext uri="{FF2B5EF4-FFF2-40B4-BE49-F238E27FC236}">
                  <a16:creationId xmlns:a16="http://schemas.microsoft.com/office/drawing/2014/main" id="{85C74136-4162-4A64-B85E-586C91BFCCF6}"/>
                </a:ext>
              </a:extLst>
            </p:cNvPr>
            <p:cNvCxnSpPr>
              <a:cxnSpLocks/>
              <a:stCxn id="301" idx="3"/>
            </p:cNvCxnSpPr>
            <p:nvPr/>
          </p:nvCxnSpPr>
          <p:spPr>
            <a:xfrm flipH="1" flipV="1">
              <a:off x="14396" y="20999"/>
              <a:ext cx="442699" cy="8645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A0E9EDB8-8C42-473D-8C66-7867496BA187}"/>
                </a:ext>
              </a:extLst>
            </p:cNvPr>
            <p:cNvCxnSpPr>
              <a:cxnSpLocks/>
              <a:stCxn id="301" idx="2"/>
            </p:cNvCxnSpPr>
            <p:nvPr/>
          </p:nvCxnSpPr>
          <p:spPr>
            <a:xfrm flipH="1" flipV="1">
              <a:off x="-27532" y="832189"/>
              <a:ext cx="462749" cy="1061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E55D9255-3AF7-4C41-AE1F-8409B32F04C3}"/>
                </a:ext>
              </a:extLst>
            </p:cNvPr>
            <p:cNvCxnSpPr>
              <a:cxnSpLocks/>
              <a:stCxn id="301" idx="1"/>
            </p:cNvCxnSpPr>
            <p:nvPr/>
          </p:nvCxnSpPr>
          <p:spPr>
            <a:xfrm flipH="1">
              <a:off x="-27532" y="991183"/>
              <a:ext cx="484627" cy="496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4344FD83-9983-4424-AAA6-148AE4CCFAD9}"/>
                </a:ext>
              </a:extLst>
            </p:cNvPr>
            <p:cNvCxnSpPr>
              <a:cxnSpLocks/>
              <a:endCxn id="281" idx="2"/>
            </p:cNvCxnSpPr>
            <p:nvPr/>
          </p:nvCxnSpPr>
          <p:spPr>
            <a:xfrm flipV="1">
              <a:off x="42498" y="1825802"/>
              <a:ext cx="1350735" cy="1774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06" name="Chord 305">
              <a:extLst>
                <a:ext uri="{FF2B5EF4-FFF2-40B4-BE49-F238E27FC236}">
                  <a16:creationId xmlns:a16="http://schemas.microsoft.com/office/drawing/2014/main" id="{28D4CFF2-1DBE-4876-B3BF-8A7776EF4157}"/>
                </a:ext>
              </a:extLst>
            </p:cNvPr>
            <p:cNvSpPr>
              <a:spLocks noChangeAspect="1"/>
            </p:cNvSpPr>
            <p:nvPr/>
          </p:nvSpPr>
          <p:spPr>
            <a:xfrm flipV="1">
              <a:off x="6507935" y="-75430"/>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7" name="Chord 306">
              <a:extLst>
                <a:ext uri="{FF2B5EF4-FFF2-40B4-BE49-F238E27FC236}">
                  <a16:creationId xmlns:a16="http://schemas.microsoft.com/office/drawing/2014/main" id="{0F2AD8D5-59DD-42AF-8A54-081DDAA505F5}"/>
                </a:ext>
              </a:extLst>
            </p:cNvPr>
            <p:cNvSpPr>
              <a:spLocks noChangeAspect="1"/>
            </p:cNvSpPr>
            <p:nvPr/>
          </p:nvSpPr>
          <p:spPr>
            <a:xfrm flipV="1">
              <a:off x="10256792" y="-104349"/>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308" name="Straight Connector 307">
              <a:extLst>
                <a:ext uri="{FF2B5EF4-FFF2-40B4-BE49-F238E27FC236}">
                  <a16:creationId xmlns:a16="http://schemas.microsoft.com/office/drawing/2014/main" id="{444FA6C2-DCD5-48E6-9B87-9C33B7C104C9}"/>
                </a:ext>
              </a:extLst>
            </p:cNvPr>
            <p:cNvCxnSpPr>
              <a:cxnSpLocks/>
              <a:stCxn id="306" idx="1"/>
              <a:endCxn id="288" idx="3"/>
            </p:cNvCxnSpPr>
            <p:nvPr/>
          </p:nvCxnSpPr>
          <p:spPr>
            <a:xfrm>
              <a:off x="6657218" y="-4759"/>
              <a:ext cx="1040177" cy="46981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EC17BC5D-1968-4A00-9612-60AF3C1DC048}"/>
                </a:ext>
              </a:extLst>
            </p:cNvPr>
            <p:cNvCxnSpPr>
              <a:cxnSpLocks/>
              <a:endCxn id="360" idx="1"/>
            </p:cNvCxnSpPr>
            <p:nvPr/>
          </p:nvCxnSpPr>
          <p:spPr>
            <a:xfrm flipH="1">
              <a:off x="11505573" y="5340915"/>
              <a:ext cx="674373" cy="39668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78C26D02-86DC-4F20-AD2A-20EE17100464}"/>
                </a:ext>
              </a:extLst>
            </p:cNvPr>
            <p:cNvCxnSpPr>
              <a:cxnSpLocks/>
              <a:endCxn id="375" idx="2"/>
            </p:cNvCxnSpPr>
            <p:nvPr/>
          </p:nvCxnSpPr>
          <p:spPr>
            <a:xfrm flipH="1">
              <a:off x="11638867" y="4355007"/>
              <a:ext cx="670058" cy="2704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B901A91C-F420-44C0-A758-2D50358BB2CF}"/>
                </a:ext>
              </a:extLst>
            </p:cNvPr>
            <p:cNvCxnSpPr>
              <a:cxnSpLocks/>
              <a:stCxn id="360" idx="0"/>
              <a:endCxn id="375" idx="4"/>
            </p:cNvCxnSpPr>
            <p:nvPr/>
          </p:nvCxnSpPr>
          <p:spPr>
            <a:xfrm flipV="1">
              <a:off x="11422079" y="4700191"/>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789DB2A7-80EE-4CFF-AC06-49621DD9B1D1}"/>
                </a:ext>
              </a:extLst>
            </p:cNvPr>
            <p:cNvCxnSpPr>
              <a:cxnSpLocks/>
              <a:stCxn id="426" idx="2"/>
              <a:endCxn id="362" idx="1"/>
            </p:cNvCxnSpPr>
            <p:nvPr/>
          </p:nvCxnSpPr>
          <p:spPr>
            <a:xfrm>
              <a:off x="10451194" y="3503136"/>
              <a:ext cx="31607" cy="6934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998575A5-C5D1-4804-B4EB-7907C235F278}"/>
                </a:ext>
              </a:extLst>
            </p:cNvPr>
            <p:cNvCxnSpPr>
              <a:cxnSpLocks/>
              <a:stCxn id="360" idx="7"/>
              <a:endCxn id="362" idx="3"/>
            </p:cNvCxnSpPr>
            <p:nvPr/>
          </p:nvCxnSpPr>
          <p:spPr>
            <a:xfrm flipH="1" flipV="1">
              <a:off x="10482801" y="4355007"/>
              <a:ext cx="855784" cy="1382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EA80B120-CD43-41C6-AC7B-E7CD8E94F0C4}"/>
                </a:ext>
              </a:extLst>
            </p:cNvPr>
            <p:cNvCxnSpPr>
              <a:cxnSpLocks/>
              <a:endCxn id="375" idx="3"/>
            </p:cNvCxnSpPr>
            <p:nvPr/>
          </p:nvCxnSpPr>
          <p:spPr>
            <a:xfrm flipH="1" flipV="1">
              <a:off x="11616989" y="4678313"/>
              <a:ext cx="692282" cy="4095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28C8C297-0234-4A22-A5F7-1B79EEC2A404}"/>
                </a:ext>
              </a:extLst>
            </p:cNvPr>
            <p:cNvCxnSpPr>
              <a:cxnSpLocks/>
              <a:stCxn id="375" idx="6"/>
              <a:endCxn id="362" idx="2"/>
            </p:cNvCxnSpPr>
            <p:nvPr/>
          </p:nvCxnSpPr>
          <p:spPr>
            <a:xfrm flipH="1" flipV="1">
              <a:off x="10515618" y="4275780"/>
              <a:ext cx="973856" cy="3497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FFF6B43D-DCD2-411F-98EE-485281DB961A}"/>
                </a:ext>
              </a:extLst>
            </p:cNvPr>
            <p:cNvCxnSpPr>
              <a:cxnSpLocks/>
              <a:stCxn id="361" idx="0"/>
              <a:endCxn id="362" idx="4"/>
            </p:cNvCxnSpPr>
            <p:nvPr/>
          </p:nvCxnSpPr>
          <p:spPr>
            <a:xfrm flipV="1">
              <a:off x="10334099" y="4387824"/>
              <a:ext cx="69475" cy="11410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C6138CA4-90DD-4B41-9514-5327FF10A391}"/>
                </a:ext>
              </a:extLst>
            </p:cNvPr>
            <p:cNvCxnSpPr>
              <a:cxnSpLocks/>
              <a:stCxn id="364" idx="1"/>
              <a:endCxn id="362" idx="5"/>
            </p:cNvCxnSpPr>
            <p:nvPr/>
          </p:nvCxnSpPr>
          <p:spPr>
            <a:xfrm flipV="1">
              <a:off x="8879746" y="4355007"/>
              <a:ext cx="1444602" cy="13037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1387748F-CA4F-45D8-85AF-1FBE8B866CA3}"/>
                </a:ext>
              </a:extLst>
            </p:cNvPr>
            <p:cNvCxnSpPr>
              <a:cxnSpLocks/>
              <a:stCxn id="364" idx="0"/>
              <a:endCxn id="363" idx="4"/>
            </p:cNvCxnSpPr>
            <p:nvPr/>
          </p:nvCxnSpPr>
          <p:spPr>
            <a:xfrm flipV="1">
              <a:off x="8826927" y="4619304"/>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72956221-B676-447C-B9DD-085A3BB85F21}"/>
                </a:ext>
              </a:extLst>
            </p:cNvPr>
            <p:cNvCxnSpPr>
              <a:cxnSpLocks/>
              <a:stCxn id="363" idx="2"/>
              <a:endCxn id="362" idx="6"/>
            </p:cNvCxnSpPr>
            <p:nvPr/>
          </p:nvCxnSpPr>
          <p:spPr>
            <a:xfrm flipV="1">
              <a:off x="8951381" y="4275780"/>
              <a:ext cx="1340149" cy="2314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5919CFFE-9B03-43F7-BB98-9DCE4363A413}"/>
                </a:ext>
              </a:extLst>
            </p:cNvPr>
            <p:cNvCxnSpPr>
              <a:cxnSpLocks/>
              <a:stCxn id="363" idx="7"/>
              <a:endCxn id="371" idx="2"/>
            </p:cNvCxnSpPr>
            <p:nvPr/>
          </p:nvCxnSpPr>
          <p:spPr>
            <a:xfrm flipH="1" flipV="1">
              <a:off x="6683226" y="3221226"/>
              <a:ext cx="2076884" cy="12068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CE6DAF90-054B-45FD-A8BE-AA4AD3F7304B}"/>
                </a:ext>
              </a:extLst>
            </p:cNvPr>
            <p:cNvCxnSpPr>
              <a:cxnSpLocks/>
              <a:stCxn id="363" idx="6"/>
              <a:endCxn id="370" idx="2"/>
            </p:cNvCxnSpPr>
            <p:nvPr/>
          </p:nvCxnSpPr>
          <p:spPr>
            <a:xfrm flipH="1">
              <a:off x="7382508" y="4507260"/>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2B446FD8-EC95-4A59-81DC-AA0905A8FEA0}"/>
                </a:ext>
              </a:extLst>
            </p:cNvPr>
            <p:cNvCxnSpPr>
              <a:cxnSpLocks/>
              <a:stCxn id="370" idx="7"/>
              <a:endCxn id="371" idx="3"/>
            </p:cNvCxnSpPr>
            <p:nvPr/>
          </p:nvCxnSpPr>
          <p:spPr>
            <a:xfrm flipH="1" flipV="1">
              <a:off x="6661348" y="3274044"/>
              <a:ext cx="529889" cy="1248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D11C0E1F-126C-4C7C-9359-0B0EB7E23951}"/>
                </a:ext>
              </a:extLst>
            </p:cNvPr>
            <p:cNvCxnSpPr>
              <a:cxnSpLocks/>
              <a:stCxn id="427" idx="1"/>
              <a:endCxn id="362" idx="0"/>
            </p:cNvCxnSpPr>
            <p:nvPr/>
          </p:nvCxnSpPr>
          <p:spPr>
            <a:xfrm>
              <a:off x="9564537" y="3108409"/>
              <a:ext cx="839037" cy="10553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B1B077D1-AE77-4790-A4D3-EDDAFBE4AD79}"/>
                </a:ext>
              </a:extLst>
            </p:cNvPr>
            <p:cNvCxnSpPr>
              <a:cxnSpLocks/>
              <a:endCxn id="360" idx="3"/>
            </p:cNvCxnSpPr>
            <p:nvPr/>
          </p:nvCxnSpPr>
          <p:spPr>
            <a:xfrm flipH="1" flipV="1">
              <a:off x="11505573" y="5904589"/>
              <a:ext cx="674373" cy="3280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36A0B4EC-A9D5-4874-85D0-4DD07D4D5357}"/>
                </a:ext>
              </a:extLst>
            </p:cNvPr>
            <p:cNvCxnSpPr>
              <a:cxnSpLocks/>
              <a:stCxn id="361" idx="2"/>
              <a:endCxn id="360" idx="6"/>
            </p:cNvCxnSpPr>
            <p:nvPr/>
          </p:nvCxnSpPr>
          <p:spPr>
            <a:xfrm>
              <a:off x="10408795" y="5603601"/>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70AF63E9-A691-4C2B-96DC-E0A55EFE79B8}"/>
                </a:ext>
              </a:extLst>
            </p:cNvPr>
            <p:cNvCxnSpPr>
              <a:cxnSpLocks/>
              <a:stCxn id="376" idx="0"/>
              <a:endCxn id="360" idx="5"/>
            </p:cNvCxnSpPr>
            <p:nvPr/>
          </p:nvCxnSpPr>
          <p:spPr>
            <a:xfrm flipV="1">
              <a:off x="10069009" y="5904589"/>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C98890E5-F733-4BD1-9F15-A377B562DE6C}"/>
                </a:ext>
              </a:extLst>
            </p:cNvPr>
            <p:cNvCxnSpPr>
              <a:cxnSpLocks/>
              <a:endCxn id="360" idx="4"/>
            </p:cNvCxnSpPr>
            <p:nvPr/>
          </p:nvCxnSpPr>
          <p:spPr>
            <a:xfrm flipH="1" flipV="1">
              <a:off x="11422079" y="5939173"/>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952932B9-3B9C-47F5-A4E7-1273B9D16590}"/>
                </a:ext>
              </a:extLst>
            </p:cNvPr>
            <p:cNvCxnSpPr>
              <a:cxnSpLocks/>
              <a:stCxn id="376" idx="2"/>
              <a:endCxn id="361" idx="4"/>
            </p:cNvCxnSpPr>
            <p:nvPr/>
          </p:nvCxnSpPr>
          <p:spPr>
            <a:xfrm flipV="1">
              <a:off x="9994466" y="5678297"/>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CEF81320-CCA6-48C5-90ED-C2CF9F3BB076}"/>
                </a:ext>
              </a:extLst>
            </p:cNvPr>
            <p:cNvCxnSpPr>
              <a:cxnSpLocks/>
              <a:stCxn id="364" idx="2"/>
              <a:endCxn id="361" idx="6"/>
            </p:cNvCxnSpPr>
            <p:nvPr/>
          </p:nvCxnSpPr>
          <p:spPr>
            <a:xfrm flipV="1">
              <a:off x="8901623" y="5603601"/>
              <a:ext cx="1357780" cy="1079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F7D6AFDB-8233-411A-AAD8-5F807321294C}"/>
                </a:ext>
              </a:extLst>
            </p:cNvPr>
            <p:cNvCxnSpPr>
              <a:cxnSpLocks/>
              <a:stCxn id="364" idx="4"/>
            </p:cNvCxnSpPr>
            <p:nvPr/>
          </p:nvCxnSpPr>
          <p:spPr>
            <a:xfrm flipH="1">
              <a:off x="8785593" y="5786266"/>
              <a:ext cx="41334" cy="10424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EC452515-2D1B-4D48-A0C4-14D38BBB5D0B}"/>
                </a:ext>
              </a:extLst>
            </p:cNvPr>
            <p:cNvCxnSpPr>
              <a:cxnSpLocks/>
              <a:stCxn id="365" idx="3"/>
            </p:cNvCxnSpPr>
            <p:nvPr/>
          </p:nvCxnSpPr>
          <p:spPr>
            <a:xfrm>
              <a:off x="7413535" y="5883908"/>
              <a:ext cx="565475" cy="9587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51039415-542D-43C0-A772-285C2A26B200}"/>
                </a:ext>
              </a:extLst>
            </p:cNvPr>
            <p:cNvCxnSpPr>
              <a:cxnSpLocks/>
              <a:stCxn id="365" idx="2"/>
              <a:endCxn id="364" idx="6"/>
            </p:cNvCxnSpPr>
            <p:nvPr/>
          </p:nvCxnSpPr>
          <p:spPr>
            <a:xfrm flipV="1">
              <a:off x="7446352" y="571157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B2024C51-9B95-439A-AD66-53986FB726CC}"/>
                </a:ext>
              </a:extLst>
            </p:cNvPr>
            <p:cNvCxnSpPr>
              <a:cxnSpLocks/>
              <a:stCxn id="370" idx="4"/>
              <a:endCxn id="365" idx="0"/>
            </p:cNvCxnSpPr>
            <p:nvPr/>
          </p:nvCxnSpPr>
          <p:spPr>
            <a:xfrm>
              <a:off x="7270464" y="471376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4A55F1D2-4D93-468D-9F4C-6B767FF87608}"/>
                </a:ext>
              </a:extLst>
            </p:cNvPr>
            <p:cNvCxnSpPr>
              <a:cxnSpLocks/>
              <a:stCxn id="369" idx="3"/>
              <a:endCxn id="365" idx="7"/>
            </p:cNvCxnSpPr>
            <p:nvPr/>
          </p:nvCxnSpPr>
          <p:spPr>
            <a:xfrm>
              <a:off x="5682113" y="5075781"/>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C19949A7-C92B-4983-BDEC-67F5A5078671}"/>
                </a:ext>
              </a:extLst>
            </p:cNvPr>
            <p:cNvCxnSpPr>
              <a:cxnSpLocks/>
              <a:stCxn id="369" idx="2"/>
              <a:endCxn id="370" idx="6"/>
            </p:cNvCxnSpPr>
            <p:nvPr/>
          </p:nvCxnSpPr>
          <p:spPr>
            <a:xfrm flipV="1">
              <a:off x="5699103" y="4601720"/>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B755025B-01FD-4D43-9B4B-12A4866F4FAD}"/>
                </a:ext>
              </a:extLst>
            </p:cNvPr>
            <p:cNvCxnSpPr>
              <a:cxnSpLocks/>
              <a:stCxn id="369" idx="1"/>
              <a:endCxn id="371" idx="4"/>
            </p:cNvCxnSpPr>
            <p:nvPr/>
          </p:nvCxnSpPr>
          <p:spPr>
            <a:xfrm flipV="1">
              <a:off x="5651680" y="3295922"/>
              <a:ext cx="956850" cy="16243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F5F6DE21-CC6D-4EBC-84E4-E8F521B9CC9B}"/>
                </a:ext>
              </a:extLst>
            </p:cNvPr>
            <p:cNvCxnSpPr>
              <a:cxnSpLocks/>
              <a:stCxn id="367" idx="1"/>
              <a:endCxn id="371" idx="5"/>
            </p:cNvCxnSpPr>
            <p:nvPr/>
          </p:nvCxnSpPr>
          <p:spPr>
            <a:xfrm flipV="1">
              <a:off x="4477836" y="3274044"/>
              <a:ext cx="2077876" cy="1772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EB697230-A569-4613-A7AE-24FDCA8B57B8}"/>
                </a:ext>
              </a:extLst>
            </p:cNvPr>
            <p:cNvCxnSpPr>
              <a:cxnSpLocks/>
              <a:stCxn id="367" idx="0"/>
              <a:endCxn id="368" idx="4"/>
            </p:cNvCxnSpPr>
            <p:nvPr/>
          </p:nvCxnSpPr>
          <p:spPr>
            <a:xfrm flipV="1">
              <a:off x="4430367" y="4043431"/>
              <a:ext cx="58508" cy="971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A3CE513B-D11A-452C-95F8-6EDE3B110406}"/>
                </a:ext>
              </a:extLst>
            </p:cNvPr>
            <p:cNvCxnSpPr>
              <a:cxnSpLocks/>
              <a:stCxn id="373" idx="0"/>
              <a:endCxn id="372" idx="4"/>
            </p:cNvCxnSpPr>
            <p:nvPr/>
          </p:nvCxnSpPr>
          <p:spPr>
            <a:xfrm flipV="1">
              <a:off x="2274960" y="3873481"/>
              <a:ext cx="236156" cy="11539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42DDD300-0B37-4843-B94A-6816EC4D236E}"/>
                </a:ext>
              </a:extLst>
            </p:cNvPr>
            <p:cNvCxnSpPr>
              <a:cxnSpLocks/>
              <a:stCxn id="401" idx="7"/>
              <a:endCxn id="372" idx="5"/>
            </p:cNvCxnSpPr>
            <p:nvPr/>
          </p:nvCxnSpPr>
          <p:spPr>
            <a:xfrm flipV="1">
              <a:off x="1153506" y="3840664"/>
              <a:ext cx="1278383" cy="71666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97E13790-07D9-42D8-9C81-CAB74D51E509}"/>
                </a:ext>
              </a:extLst>
            </p:cNvPr>
            <p:cNvCxnSpPr>
              <a:cxnSpLocks/>
              <a:endCxn id="373" idx="6"/>
            </p:cNvCxnSpPr>
            <p:nvPr/>
          </p:nvCxnSpPr>
          <p:spPr>
            <a:xfrm flipV="1">
              <a:off x="1109306" y="5139476"/>
              <a:ext cx="1053610" cy="4204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D88DB5DF-4EA5-4C04-8B59-6AB8C890CE3A}"/>
                </a:ext>
              </a:extLst>
            </p:cNvPr>
            <p:cNvCxnSpPr>
              <a:cxnSpLocks/>
              <a:stCxn id="400" idx="5"/>
              <a:endCxn id="374" idx="6"/>
            </p:cNvCxnSpPr>
            <p:nvPr/>
          </p:nvCxnSpPr>
          <p:spPr>
            <a:xfrm>
              <a:off x="1094332" y="5702233"/>
              <a:ext cx="1771424" cy="4775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3D10A8DE-876A-4EF9-9BCD-5A868CD92BF8}"/>
                </a:ext>
              </a:extLst>
            </p:cNvPr>
            <p:cNvCxnSpPr>
              <a:cxnSpLocks/>
              <a:endCxn id="374" idx="4"/>
            </p:cNvCxnSpPr>
            <p:nvPr/>
          </p:nvCxnSpPr>
          <p:spPr>
            <a:xfrm flipV="1">
              <a:off x="2739040" y="6254482"/>
              <a:ext cx="201412" cy="5439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05977368-D475-41FC-9BD1-7865E3B68B30}"/>
                </a:ext>
              </a:extLst>
            </p:cNvPr>
            <p:cNvCxnSpPr>
              <a:cxnSpLocks/>
              <a:stCxn id="374" idx="3"/>
            </p:cNvCxnSpPr>
            <p:nvPr/>
          </p:nvCxnSpPr>
          <p:spPr>
            <a:xfrm>
              <a:off x="2993271" y="6232605"/>
              <a:ext cx="836426" cy="5658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067275D2-B467-4C84-B854-CF85E21C0631}"/>
                </a:ext>
              </a:extLst>
            </p:cNvPr>
            <p:cNvCxnSpPr>
              <a:cxnSpLocks/>
              <a:stCxn id="374" idx="3"/>
              <a:endCxn id="366" idx="6"/>
            </p:cNvCxnSpPr>
            <p:nvPr/>
          </p:nvCxnSpPr>
          <p:spPr>
            <a:xfrm flipV="1">
              <a:off x="2993270" y="6187800"/>
              <a:ext cx="1496920" cy="448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5F1EAD1F-105F-4CDC-92A1-B9091E1BE060}"/>
                </a:ext>
              </a:extLst>
            </p:cNvPr>
            <p:cNvCxnSpPr>
              <a:cxnSpLocks/>
              <a:stCxn id="374" idx="1"/>
              <a:endCxn id="367" idx="5"/>
            </p:cNvCxnSpPr>
            <p:nvPr/>
          </p:nvCxnSpPr>
          <p:spPr>
            <a:xfrm flipV="1">
              <a:off x="2993270" y="5129624"/>
              <a:ext cx="1360178" cy="9973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812A71D5-AB21-4848-879C-BF9E3225E6A5}"/>
                </a:ext>
              </a:extLst>
            </p:cNvPr>
            <p:cNvCxnSpPr>
              <a:cxnSpLocks/>
              <a:stCxn id="373" idx="2"/>
              <a:endCxn id="367" idx="6"/>
            </p:cNvCxnSpPr>
            <p:nvPr/>
          </p:nvCxnSpPr>
          <p:spPr>
            <a:xfrm flipV="1">
              <a:off x="2387004" y="5073530"/>
              <a:ext cx="1955408" cy="659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E2633FAE-0F3D-4612-B80E-97B404C88C50}"/>
                </a:ext>
              </a:extLst>
            </p:cNvPr>
            <p:cNvCxnSpPr>
              <a:cxnSpLocks/>
              <a:stCxn id="372" idx="3"/>
              <a:endCxn id="367" idx="7"/>
            </p:cNvCxnSpPr>
            <p:nvPr/>
          </p:nvCxnSpPr>
          <p:spPr>
            <a:xfrm>
              <a:off x="2590343" y="3840664"/>
              <a:ext cx="1783930" cy="11853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6F109A7D-23F1-48B1-888C-220826EFB185}"/>
                </a:ext>
              </a:extLst>
            </p:cNvPr>
            <p:cNvCxnSpPr>
              <a:cxnSpLocks/>
              <a:stCxn id="372" idx="2"/>
              <a:endCxn id="368" idx="6"/>
            </p:cNvCxnSpPr>
            <p:nvPr/>
          </p:nvCxnSpPr>
          <p:spPr>
            <a:xfrm>
              <a:off x="2623160" y="3761437"/>
              <a:ext cx="1780131" cy="14864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FDCE7B84-963B-431A-8151-70B118C4B57A}"/>
                </a:ext>
              </a:extLst>
            </p:cNvPr>
            <p:cNvCxnSpPr>
              <a:cxnSpLocks/>
              <a:stCxn id="368" idx="1"/>
              <a:endCxn id="371" idx="6"/>
            </p:cNvCxnSpPr>
            <p:nvPr/>
          </p:nvCxnSpPr>
          <p:spPr>
            <a:xfrm flipV="1">
              <a:off x="4607055" y="3221226"/>
              <a:ext cx="1926779" cy="6522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82FAE79D-5228-4D29-B7FB-ED0B70163840}"/>
                </a:ext>
              </a:extLst>
            </p:cNvPr>
            <p:cNvCxnSpPr>
              <a:cxnSpLocks/>
              <a:stCxn id="367" idx="2"/>
              <a:endCxn id="369" idx="6"/>
            </p:cNvCxnSpPr>
            <p:nvPr/>
          </p:nvCxnSpPr>
          <p:spPr>
            <a:xfrm flipV="1">
              <a:off x="4488872" y="5034766"/>
              <a:ext cx="990314" cy="682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4AF9E01C-B022-4431-9F06-E287DC35B90E}"/>
                </a:ext>
              </a:extLst>
            </p:cNvPr>
            <p:cNvCxnSpPr>
              <a:cxnSpLocks/>
              <a:stCxn id="366" idx="1"/>
              <a:endCxn id="369" idx="5"/>
            </p:cNvCxnSpPr>
            <p:nvPr/>
          </p:nvCxnSpPr>
          <p:spPr>
            <a:xfrm flipV="1">
              <a:off x="4681461" y="5106214"/>
              <a:ext cx="845148" cy="10023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E2E5F3D5-D0E1-452F-B41A-3A8311642A21}"/>
                </a:ext>
              </a:extLst>
            </p:cNvPr>
            <p:cNvCxnSpPr>
              <a:cxnSpLocks/>
              <a:stCxn id="366" idx="3"/>
              <a:endCxn id="377" idx="1"/>
            </p:cNvCxnSpPr>
            <p:nvPr/>
          </p:nvCxnSpPr>
          <p:spPr>
            <a:xfrm>
              <a:off x="4681461" y="6267027"/>
              <a:ext cx="1470253" cy="56805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D2CF1BE6-46B8-46E9-8A6D-88A1291EB9DB}"/>
                </a:ext>
              </a:extLst>
            </p:cNvPr>
            <p:cNvCxnSpPr>
              <a:cxnSpLocks/>
              <a:stCxn id="369" idx="4"/>
              <a:endCxn id="377" idx="2"/>
            </p:cNvCxnSpPr>
            <p:nvPr/>
          </p:nvCxnSpPr>
          <p:spPr>
            <a:xfrm>
              <a:off x="5610665" y="5123204"/>
              <a:ext cx="652864" cy="17129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E2464A55-51F4-41A6-BDCE-EEFEE9435F39}"/>
                </a:ext>
              </a:extLst>
            </p:cNvPr>
            <p:cNvCxnSpPr>
              <a:cxnSpLocks/>
              <a:stCxn id="365" idx="5"/>
              <a:endCxn id="377" idx="0"/>
            </p:cNvCxnSpPr>
            <p:nvPr/>
          </p:nvCxnSpPr>
          <p:spPr>
            <a:xfrm flipH="1">
              <a:off x="6375345" y="5883908"/>
              <a:ext cx="879736" cy="95325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CA017B64-0FAE-42FE-A697-95B0CD79CAFD}"/>
                </a:ext>
              </a:extLst>
            </p:cNvPr>
            <p:cNvCxnSpPr>
              <a:cxnSpLocks/>
              <a:stCxn id="366" idx="7"/>
              <a:endCxn id="367" idx="3"/>
            </p:cNvCxnSpPr>
            <p:nvPr/>
          </p:nvCxnSpPr>
          <p:spPr>
            <a:xfrm flipH="1" flipV="1">
              <a:off x="4457011" y="5150449"/>
              <a:ext cx="65996" cy="9581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FFA65365-4610-4BC3-ABDA-E05C4952074C}"/>
                </a:ext>
              </a:extLst>
            </p:cNvPr>
            <p:cNvCxnSpPr>
              <a:cxnSpLocks/>
              <a:stCxn id="364" idx="7"/>
              <a:endCxn id="370" idx="3"/>
            </p:cNvCxnSpPr>
            <p:nvPr/>
          </p:nvCxnSpPr>
          <p:spPr>
            <a:xfrm flipH="1" flipV="1">
              <a:off x="7349691" y="4680947"/>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260044F5-AB8B-4D74-9DA2-22172CB47D7E}"/>
                </a:ext>
              </a:extLst>
            </p:cNvPr>
            <p:cNvCxnSpPr>
              <a:cxnSpLocks/>
              <a:endCxn id="366" idx="4"/>
            </p:cNvCxnSpPr>
            <p:nvPr/>
          </p:nvCxnSpPr>
          <p:spPr>
            <a:xfrm flipV="1">
              <a:off x="4489041" y="6299844"/>
              <a:ext cx="113193" cy="5461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CF997CB2-EE23-4B3F-8B33-A1AB4AABB123}"/>
                </a:ext>
              </a:extLst>
            </p:cNvPr>
            <p:cNvCxnSpPr>
              <a:cxnSpLocks/>
              <a:stCxn id="374" idx="7"/>
              <a:endCxn id="373" idx="4"/>
            </p:cNvCxnSpPr>
            <p:nvPr/>
          </p:nvCxnSpPr>
          <p:spPr>
            <a:xfrm flipH="1" flipV="1">
              <a:off x="2274960" y="5251520"/>
              <a:ext cx="612674" cy="875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60" name="Oval 359">
              <a:extLst>
                <a:ext uri="{FF2B5EF4-FFF2-40B4-BE49-F238E27FC236}">
                  <a16:creationId xmlns:a16="http://schemas.microsoft.com/office/drawing/2014/main" id="{2BF7CF02-0951-4FC1-9A53-2DF098374936}"/>
                </a:ext>
              </a:extLst>
            </p:cNvPr>
            <p:cNvSpPr/>
            <p:nvPr/>
          </p:nvSpPr>
          <p:spPr>
            <a:xfrm flipH="1">
              <a:off x="11304001" y="5703017"/>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1" name="Oval 360">
              <a:extLst>
                <a:ext uri="{FF2B5EF4-FFF2-40B4-BE49-F238E27FC236}">
                  <a16:creationId xmlns:a16="http://schemas.microsoft.com/office/drawing/2014/main" id="{6654CAAF-887A-4D94-8B94-CD62BC9B1A1E}"/>
                </a:ext>
              </a:extLst>
            </p:cNvPr>
            <p:cNvSpPr>
              <a:spLocks noChangeAspect="1"/>
            </p:cNvSpPr>
            <p:nvPr/>
          </p:nvSpPr>
          <p:spPr>
            <a:xfrm flipH="1">
              <a:off x="10259403" y="552890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2" name="Oval 361">
              <a:extLst>
                <a:ext uri="{FF2B5EF4-FFF2-40B4-BE49-F238E27FC236}">
                  <a16:creationId xmlns:a16="http://schemas.microsoft.com/office/drawing/2014/main" id="{2B3EEFCD-D1DF-4416-B576-493369DE4F56}"/>
                </a:ext>
              </a:extLst>
            </p:cNvPr>
            <p:cNvSpPr/>
            <p:nvPr/>
          </p:nvSpPr>
          <p:spPr>
            <a:xfrm flipH="1">
              <a:off x="10291530" y="416373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3" name="Oval 362">
              <a:extLst>
                <a:ext uri="{FF2B5EF4-FFF2-40B4-BE49-F238E27FC236}">
                  <a16:creationId xmlns:a16="http://schemas.microsoft.com/office/drawing/2014/main" id="{A723E2C2-B21B-4FF7-A5CE-794DD3642936}"/>
                </a:ext>
              </a:extLst>
            </p:cNvPr>
            <p:cNvSpPr/>
            <p:nvPr/>
          </p:nvSpPr>
          <p:spPr>
            <a:xfrm flipH="1">
              <a:off x="8727293" y="43952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4" name="Oval 363">
              <a:extLst>
                <a:ext uri="{FF2B5EF4-FFF2-40B4-BE49-F238E27FC236}">
                  <a16:creationId xmlns:a16="http://schemas.microsoft.com/office/drawing/2014/main" id="{EF7697D1-C724-466D-80AD-D298A03F93E8}"/>
                </a:ext>
              </a:extLst>
            </p:cNvPr>
            <p:cNvSpPr>
              <a:spLocks noChangeAspect="1"/>
            </p:cNvSpPr>
            <p:nvPr/>
          </p:nvSpPr>
          <p:spPr>
            <a:xfrm flipH="1">
              <a:off x="8752231" y="563687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5" name="Oval 364">
              <a:extLst>
                <a:ext uri="{FF2B5EF4-FFF2-40B4-BE49-F238E27FC236}">
                  <a16:creationId xmlns:a16="http://schemas.microsoft.com/office/drawing/2014/main" id="{B0E84311-C529-4F8F-B4D5-44FBD7BD8C72}"/>
                </a:ext>
              </a:extLst>
            </p:cNvPr>
            <p:cNvSpPr/>
            <p:nvPr/>
          </p:nvSpPr>
          <p:spPr>
            <a:xfrm flipH="1">
              <a:off x="7222264" y="56926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6" name="Oval 365">
              <a:extLst>
                <a:ext uri="{FF2B5EF4-FFF2-40B4-BE49-F238E27FC236}">
                  <a16:creationId xmlns:a16="http://schemas.microsoft.com/office/drawing/2014/main" id="{518A8EBF-F9A3-4656-A45C-2DCBE391AE92}"/>
                </a:ext>
              </a:extLst>
            </p:cNvPr>
            <p:cNvSpPr/>
            <p:nvPr/>
          </p:nvSpPr>
          <p:spPr>
            <a:xfrm flipH="1">
              <a:off x="4490190" y="607575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7" name="Oval 366">
              <a:extLst>
                <a:ext uri="{FF2B5EF4-FFF2-40B4-BE49-F238E27FC236}">
                  <a16:creationId xmlns:a16="http://schemas.microsoft.com/office/drawing/2014/main" id="{E62137AD-1423-40E5-9BDD-60190AB93310}"/>
                </a:ext>
              </a:extLst>
            </p:cNvPr>
            <p:cNvSpPr>
              <a:spLocks noChangeAspect="1"/>
            </p:cNvSpPr>
            <p:nvPr/>
          </p:nvSpPr>
          <p:spPr>
            <a:xfrm rot="682168" flipH="1">
              <a:off x="4340946" y="501355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8" name="Oval 367">
              <a:extLst>
                <a:ext uri="{FF2B5EF4-FFF2-40B4-BE49-F238E27FC236}">
                  <a16:creationId xmlns:a16="http://schemas.microsoft.com/office/drawing/2014/main" id="{D8048B5F-1A77-4CD2-90C8-C994712AC692}"/>
                </a:ext>
              </a:extLst>
            </p:cNvPr>
            <p:cNvSpPr/>
            <p:nvPr/>
          </p:nvSpPr>
          <p:spPr>
            <a:xfrm rot="738506" flipH="1">
              <a:off x="4400716" y="382191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9" name="Oval 368">
              <a:extLst>
                <a:ext uri="{FF2B5EF4-FFF2-40B4-BE49-F238E27FC236}">
                  <a16:creationId xmlns:a16="http://schemas.microsoft.com/office/drawing/2014/main" id="{9AF83336-CD92-4ADE-BF73-C6BE7C14D9C9}"/>
                </a:ext>
              </a:extLst>
            </p:cNvPr>
            <p:cNvSpPr/>
            <p:nvPr/>
          </p:nvSpPr>
          <p:spPr>
            <a:xfrm rot="20935587" flipH="1">
              <a:off x="5477100" y="490120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0" name="Oval 369">
              <a:extLst>
                <a:ext uri="{FF2B5EF4-FFF2-40B4-BE49-F238E27FC236}">
                  <a16:creationId xmlns:a16="http://schemas.microsoft.com/office/drawing/2014/main" id="{0CB98107-01D4-465B-AA20-F01889572F70}"/>
                </a:ext>
              </a:extLst>
            </p:cNvPr>
            <p:cNvSpPr/>
            <p:nvPr/>
          </p:nvSpPr>
          <p:spPr>
            <a:xfrm flipH="1">
              <a:off x="7158420" y="448967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1" name="Oval 370">
              <a:extLst>
                <a:ext uri="{FF2B5EF4-FFF2-40B4-BE49-F238E27FC236}">
                  <a16:creationId xmlns:a16="http://schemas.microsoft.com/office/drawing/2014/main" id="{D9FF8CC2-C847-4A18-AE88-C5BB34DD2E56}"/>
                </a:ext>
              </a:extLst>
            </p:cNvPr>
            <p:cNvSpPr>
              <a:spLocks noChangeAspect="1"/>
            </p:cNvSpPr>
            <p:nvPr/>
          </p:nvSpPr>
          <p:spPr>
            <a:xfrm flipH="1">
              <a:off x="6533834" y="314653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2" name="Oval 371">
              <a:extLst>
                <a:ext uri="{FF2B5EF4-FFF2-40B4-BE49-F238E27FC236}">
                  <a16:creationId xmlns:a16="http://schemas.microsoft.com/office/drawing/2014/main" id="{82E93249-E7CF-42C2-A5E3-8AF8D64027ED}"/>
                </a:ext>
              </a:extLst>
            </p:cNvPr>
            <p:cNvSpPr/>
            <p:nvPr/>
          </p:nvSpPr>
          <p:spPr>
            <a:xfrm flipH="1">
              <a:off x="2399072" y="3649393"/>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3" name="Oval 372">
              <a:extLst>
                <a:ext uri="{FF2B5EF4-FFF2-40B4-BE49-F238E27FC236}">
                  <a16:creationId xmlns:a16="http://schemas.microsoft.com/office/drawing/2014/main" id="{8CC0E03F-55C4-4142-98CE-C35224EEA87A}"/>
                </a:ext>
              </a:extLst>
            </p:cNvPr>
            <p:cNvSpPr/>
            <p:nvPr/>
          </p:nvSpPr>
          <p:spPr>
            <a:xfrm flipH="1">
              <a:off x="2162916" y="502743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4" name="Oval 373">
              <a:extLst>
                <a:ext uri="{FF2B5EF4-FFF2-40B4-BE49-F238E27FC236}">
                  <a16:creationId xmlns:a16="http://schemas.microsoft.com/office/drawing/2014/main" id="{1D4FEC50-175F-4F4A-A514-35FF8B7EDA73}"/>
                </a:ext>
              </a:extLst>
            </p:cNvPr>
            <p:cNvSpPr>
              <a:spLocks noChangeAspect="1"/>
            </p:cNvSpPr>
            <p:nvPr/>
          </p:nvSpPr>
          <p:spPr>
            <a:xfrm flipH="1">
              <a:off x="2865756" y="610509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5" name="Oval 374">
              <a:extLst>
                <a:ext uri="{FF2B5EF4-FFF2-40B4-BE49-F238E27FC236}">
                  <a16:creationId xmlns:a16="http://schemas.microsoft.com/office/drawing/2014/main" id="{152027B5-AA2B-4246-818E-E84A7D58DAD7}"/>
                </a:ext>
              </a:extLst>
            </p:cNvPr>
            <p:cNvSpPr>
              <a:spLocks noChangeAspect="1"/>
            </p:cNvSpPr>
            <p:nvPr/>
          </p:nvSpPr>
          <p:spPr>
            <a:xfrm flipH="1">
              <a:off x="11489475" y="455079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6" name="Chord 375">
              <a:extLst>
                <a:ext uri="{FF2B5EF4-FFF2-40B4-BE49-F238E27FC236}">
                  <a16:creationId xmlns:a16="http://schemas.microsoft.com/office/drawing/2014/main" id="{5377161F-1164-4F3A-BEB4-16EE81F7FFC0}"/>
                </a:ext>
              </a:extLst>
            </p:cNvPr>
            <p:cNvSpPr>
              <a:spLocks noChangeAspect="1"/>
            </p:cNvSpPr>
            <p:nvPr/>
          </p:nvSpPr>
          <p:spPr>
            <a:xfrm flipH="1">
              <a:off x="9919813" y="6746029"/>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7" name="Chord 376">
              <a:extLst>
                <a:ext uri="{FF2B5EF4-FFF2-40B4-BE49-F238E27FC236}">
                  <a16:creationId xmlns:a16="http://schemas.microsoft.com/office/drawing/2014/main" id="{BBA07DEA-30DC-40D8-8F3F-386F5F00EECA}"/>
                </a:ext>
              </a:extLst>
            </p:cNvPr>
            <p:cNvSpPr>
              <a:spLocks noChangeAspect="1"/>
            </p:cNvSpPr>
            <p:nvPr/>
          </p:nvSpPr>
          <p:spPr>
            <a:xfrm flipH="1">
              <a:off x="6151551" y="6717004"/>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378" name="Straight Connector 377">
              <a:extLst>
                <a:ext uri="{FF2B5EF4-FFF2-40B4-BE49-F238E27FC236}">
                  <a16:creationId xmlns:a16="http://schemas.microsoft.com/office/drawing/2014/main" id="{A39C8ABC-68DF-4391-B376-87C730E725A1}"/>
                </a:ext>
              </a:extLst>
            </p:cNvPr>
            <p:cNvCxnSpPr>
              <a:cxnSpLocks/>
              <a:stCxn id="376" idx="1"/>
              <a:endCxn id="364" idx="3"/>
            </p:cNvCxnSpPr>
            <p:nvPr/>
          </p:nvCxnSpPr>
          <p:spPr>
            <a:xfrm flipH="1" flipV="1">
              <a:off x="8879746" y="5764388"/>
              <a:ext cx="1040177" cy="1060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637B1A2B-A174-4773-8BE4-EAD1631DC62C}"/>
                </a:ext>
              </a:extLst>
            </p:cNvPr>
            <p:cNvCxnSpPr>
              <a:cxnSpLocks/>
              <a:stCxn id="398" idx="6"/>
              <a:endCxn id="372" idx="6"/>
            </p:cNvCxnSpPr>
            <p:nvPr/>
          </p:nvCxnSpPr>
          <p:spPr>
            <a:xfrm>
              <a:off x="1249806" y="3691601"/>
              <a:ext cx="1149266" cy="698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4E784C83-9452-43CB-99B3-2F33E21084BF}"/>
                </a:ext>
              </a:extLst>
            </p:cNvPr>
            <p:cNvCxnSpPr>
              <a:cxnSpLocks/>
              <a:stCxn id="395" idx="4"/>
              <a:endCxn id="401" idx="1"/>
            </p:cNvCxnSpPr>
            <p:nvPr/>
          </p:nvCxnSpPr>
          <p:spPr>
            <a:xfrm>
              <a:off x="181389" y="3694736"/>
              <a:ext cx="833340" cy="86259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84147A60-A408-46E2-BBB4-F19B00237FE2}"/>
                </a:ext>
              </a:extLst>
            </p:cNvPr>
            <p:cNvCxnSpPr>
              <a:cxnSpLocks/>
              <a:stCxn id="401" idx="4"/>
              <a:endCxn id="400" idx="0"/>
            </p:cNvCxnSpPr>
            <p:nvPr/>
          </p:nvCxnSpPr>
          <p:spPr>
            <a:xfrm flipH="1">
              <a:off x="990250" y="4724846"/>
              <a:ext cx="93868" cy="726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C57D33F0-D5D2-4E9C-8FDE-545F9AD95BE0}"/>
                </a:ext>
              </a:extLst>
            </p:cNvPr>
            <p:cNvCxnSpPr>
              <a:cxnSpLocks/>
              <a:stCxn id="399" idx="3"/>
            </p:cNvCxnSpPr>
            <p:nvPr/>
          </p:nvCxnSpPr>
          <p:spPr>
            <a:xfrm flipH="1">
              <a:off x="994391" y="6664731"/>
              <a:ext cx="195332" cy="1932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6D73257D-6AA1-4DBE-8A91-09CF8AB21615}"/>
                </a:ext>
              </a:extLst>
            </p:cNvPr>
            <p:cNvCxnSpPr>
              <a:cxnSpLocks/>
              <a:stCxn id="399" idx="0"/>
              <a:endCxn id="400" idx="4"/>
            </p:cNvCxnSpPr>
            <p:nvPr/>
          </p:nvCxnSpPr>
          <p:spPr>
            <a:xfrm flipH="1" flipV="1">
              <a:off x="990250" y="5745345"/>
              <a:ext cx="303555" cy="6681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04A882FA-74F8-4630-8CFF-5E9A2B40024D}"/>
                </a:ext>
              </a:extLst>
            </p:cNvPr>
            <p:cNvCxnSpPr>
              <a:cxnSpLocks/>
              <a:stCxn id="409" idx="1"/>
              <a:endCxn id="395" idx="3"/>
            </p:cNvCxnSpPr>
            <p:nvPr/>
          </p:nvCxnSpPr>
          <p:spPr>
            <a:xfrm flipV="1">
              <a:off x="7025" y="3684478"/>
              <a:ext cx="62174" cy="10396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F3E8B179-88BD-4464-A9EE-5B5C2256A910}"/>
                </a:ext>
              </a:extLst>
            </p:cNvPr>
            <p:cNvCxnSpPr>
              <a:cxnSpLocks/>
              <a:stCxn id="400" idx="2"/>
              <a:endCxn id="409" idx="0"/>
            </p:cNvCxnSpPr>
            <p:nvPr/>
          </p:nvCxnSpPr>
          <p:spPr>
            <a:xfrm flipH="1" flipV="1">
              <a:off x="4947" y="4947737"/>
              <a:ext cx="838109" cy="6504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EF528E5C-5A1E-443B-B2C4-0B87FDE96BD7}"/>
                </a:ext>
              </a:extLst>
            </p:cNvPr>
            <p:cNvCxnSpPr>
              <a:cxnSpLocks/>
              <a:stCxn id="399" idx="1"/>
            </p:cNvCxnSpPr>
            <p:nvPr/>
          </p:nvCxnSpPr>
          <p:spPr>
            <a:xfrm flipH="1">
              <a:off x="0" y="6456567"/>
              <a:ext cx="1189723" cy="1905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A8077282-A72A-4C7B-A0F7-F39F8EB9EA46}"/>
                </a:ext>
              </a:extLst>
            </p:cNvPr>
            <p:cNvCxnSpPr>
              <a:cxnSpLocks/>
              <a:stCxn id="372" idx="1"/>
              <a:endCxn id="279" idx="0"/>
            </p:cNvCxnSpPr>
            <p:nvPr/>
          </p:nvCxnSpPr>
          <p:spPr>
            <a:xfrm flipV="1">
              <a:off x="2590343" y="2989715"/>
              <a:ext cx="770893" cy="6924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ABF27A6B-1B40-45AA-9ABA-4D754980B11B}"/>
                </a:ext>
              </a:extLst>
            </p:cNvPr>
            <p:cNvCxnSpPr>
              <a:cxnSpLocks/>
              <a:stCxn id="397" idx="6"/>
              <a:endCxn id="396" idx="2"/>
            </p:cNvCxnSpPr>
            <p:nvPr/>
          </p:nvCxnSpPr>
          <p:spPr>
            <a:xfrm>
              <a:off x="683818" y="2689233"/>
              <a:ext cx="1046792" cy="2609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015B63C6-D22A-4302-AD66-8DD0FEBFAD5C}"/>
                </a:ext>
              </a:extLst>
            </p:cNvPr>
            <p:cNvCxnSpPr>
              <a:cxnSpLocks/>
              <a:stCxn id="395" idx="7"/>
              <a:endCxn id="397" idx="3"/>
            </p:cNvCxnSpPr>
            <p:nvPr/>
          </p:nvCxnSpPr>
          <p:spPr>
            <a:xfrm flipV="1">
              <a:off x="206155" y="2793315"/>
              <a:ext cx="226387" cy="63057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33AC1887-C424-4C58-9440-EC5532EBF6AC}"/>
                </a:ext>
              </a:extLst>
            </p:cNvPr>
            <p:cNvCxnSpPr>
              <a:cxnSpLocks/>
              <a:stCxn id="395" idx="5"/>
              <a:endCxn id="398" idx="2"/>
            </p:cNvCxnSpPr>
            <p:nvPr/>
          </p:nvCxnSpPr>
          <p:spPr>
            <a:xfrm>
              <a:off x="267973" y="3622660"/>
              <a:ext cx="785574" cy="689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CEDE98E8-BBB2-4081-B835-C364DBEFDA70}"/>
                </a:ext>
              </a:extLst>
            </p:cNvPr>
            <p:cNvCxnSpPr>
              <a:cxnSpLocks/>
              <a:stCxn id="396" idx="3"/>
              <a:endCxn id="398" idx="7"/>
            </p:cNvCxnSpPr>
            <p:nvPr/>
          </p:nvCxnSpPr>
          <p:spPr>
            <a:xfrm flipH="1">
              <a:off x="1221065" y="3059892"/>
              <a:ext cx="554979" cy="5623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FD33A178-AF11-4EAB-A111-22E1AB29BF48}"/>
                </a:ext>
              </a:extLst>
            </p:cNvPr>
            <p:cNvCxnSpPr>
              <a:cxnSpLocks/>
              <a:stCxn id="398" idx="4"/>
              <a:endCxn id="401" idx="0"/>
            </p:cNvCxnSpPr>
            <p:nvPr/>
          </p:nvCxnSpPr>
          <p:spPr>
            <a:xfrm flipH="1">
              <a:off x="1084118" y="3789730"/>
              <a:ext cx="67559" cy="7388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22438091-5AE0-4B80-B41E-24CB0BA53200}"/>
                </a:ext>
              </a:extLst>
            </p:cNvPr>
            <p:cNvCxnSpPr>
              <a:cxnSpLocks/>
              <a:stCxn id="374" idx="2"/>
              <a:endCxn id="399" idx="2"/>
            </p:cNvCxnSpPr>
            <p:nvPr/>
          </p:nvCxnSpPr>
          <p:spPr>
            <a:xfrm flipH="1">
              <a:off x="1146611" y="6179786"/>
              <a:ext cx="1868537" cy="38086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3EDBF97C-81C6-4CCE-BE70-2A9563362942}"/>
                </a:ext>
              </a:extLst>
            </p:cNvPr>
            <p:cNvCxnSpPr>
              <a:cxnSpLocks/>
              <a:endCxn id="399" idx="5"/>
            </p:cNvCxnSpPr>
            <p:nvPr/>
          </p:nvCxnSpPr>
          <p:spPr>
            <a:xfrm flipH="1" flipV="1">
              <a:off x="1397887" y="6664731"/>
              <a:ext cx="704210" cy="276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95" name="Oval 394">
              <a:extLst>
                <a:ext uri="{FF2B5EF4-FFF2-40B4-BE49-F238E27FC236}">
                  <a16:creationId xmlns:a16="http://schemas.microsoft.com/office/drawing/2014/main" id="{AB893935-70E6-48C7-96CF-A2D6B4C679A5}"/>
                </a:ext>
              </a:extLst>
            </p:cNvPr>
            <p:cNvSpPr/>
            <p:nvPr/>
          </p:nvSpPr>
          <p:spPr>
            <a:xfrm rot="20563470">
              <a:off x="-9517" y="3406988"/>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96" name="Oval 395">
              <a:extLst>
                <a:ext uri="{FF2B5EF4-FFF2-40B4-BE49-F238E27FC236}">
                  <a16:creationId xmlns:a16="http://schemas.microsoft.com/office/drawing/2014/main" id="{61CD8673-556C-4340-A7C5-23E34CDAC6C7}"/>
                </a:ext>
              </a:extLst>
            </p:cNvPr>
            <p:cNvSpPr/>
            <p:nvPr/>
          </p:nvSpPr>
          <p:spPr>
            <a:xfrm>
              <a:off x="1730610" y="2795084"/>
              <a:ext cx="310242" cy="31024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97" name="Oval 396">
              <a:extLst>
                <a:ext uri="{FF2B5EF4-FFF2-40B4-BE49-F238E27FC236}">
                  <a16:creationId xmlns:a16="http://schemas.microsoft.com/office/drawing/2014/main" id="{5585A82A-1F0E-48AA-9B04-D3453F213A46}"/>
                </a:ext>
              </a:extLst>
            </p:cNvPr>
            <p:cNvSpPr/>
            <p:nvPr/>
          </p:nvSpPr>
          <p:spPr>
            <a:xfrm>
              <a:off x="389430" y="2542039"/>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98" name="Oval 397">
              <a:extLst>
                <a:ext uri="{FF2B5EF4-FFF2-40B4-BE49-F238E27FC236}">
                  <a16:creationId xmlns:a16="http://schemas.microsoft.com/office/drawing/2014/main" id="{363A2D18-CE76-4553-A7D2-B05619B7473D}"/>
                </a:ext>
              </a:extLst>
            </p:cNvPr>
            <p:cNvSpPr>
              <a:spLocks noChangeAspect="1"/>
            </p:cNvSpPr>
            <p:nvPr/>
          </p:nvSpPr>
          <p:spPr>
            <a:xfrm>
              <a:off x="1053547" y="3593471"/>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99" name="Oval 398">
              <a:extLst>
                <a:ext uri="{FF2B5EF4-FFF2-40B4-BE49-F238E27FC236}">
                  <a16:creationId xmlns:a16="http://schemas.microsoft.com/office/drawing/2014/main" id="{1DE03C71-F304-416A-9B90-0778A60E92F3}"/>
                </a:ext>
              </a:extLst>
            </p:cNvPr>
            <p:cNvSpPr>
              <a:spLocks noChangeAspect="1"/>
            </p:cNvSpPr>
            <p:nvPr/>
          </p:nvSpPr>
          <p:spPr>
            <a:xfrm>
              <a:off x="1146611" y="6413455"/>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00" name="Oval 399">
              <a:extLst>
                <a:ext uri="{FF2B5EF4-FFF2-40B4-BE49-F238E27FC236}">
                  <a16:creationId xmlns:a16="http://schemas.microsoft.com/office/drawing/2014/main" id="{0062CAFA-520B-4A9B-8B87-D9E58F3E8CD1}"/>
                </a:ext>
              </a:extLst>
            </p:cNvPr>
            <p:cNvSpPr>
              <a:spLocks noChangeAspect="1"/>
            </p:cNvSpPr>
            <p:nvPr/>
          </p:nvSpPr>
          <p:spPr>
            <a:xfrm>
              <a:off x="843056" y="5450957"/>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01" name="Oval 400">
              <a:extLst>
                <a:ext uri="{FF2B5EF4-FFF2-40B4-BE49-F238E27FC236}">
                  <a16:creationId xmlns:a16="http://schemas.microsoft.com/office/drawing/2014/main" id="{C198A024-AD4F-4ED3-AEB5-2EF7E2FFC24C}"/>
                </a:ext>
              </a:extLst>
            </p:cNvPr>
            <p:cNvSpPr>
              <a:spLocks noChangeAspect="1"/>
            </p:cNvSpPr>
            <p:nvPr/>
          </p:nvSpPr>
          <p:spPr>
            <a:xfrm>
              <a:off x="985988" y="4528587"/>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02" name="Straight Connector 401">
              <a:extLst>
                <a:ext uri="{FF2B5EF4-FFF2-40B4-BE49-F238E27FC236}">
                  <a16:creationId xmlns:a16="http://schemas.microsoft.com/office/drawing/2014/main" id="{5F5E3FF3-8848-482F-A4BB-74BA13A3348D}"/>
                </a:ext>
              </a:extLst>
            </p:cNvPr>
            <p:cNvCxnSpPr>
              <a:cxnSpLocks/>
              <a:stCxn id="401" idx="3"/>
            </p:cNvCxnSpPr>
            <p:nvPr/>
          </p:nvCxnSpPr>
          <p:spPr>
            <a:xfrm flipH="1">
              <a:off x="125106" y="4696105"/>
              <a:ext cx="889623" cy="1628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B3903467-D446-466D-BB68-30D8587378A1}"/>
                </a:ext>
              </a:extLst>
            </p:cNvPr>
            <p:cNvCxnSpPr>
              <a:cxnSpLocks/>
              <a:stCxn id="397" idx="4"/>
              <a:endCxn id="398" idx="1"/>
            </p:cNvCxnSpPr>
            <p:nvPr/>
          </p:nvCxnSpPr>
          <p:spPr>
            <a:xfrm>
              <a:off x="536624" y="2836427"/>
              <a:ext cx="545664" cy="78578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404" name="Oval 403">
              <a:extLst>
                <a:ext uri="{FF2B5EF4-FFF2-40B4-BE49-F238E27FC236}">
                  <a16:creationId xmlns:a16="http://schemas.microsoft.com/office/drawing/2014/main" id="{1D60BC83-A17D-4675-AC61-F331D505BBE5}"/>
                </a:ext>
              </a:extLst>
            </p:cNvPr>
            <p:cNvSpPr>
              <a:spLocks noChangeAspect="1"/>
            </p:cNvSpPr>
            <p:nvPr/>
          </p:nvSpPr>
          <p:spPr>
            <a:xfrm>
              <a:off x="4972557" y="2874980"/>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05" name="Straight Connector 404">
              <a:extLst>
                <a:ext uri="{FF2B5EF4-FFF2-40B4-BE49-F238E27FC236}">
                  <a16:creationId xmlns:a16="http://schemas.microsoft.com/office/drawing/2014/main" id="{EBDDAE6B-1B1A-4150-8EF6-6CCF0533C1F3}"/>
                </a:ext>
              </a:extLst>
            </p:cNvPr>
            <p:cNvCxnSpPr>
              <a:cxnSpLocks/>
              <a:stCxn id="404" idx="3"/>
              <a:endCxn id="368" idx="0"/>
            </p:cNvCxnSpPr>
            <p:nvPr/>
          </p:nvCxnSpPr>
          <p:spPr>
            <a:xfrm flipH="1">
              <a:off x="4536645" y="3042498"/>
              <a:ext cx="464653" cy="7819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A7A66A6D-9C9F-4674-915F-B1B1731409F3}"/>
                </a:ext>
              </a:extLst>
            </p:cNvPr>
            <p:cNvCxnSpPr>
              <a:cxnSpLocks/>
              <a:stCxn id="404" idx="2"/>
              <a:endCxn id="279" idx="6"/>
            </p:cNvCxnSpPr>
            <p:nvPr/>
          </p:nvCxnSpPr>
          <p:spPr>
            <a:xfrm flipH="1" flipV="1">
              <a:off x="3501498" y="2915999"/>
              <a:ext cx="1471059" cy="57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A2936015-02CE-4462-B5BF-E3F6E19A897E}"/>
                </a:ext>
              </a:extLst>
            </p:cNvPr>
            <p:cNvCxnSpPr>
              <a:cxnSpLocks/>
              <a:stCxn id="397" idx="7"/>
              <a:endCxn id="281" idx="1"/>
            </p:cNvCxnSpPr>
            <p:nvPr/>
          </p:nvCxnSpPr>
          <p:spPr>
            <a:xfrm flipV="1">
              <a:off x="640706" y="1905029"/>
              <a:ext cx="785344" cy="68012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151E4D2E-B015-4BD1-870D-E36CEC2ADB0D}"/>
                </a:ext>
              </a:extLst>
            </p:cNvPr>
            <p:cNvCxnSpPr>
              <a:cxnSpLocks/>
              <a:endCxn id="397" idx="1"/>
            </p:cNvCxnSpPr>
            <p:nvPr/>
          </p:nvCxnSpPr>
          <p:spPr>
            <a:xfrm>
              <a:off x="-60734" y="2344833"/>
              <a:ext cx="493276" cy="2403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409" name="Chord 408">
              <a:extLst>
                <a:ext uri="{FF2B5EF4-FFF2-40B4-BE49-F238E27FC236}">
                  <a16:creationId xmlns:a16="http://schemas.microsoft.com/office/drawing/2014/main" id="{74D27A8B-8228-4975-94EB-908B6260892E}"/>
                </a:ext>
              </a:extLst>
            </p:cNvPr>
            <p:cNvSpPr>
              <a:spLocks noChangeAspect="1"/>
            </p:cNvSpPr>
            <p:nvPr/>
          </p:nvSpPr>
          <p:spPr>
            <a:xfrm rot="5400000" flipH="1">
              <a:off x="-98982" y="4723943"/>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10" name="Straight Connector 409">
              <a:extLst>
                <a:ext uri="{FF2B5EF4-FFF2-40B4-BE49-F238E27FC236}">
                  <a16:creationId xmlns:a16="http://schemas.microsoft.com/office/drawing/2014/main" id="{95957489-9EDF-44CA-8471-37B1195688BE}"/>
                </a:ext>
              </a:extLst>
            </p:cNvPr>
            <p:cNvCxnSpPr>
              <a:cxnSpLocks/>
              <a:stCxn id="400" idx="3"/>
            </p:cNvCxnSpPr>
            <p:nvPr/>
          </p:nvCxnSpPr>
          <p:spPr>
            <a:xfrm flipH="1">
              <a:off x="0" y="5702233"/>
              <a:ext cx="886168" cy="5647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7B950646-9F93-4F73-9801-191066E643C3}"/>
                </a:ext>
              </a:extLst>
            </p:cNvPr>
            <p:cNvCxnSpPr>
              <a:cxnSpLocks/>
              <a:stCxn id="396" idx="6"/>
              <a:endCxn id="279" idx="1"/>
            </p:cNvCxnSpPr>
            <p:nvPr/>
          </p:nvCxnSpPr>
          <p:spPr>
            <a:xfrm flipV="1">
              <a:off x="2040852" y="2934851"/>
              <a:ext cx="1254476" cy="15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E0FE4ADE-08CB-409A-B7C5-3C0AA04B6698}"/>
                </a:ext>
              </a:extLst>
            </p:cNvPr>
            <p:cNvCxnSpPr>
              <a:cxnSpLocks/>
              <a:stCxn id="396" idx="5"/>
              <a:endCxn id="372" idx="0"/>
            </p:cNvCxnSpPr>
            <p:nvPr/>
          </p:nvCxnSpPr>
          <p:spPr>
            <a:xfrm>
              <a:off x="1995418" y="3059892"/>
              <a:ext cx="515698" cy="5895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AADE9625-03BE-4779-97DF-E23F9DB47D77}"/>
                </a:ext>
              </a:extLst>
            </p:cNvPr>
            <p:cNvCxnSpPr>
              <a:cxnSpLocks/>
              <a:stCxn id="281" idx="0"/>
              <a:endCxn id="396" idx="0"/>
            </p:cNvCxnSpPr>
            <p:nvPr/>
          </p:nvCxnSpPr>
          <p:spPr>
            <a:xfrm>
              <a:off x="1505277" y="1937846"/>
              <a:ext cx="380454" cy="8572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D286A631-CCFF-4507-907D-0DD436B90B60}"/>
                </a:ext>
              </a:extLst>
            </p:cNvPr>
            <p:cNvCxnSpPr>
              <a:cxnSpLocks/>
              <a:stCxn id="401" idx="5"/>
              <a:endCxn id="373" idx="7"/>
            </p:cNvCxnSpPr>
            <p:nvPr/>
          </p:nvCxnSpPr>
          <p:spPr>
            <a:xfrm>
              <a:off x="1153506" y="4696105"/>
              <a:ext cx="1042227" cy="3641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AC6F06B5-7365-4709-9504-3B7BC024E347}"/>
                </a:ext>
              </a:extLst>
            </p:cNvPr>
            <p:cNvCxnSpPr>
              <a:cxnSpLocks/>
              <a:stCxn id="368" idx="7"/>
              <a:endCxn id="279" idx="7"/>
            </p:cNvCxnSpPr>
            <p:nvPr/>
          </p:nvCxnSpPr>
          <p:spPr>
            <a:xfrm flipH="1" flipV="1">
              <a:off x="3446634" y="2981907"/>
              <a:ext cx="1005609" cy="85776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75786A9E-316F-4012-A125-F1F4D0533DCF}"/>
                </a:ext>
              </a:extLst>
            </p:cNvPr>
            <p:cNvCxnSpPr>
              <a:cxnSpLocks/>
              <a:stCxn id="297" idx="7"/>
              <a:endCxn id="404" idx="0"/>
            </p:cNvCxnSpPr>
            <p:nvPr/>
          </p:nvCxnSpPr>
          <p:spPr>
            <a:xfrm>
              <a:off x="5065787" y="2247314"/>
              <a:ext cx="4900" cy="62766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71D0DA9B-47D4-4497-8052-846DDBFD844F}"/>
                </a:ext>
              </a:extLst>
            </p:cNvPr>
            <p:cNvCxnSpPr>
              <a:cxnSpLocks/>
              <a:stCxn id="371" idx="7"/>
              <a:endCxn id="286" idx="0"/>
            </p:cNvCxnSpPr>
            <p:nvPr/>
          </p:nvCxnSpPr>
          <p:spPr>
            <a:xfrm flipH="1" flipV="1">
              <a:off x="6285610" y="2383792"/>
              <a:ext cx="270102" cy="78461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B05A7A40-84A4-4833-B0A6-DBC8A66C6EA5}"/>
                </a:ext>
              </a:extLst>
            </p:cNvPr>
            <p:cNvCxnSpPr>
              <a:cxnSpLocks/>
              <a:stCxn id="371" idx="6"/>
              <a:endCxn id="404" idx="5"/>
            </p:cNvCxnSpPr>
            <p:nvPr/>
          </p:nvCxnSpPr>
          <p:spPr>
            <a:xfrm flipH="1" flipV="1">
              <a:off x="5140075" y="3042498"/>
              <a:ext cx="1393759" cy="1787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82394A9E-28D2-465A-8607-D81F9F87C35C}"/>
                </a:ext>
              </a:extLst>
            </p:cNvPr>
            <p:cNvCxnSpPr>
              <a:cxnSpLocks/>
              <a:stCxn id="287" idx="0"/>
              <a:endCxn id="371" idx="1"/>
            </p:cNvCxnSpPr>
            <p:nvPr/>
          </p:nvCxnSpPr>
          <p:spPr>
            <a:xfrm flipH="1">
              <a:off x="6661348" y="1834225"/>
              <a:ext cx="1076455" cy="133418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4A5A7BAB-8CF4-47EC-AFB4-413954452E75}"/>
                </a:ext>
              </a:extLst>
            </p:cNvPr>
            <p:cNvCxnSpPr>
              <a:cxnSpLocks/>
              <a:stCxn id="427" idx="0"/>
              <a:endCxn id="426" idx="4"/>
            </p:cNvCxnSpPr>
            <p:nvPr/>
          </p:nvCxnSpPr>
          <p:spPr>
            <a:xfrm>
              <a:off x="9621563" y="3044363"/>
              <a:ext cx="760622" cy="3161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83FE8D99-5BCF-437C-B9D6-FF1DF3EBEC5F}"/>
                </a:ext>
              </a:extLst>
            </p:cNvPr>
            <p:cNvCxnSpPr>
              <a:cxnSpLocks/>
              <a:stCxn id="295" idx="0"/>
              <a:endCxn id="426" idx="5"/>
            </p:cNvCxnSpPr>
            <p:nvPr/>
          </p:nvCxnSpPr>
          <p:spPr>
            <a:xfrm>
              <a:off x="10349083" y="2680523"/>
              <a:ext cx="90128" cy="61593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1AC3CE58-ED52-42C4-A8DD-68C5BE4091F4}"/>
                </a:ext>
              </a:extLst>
            </p:cNvPr>
            <p:cNvCxnSpPr>
              <a:cxnSpLocks/>
              <a:stCxn id="294" idx="0"/>
              <a:endCxn id="427" idx="6"/>
            </p:cNvCxnSpPr>
            <p:nvPr/>
          </p:nvCxnSpPr>
          <p:spPr>
            <a:xfrm>
              <a:off x="9306676" y="1739765"/>
              <a:ext cx="245878" cy="11619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953DE94E-36D7-477D-872A-3D0D03E70AAF}"/>
                </a:ext>
              </a:extLst>
            </p:cNvPr>
            <p:cNvCxnSpPr>
              <a:cxnSpLocks/>
              <a:stCxn id="371" idx="1"/>
              <a:endCxn id="428" idx="5"/>
            </p:cNvCxnSpPr>
            <p:nvPr/>
          </p:nvCxnSpPr>
          <p:spPr>
            <a:xfrm>
              <a:off x="6661348" y="3168408"/>
              <a:ext cx="1391015" cy="190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AD2C91B2-6F94-4004-8417-DB426FC29673}"/>
                </a:ext>
              </a:extLst>
            </p:cNvPr>
            <p:cNvCxnSpPr>
              <a:cxnSpLocks/>
              <a:stCxn id="287" idx="0"/>
              <a:endCxn id="428" idx="5"/>
            </p:cNvCxnSpPr>
            <p:nvPr/>
          </p:nvCxnSpPr>
          <p:spPr>
            <a:xfrm>
              <a:off x="7737803" y="1834225"/>
              <a:ext cx="314560" cy="13532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C8050FDA-32DD-4AF0-BB11-5B8129C4BDA5}"/>
                </a:ext>
              </a:extLst>
            </p:cNvPr>
            <p:cNvCxnSpPr>
              <a:cxnSpLocks/>
              <a:stCxn id="428" idx="7"/>
              <a:endCxn id="427" idx="4"/>
            </p:cNvCxnSpPr>
            <p:nvPr/>
          </p:nvCxnSpPr>
          <p:spPr>
            <a:xfrm flipV="1">
              <a:off x="8152134" y="2970735"/>
              <a:ext cx="1257783" cy="2514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426" name="Oval 425">
              <a:extLst>
                <a:ext uri="{FF2B5EF4-FFF2-40B4-BE49-F238E27FC236}">
                  <a16:creationId xmlns:a16="http://schemas.microsoft.com/office/drawing/2014/main" id="{66581318-BA3B-44C0-94F8-E43172A6EA03}"/>
                </a:ext>
              </a:extLst>
            </p:cNvPr>
            <p:cNvSpPr/>
            <p:nvPr/>
          </p:nvSpPr>
          <p:spPr>
            <a:xfrm rot="17350916" flipV="1">
              <a:off x="10375964" y="3285269"/>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27" name="Oval 426">
              <a:extLst>
                <a:ext uri="{FF2B5EF4-FFF2-40B4-BE49-F238E27FC236}">
                  <a16:creationId xmlns:a16="http://schemas.microsoft.com/office/drawing/2014/main" id="{0CBBA3F5-760F-4E15-A6AE-386B8A36AF22}"/>
                </a:ext>
              </a:extLst>
            </p:cNvPr>
            <p:cNvSpPr/>
            <p:nvPr/>
          </p:nvSpPr>
          <p:spPr>
            <a:xfrm rot="17350916" flipV="1">
              <a:off x="9403696" y="289550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28" name="Oval 427">
              <a:extLst>
                <a:ext uri="{FF2B5EF4-FFF2-40B4-BE49-F238E27FC236}">
                  <a16:creationId xmlns:a16="http://schemas.microsoft.com/office/drawing/2014/main" id="{A0C321F2-1BEB-4EA8-AEA4-64BF9BD4F220}"/>
                </a:ext>
              </a:extLst>
            </p:cNvPr>
            <p:cNvSpPr>
              <a:spLocks noChangeAspect="1"/>
            </p:cNvSpPr>
            <p:nvPr/>
          </p:nvSpPr>
          <p:spPr>
            <a:xfrm rot="17350916" flipV="1">
              <a:off x="8010198" y="317998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29" name="Straight Connector 428">
              <a:extLst>
                <a:ext uri="{FF2B5EF4-FFF2-40B4-BE49-F238E27FC236}">
                  <a16:creationId xmlns:a16="http://schemas.microsoft.com/office/drawing/2014/main" id="{F7FAA5CA-27EA-4652-89CC-517C73FE9F2E}"/>
                </a:ext>
              </a:extLst>
            </p:cNvPr>
            <p:cNvCxnSpPr>
              <a:cxnSpLocks/>
              <a:stCxn id="292" idx="0"/>
              <a:endCxn id="426" idx="7"/>
            </p:cNvCxnSpPr>
            <p:nvPr/>
          </p:nvCxnSpPr>
          <p:spPr>
            <a:xfrm flipH="1">
              <a:off x="10588868" y="2983008"/>
              <a:ext cx="1256853" cy="3655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C500C6D4-0F38-4F5E-A2AE-21E20CE66DB1}"/>
                </a:ext>
              </a:extLst>
            </p:cNvPr>
            <p:cNvCxnSpPr>
              <a:cxnSpLocks/>
              <a:endCxn id="292" idx="7"/>
            </p:cNvCxnSpPr>
            <p:nvPr/>
          </p:nvCxnSpPr>
          <p:spPr>
            <a:xfrm flipH="1" flipV="1">
              <a:off x="11930123" y="2967834"/>
              <a:ext cx="291194" cy="286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sp>
        <p:nvSpPr>
          <p:cNvPr id="431" name="Slide Number Placeholder 2">
            <a:extLst>
              <a:ext uri="{FF2B5EF4-FFF2-40B4-BE49-F238E27FC236}">
                <a16:creationId xmlns:a16="http://schemas.microsoft.com/office/drawing/2014/main" id="{0258D1A6-84A5-47F5-9621-324022D06C05}"/>
              </a:ext>
            </a:extLst>
          </p:cNvPr>
          <p:cNvSpPr>
            <a:spLocks noGrp="1"/>
          </p:cNvSpPr>
          <p:nvPr>
            <p:ph type="sldNum" sz="quarter" idx="4"/>
          </p:nvPr>
        </p:nvSpPr>
        <p:spPr>
          <a:xfrm>
            <a:off x="8541656" y="4861367"/>
            <a:ext cx="351133" cy="92333"/>
          </a:xfrm>
          <a:prstGeom prst="rect">
            <a:avLst/>
          </a:prstGeom>
        </p:spPr>
        <p:txBody>
          <a:bodyPr vert="horz" wrap="square" lIns="0" tIns="0" rIns="0" bIns="0" rtlCol="0" anchor="ctr">
            <a:spAutoFit/>
          </a:bodyPr>
          <a:lstStyle>
            <a:lvl1pPr algn="r">
              <a:defRPr sz="600">
                <a:solidFill>
                  <a:schemeClr val="tx1"/>
                </a:solidFill>
              </a:defRPr>
            </a:lvl1pPr>
          </a:lstStyle>
          <a:p>
            <a:fld id="{48472333-AD7F-47E8-93D9-5C90FF74B431}" type="slidenum">
              <a:rPr lang="en-IN" smtClean="0"/>
              <a:pPr/>
              <a:t>‹N°›</a:t>
            </a:fld>
            <a:endParaRPr lang="en-IN"/>
          </a:p>
        </p:txBody>
      </p:sp>
    </p:spTree>
    <p:extLst>
      <p:ext uri="{BB962C8B-B14F-4D97-AF65-F5344CB8AC3E}">
        <p14:creationId xmlns:p14="http://schemas.microsoft.com/office/powerpoint/2010/main" val="300931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05393" y="252153"/>
            <a:ext cx="6898958" cy="290849"/>
          </a:xfrm>
        </p:spPr>
        <p:txBody>
          <a:bodyPr lIns="0" tIns="0" rIns="0" bIns="0"/>
          <a:lstStyle>
            <a:lvl1pPr>
              <a:defRPr sz="2100" b="1" i="0">
                <a:solidFill>
                  <a:srgbClr val="1FCEBC"/>
                </a:solidFill>
                <a:latin typeface="Arial"/>
                <a:cs typeface="Arial"/>
              </a:defRPr>
            </a:lvl1pPr>
          </a:lstStyle>
          <a:p>
            <a:endParaRPr/>
          </a:p>
        </p:txBody>
      </p:sp>
      <p:sp>
        <p:nvSpPr>
          <p:cNvPr id="3" name="Holder 3"/>
          <p:cNvSpPr>
            <a:spLocks noGrp="1"/>
          </p:cNvSpPr>
          <p:nvPr>
            <p:ph type="body" idx="1"/>
          </p:nvPr>
        </p:nvSpPr>
        <p:spPr>
          <a:xfrm>
            <a:off x="250824" y="702415"/>
            <a:ext cx="8674587" cy="184666"/>
          </a:xfrm>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600" b="0" i="0">
                <a:solidFill>
                  <a:schemeClr val="tx1"/>
                </a:solidFill>
                <a:latin typeface="Trebuchet MS"/>
                <a:cs typeface="Trebuchet MS"/>
              </a:defRPr>
            </a:lvl1pPr>
          </a:lstStyle>
          <a:p>
            <a:pPr marL="9525">
              <a:spcBef>
                <a:spcPts val="45"/>
              </a:spcBef>
            </a:pPr>
            <a:r>
              <a:rPr lang="fr-FR" spc="64"/>
              <a:t>G</a:t>
            </a:r>
            <a:r>
              <a:rPr lang="fr-FR" spc="120"/>
              <a:t> </a:t>
            </a:r>
            <a:r>
              <a:rPr lang="fr-FR" spc="56"/>
              <a:t>E</a:t>
            </a:r>
          </a:p>
        </p:txBody>
      </p:sp>
      <p:sp>
        <p:nvSpPr>
          <p:cNvPr id="5" name="Holder 5"/>
          <p:cNvSpPr>
            <a:spLocks noGrp="1"/>
          </p:cNvSpPr>
          <p:nvPr>
            <p:ph type="dt" sz="half" idx="6"/>
          </p:nvPr>
        </p:nvSpPr>
        <p:spPr/>
        <p:txBody>
          <a:bodyPr lIns="0" tIns="0" rIns="0" bIns="0"/>
          <a:lstStyle>
            <a:lvl1pPr>
              <a:defRPr sz="600" b="0" i="0">
                <a:solidFill>
                  <a:schemeClr val="tx1"/>
                </a:solidFill>
                <a:latin typeface="Trebuchet MS"/>
                <a:cs typeface="Trebuchet MS"/>
              </a:defRPr>
            </a:lvl1pPr>
          </a:lstStyle>
          <a:p>
            <a:pPr marL="9525">
              <a:spcBef>
                <a:spcPts val="45"/>
              </a:spcBef>
            </a:pPr>
            <a:r>
              <a:rPr lang="fr-FR" spc="75"/>
              <a:t>P</a:t>
            </a:r>
            <a:r>
              <a:rPr lang="fr-FR" spc="135"/>
              <a:t> </a:t>
            </a:r>
            <a:r>
              <a:rPr lang="fr-FR" spc="75"/>
              <a:t>A </a:t>
            </a:r>
            <a:r>
              <a:rPr lang="fr-FR" spc="4"/>
              <a:t> </a:t>
            </a:r>
          </a:p>
        </p:txBody>
      </p:sp>
      <p:sp>
        <p:nvSpPr>
          <p:cNvPr id="6" name="Holder 6"/>
          <p:cNvSpPr>
            <a:spLocks noGrp="1"/>
          </p:cNvSpPr>
          <p:nvPr>
            <p:ph type="sldNum" sz="quarter" idx="7"/>
          </p:nvPr>
        </p:nvSpPr>
        <p:spPr/>
        <p:txBody>
          <a:bodyPr lIns="0" tIns="0" rIns="0" bIns="0"/>
          <a:lstStyle>
            <a:lvl1pPr>
              <a:defRPr sz="600" b="0" i="0">
                <a:solidFill>
                  <a:schemeClr val="tx1"/>
                </a:solidFill>
                <a:latin typeface="Trebuchet MS"/>
                <a:cs typeface="Trebuchet MS"/>
              </a:defRPr>
            </a:lvl1pPr>
          </a:lstStyle>
          <a:p>
            <a:pPr marL="28575">
              <a:spcBef>
                <a:spcPts val="45"/>
              </a:spcBef>
            </a:pPr>
            <a:fld id="{81D60167-4931-47E6-BA6A-407CBD079E47}" type="slidenum">
              <a:rPr lang="fr-FR" spc="-11" smtClean="0"/>
              <a:pPr marL="28575">
                <a:spcBef>
                  <a:spcPts val="45"/>
                </a:spcBef>
              </a:pPr>
              <a:t>‹N°›</a:t>
            </a:fld>
            <a:r>
              <a:rPr lang="fr-FR" spc="-11"/>
              <a:t> </a:t>
            </a:r>
          </a:p>
        </p:txBody>
      </p:sp>
    </p:spTree>
    <p:extLst>
      <p:ext uri="{BB962C8B-B14F-4D97-AF65-F5344CB8AC3E}">
        <p14:creationId xmlns:p14="http://schemas.microsoft.com/office/powerpoint/2010/main" val="1485843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3504" y="240030"/>
            <a:ext cx="2743200" cy="240030"/>
          </a:xfrm>
        </p:spPr>
        <p:txBody>
          <a:bodyPr/>
          <a:lstStyle/>
          <a:p>
            <a:fld id="{C3766381-C8EE-554F-B853-884CD13899B3}" type="datetimeFigureOut">
              <a:rPr lang="fr-FR" smtClean="0"/>
              <a:t>02/10/2024</a:t>
            </a:fld>
            <a:endParaRPr lang="fr-FR"/>
          </a:p>
        </p:txBody>
      </p:sp>
      <p:sp>
        <p:nvSpPr>
          <p:cNvPr id="3" name="Footer Placeholder 2"/>
          <p:cNvSpPr>
            <a:spLocks noGrp="1"/>
          </p:cNvSpPr>
          <p:nvPr>
            <p:ph type="ftr" sz="quarter" idx="11"/>
          </p:nvPr>
        </p:nvSpPr>
        <p:spPr>
          <a:xfrm>
            <a:off x="603504" y="4670298"/>
            <a:ext cx="7941564" cy="240030"/>
          </a:xfrm>
        </p:spPr>
        <p:txBody>
          <a:bodyPr/>
          <a:lstStyle/>
          <a:p>
            <a:endParaRPr lang="fr-FR"/>
          </a:p>
        </p:txBody>
      </p:sp>
      <p:sp>
        <p:nvSpPr>
          <p:cNvPr id="4" name="Slide Number Placeholder 3"/>
          <p:cNvSpPr>
            <a:spLocks noGrp="1"/>
          </p:cNvSpPr>
          <p:nvPr>
            <p:ph type="sldNum" sz="quarter" idx="12"/>
          </p:nvPr>
        </p:nvSpPr>
        <p:spPr>
          <a:xfrm>
            <a:off x="7852410" y="313878"/>
            <a:ext cx="685800" cy="92333"/>
          </a:xfrm>
        </p:spPr>
        <p:txBody>
          <a:bodyPr/>
          <a:lstStyle/>
          <a:p>
            <a:fld id="{6278DCDB-0E30-8C47-AC2A-10175718859E}" type="slidenum">
              <a:rPr lang="fr-FR" smtClean="0"/>
              <a:t>‹N°›</a:t>
            </a:fld>
            <a:endParaRPr lang="fr-FR"/>
          </a:p>
        </p:txBody>
      </p:sp>
    </p:spTree>
    <p:extLst>
      <p:ext uri="{BB962C8B-B14F-4D97-AF65-F5344CB8AC3E}">
        <p14:creationId xmlns:p14="http://schemas.microsoft.com/office/powerpoint/2010/main" val="340480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Subjects">
  <p:cSld name="Three Subjects">
    <p:spTree>
      <p:nvGrpSpPr>
        <p:cNvPr id="1" name="Shape 65"/>
        <p:cNvGrpSpPr/>
        <p:nvPr/>
      </p:nvGrpSpPr>
      <p:grpSpPr>
        <a:xfrm>
          <a:off x="0" y="0"/>
          <a:ext cx="0" cy="0"/>
          <a:chOff x="0" y="0"/>
          <a:chExt cx="0" cy="0"/>
        </a:xfrm>
      </p:grpSpPr>
      <p:sp>
        <p:nvSpPr>
          <p:cNvPr id="66" name="Google Shape;66;p53"/>
          <p:cNvSpPr txBox="1">
            <a:spLocks noGrp="1"/>
          </p:cNvSpPr>
          <p:nvPr>
            <p:ph type="ftr" idx="11"/>
          </p:nvPr>
        </p:nvSpPr>
        <p:spPr>
          <a:xfrm>
            <a:off x="2149832" y="4859492"/>
            <a:ext cx="4844338" cy="127750"/>
          </a:xfrm>
          <a:prstGeom prst="rect">
            <a:avLst/>
          </a:prstGeom>
          <a:noFill/>
          <a:ln>
            <a:noFill/>
          </a:ln>
        </p:spPr>
        <p:txBody>
          <a:bodyPr spcFirstLastPara="1" wrap="square" lIns="0" tIns="0" rIns="0" bIns="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67" name="Google Shape;67;p53"/>
          <p:cNvSpPr txBox="1">
            <a:spLocks noGrp="1"/>
          </p:cNvSpPr>
          <p:nvPr>
            <p:ph type="sldNum" idx="12"/>
          </p:nvPr>
        </p:nvSpPr>
        <p:spPr>
          <a:xfrm>
            <a:off x="8336226" y="4820495"/>
            <a:ext cx="476250" cy="205743"/>
          </a:xfrm>
          <a:prstGeom prst="rect">
            <a:avLst/>
          </a:prstGeom>
          <a:noFill/>
          <a:ln>
            <a:noFill/>
          </a:ln>
        </p:spPr>
        <p:txBody>
          <a:bodyPr spcFirstLastPara="1" wrap="square" lIns="0" tIns="0" rIns="0" bIns="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a:spcAft>
                <a:spcPct val="0"/>
              </a:spcAft>
            </a:pPr>
            <a:fld id="{00000000-1234-1234-1234-123412341234}" type="slidenum">
              <a:rPr lang="en-GB" smtClean="0"/>
              <a:pPr>
                <a:spcAft>
                  <a:spcPct val="0"/>
                </a:spcAft>
              </a:pPr>
              <a:t>‹N°›</a:t>
            </a:fld>
            <a:endParaRPr lang="en-GB"/>
          </a:p>
        </p:txBody>
      </p:sp>
      <p:sp>
        <p:nvSpPr>
          <p:cNvPr id="68" name="Google Shape;68;p53"/>
          <p:cNvSpPr>
            <a:spLocks noGrp="1"/>
          </p:cNvSpPr>
          <p:nvPr>
            <p:ph type="pic" idx="2"/>
          </p:nvPr>
        </p:nvSpPr>
        <p:spPr>
          <a:xfrm>
            <a:off x="1414372" y="1706507"/>
            <a:ext cx="1360579" cy="184666"/>
          </a:xfrm>
          <a:prstGeom prst="rect">
            <a:avLst/>
          </a:prstGeom>
          <a:noFill/>
          <a:ln>
            <a:noFill/>
          </a:ln>
        </p:spPr>
        <p:txBody>
          <a:bodyPr/>
          <a:lstStyle/>
          <a:p>
            <a:endParaRPr/>
          </a:p>
        </p:txBody>
      </p:sp>
      <p:sp>
        <p:nvSpPr>
          <p:cNvPr id="69" name="Google Shape;69;p53"/>
          <p:cNvSpPr>
            <a:spLocks noGrp="1"/>
          </p:cNvSpPr>
          <p:nvPr>
            <p:ph type="pic" idx="3"/>
          </p:nvPr>
        </p:nvSpPr>
        <p:spPr>
          <a:xfrm>
            <a:off x="3932147" y="1706507"/>
            <a:ext cx="1360579" cy="184666"/>
          </a:xfrm>
          <a:prstGeom prst="rect">
            <a:avLst/>
          </a:prstGeom>
          <a:noFill/>
          <a:ln>
            <a:noFill/>
          </a:ln>
        </p:spPr>
        <p:txBody>
          <a:bodyPr/>
          <a:lstStyle/>
          <a:p>
            <a:endParaRPr/>
          </a:p>
        </p:txBody>
      </p:sp>
      <p:sp>
        <p:nvSpPr>
          <p:cNvPr id="70" name="Google Shape;70;p53"/>
          <p:cNvSpPr>
            <a:spLocks noGrp="1"/>
          </p:cNvSpPr>
          <p:nvPr>
            <p:ph type="pic" idx="4"/>
          </p:nvPr>
        </p:nvSpPr>
        <p:spPr>
          <a:xfrm>
            <a:off x="6456747" y="1706507"/>
            <a:ext cx="1360579" cy="184666"/>
          </a:xfrm>
          <a:prstGeom prst="rect">
            <a:avLst/>
          </a:prstGeom>
          <a:noFill/>
          <a:ln>
            <a:noFill/>
          </a:ln>
        </p:spPr>
        <p:txBody>
          <a:bodyPr/>
          <a:lstStyle/>
          <a:p>
            <a:endParaRPr/>
          </a:p>
        </p:txBody>
      </p:sp>
      <p:sp>
        <p:nvSpPr>
          <p:cNvPr id="71" name="Google Shape;71;p53"/>
          <p:cNvSpPr txBox="1">
            <a:spLocks noGrp="1"/>
          </p:cNvSpPr>
          <p:nvPr>
            <p:ph type="body" idx="1"/>
          </p:nvPr>
        </p:nvSpPr>
        <p:spPr>
          <a:xfrm>
            <a:off x="665341" y="4556156"/>
            <a:ext cx="7813319" cy="123111"/>
          </a:xfrm>
          <a:prstGeom prst="rect">
            <a:avLst/>
          </a:prstGeom>
          <a:noFill/>
          <a:ln>
            <a:noFill/>
          </a:ln>
        </p:spPr>
        <p:txBody>
          <a:bodyPr spcFirstLastPara="1" wrap="square" lIns="0" tIns="0" rIns="0" bIns="0" anchor="t" anchorCtr="0">
            <a:noAutofit/>
          </a:bodyPr>
          <a:lstStyle>
            <a:lvl1pPr marL="457189" lvl="0" indent="-228594" algn="ctr">
              <a:lnSpc>
                <a:spcPct val="100000"/>
              </a:lnSpc>
              <a:spcBef>
                <a:spcPct val="0"/>
              </a:spcBef>
              <a:spcAft>
                <a:spcPct val="0"/>
              </a:spcAft>
              <a:buClr>
                <a:schemeClr val="accent2"/>
              </a:buClr>
              <a:buSzPts val="900"/>
              <a:buNone/>
              <a:defRPr sz="900" b="0" i="0">
                <a:solidFill>
                  <a:schemeClr val="accent2"/>
                </a:solidFill>
                <a:latin typeface="Verdana"/>
                <a:ea typeface="Verdana"/>
                <a:cs typeface="Verdana"/>
                <a:sym typeface="Verdana"/>
              </a:defRPr>
            </a:lvl1pPr>
            <a:lvl2pPr marL="914378" lvl="1" indent="-228594" algn="l">
              <a:lnSpc>
                <a:spcPct val="125000"/>
              </a:lnSpc>
              <a:spcBef>
                <a:spcPct val="0"/>
              </a:spcBef>
              <a:spcAft>
                <a:spcPct val="0"/>
              </a:spcAft>
              <a:buSzPts val="1000"/>
              <a:buFont typeface="Arial"/>
              <a:buNone/>
              <a:defRPr sz="1000"/>
            </a:lvl2pPr>
            <a:lvl3pPr marL="1371566" lvl="2" indent="-292093" algn="l">
              <a:lnSpc>
                <a:spcPct val="110000"/>
              </a:lnSpc>
              <a:spcBef>
                <a:spcPct val="0"/>
              </a:spcBef>
              <a:spcAft>
                <a:spcPct val="0"/>
              </a:spcAft>
              <a:buClr>
                <a:schemeClr val="dk1"/>
              </a:buClr>
              <a:buSzPts val="1000"/>
              <a:buFont typeface="Arial"/>
              <a:buChar char="•"/>
              <a:defRPr sz="1000">
                <a:solidFill>
                  <a:schemeClr val="dk1"/>
                </a:solidFill>
                <a:latin typeface="Arial"/>
                <a:ea typeface="Arial"/>
                <a:cs typeface="Arial"/>
                <a:sym typeface="Arial"/>
              </a:defRPr>
            </a:lvl3pPr>
            <a:lvl4pPr marL="1828754" lvl="3" indent="-292093" algn="l">
              <a:lnSpc>
                <a:spcPct val="125000"/>
              </a:lnSpc>
              <a:spcBef>
                <a:spcPct val="0"/>
              </a:spcBef>
              <a:spcAft>
                <a:spcPct val="0"/>
              </a:spcAft>
              <a:buClr>
                <a:schemeClr val="dk1"/>
              </a:buClr>
              <a:buSzPts val="1000"/>
              <a:buFont typeface="Verdana"/>
              <a:buChar char="•"/>
              <a:defRPr sz="1000"/>
            </a:lvl4pPr>
            <a:lvl5pPr marL="2285943" lvl="4" indent="-228594" algn="l">
              <a:lnSpc>
                <a:spcPct val="125000"/>
              </a:lnSpc>
              <a:spcBef>
                <a:spcPct val="0"/>
              </a:spcBef>
              <a:spcAft>
                <a:spcPct val="0"/>
              </a:spcAft>
              <a:buClr>
                <a:schemeClr val="accent1"/>
              </a:buClr>
              <a:buSzPts val="1000"/>
              <a:buNone/>
              <a:defRPr sz="1000"/>
            </a:lvl5pPr>
            <a:lvl6pPr marL="2743132" lvl="5" indent="-342892" algn="l">
              <a:lnSpc>
                <a:spcPct val="90000"/>
              </a:lnSpc>
              <a:spcBef>
                <a:spcPts val="375"/>
              </a:spcBef>
              <a:spcAft>
                <a:spcPct val="0"/>
              </a:spcAft>
              <a:buClr>
                <a:schemeClr val="dk1"/>
              </a:buClr>
              <a:buSzPts val="1800"/>
              <a:buChar char="•"/>
              <a:defRPr/>
            </a:lvl6pPr>
            <a:lvl7pPr marL="3200320" lvl="6" indent="-342892" algn="l">
              <a:lnSpc>
                <a:spcPct val="90000"/>
              </a:lnSpc>
              <a:spcBef>
                <a:spcPts val="375"/>
              </a:spcBef>
              <a:spcAft>
                <a:spcPct val="0"/>
              </a:spcAft>
              <a:buClr>
                <a:schemeClr val="dk1"/>
              </a:buClr>
              <a:buSzPts val="1800"/>
              <a:buChar char="•"/>
              <a:defRPr/>
            </a:lvl7pPr>
            <a:lvl8pPr marL="3657509" lvl="7" indent="-342892" algn="l">
              <a:lnSpc>
                <a:spcPct val="90000"/>
              </a:lnSpc>
              <a:spcBef>
                <a:spcPts val="375"/>
              </a:spcBef>
              <a:spcAft>
                <a:spcPct val="0"/>
              </a:spcAft>
              <a:buClr>
                <a:schemeClr val="dk1"/>
              </a:buClr>
              <a:buSzPts val="1800"/>
              <a:buChar char="•"/>
              <a:defRPr/>
            </a:lvl8pPr>
            <a:lvl9pPr marL="4114697" lvl="8" indent="-342892" algn="l">
              <a:lnSpc>
                <a:spcPct val="90000"/>
              </a:lnSpc>
              <a:spcBef>
                <a:spcPts val="375"/>
              </a:spcBef>
              <a:spcAft>
                <a:spcPct val="0"/>
              </a:spcAft>
              <a:buClr>
                <a:schemeClr val="dk1"/>
              </a:buClr>
              <a:buSzPts val="1800"/>
              <a:buChar char="•"/>
              <a:defRPr/>
            </a:lvl9pPr>
          </a:lstStyle>
          <a:p>
            <a:endParaRPr/>
          </a:p>
        </p:txBody>
      </p:sp>
      <p:sp>
        <p:nvSpPr>
          <p:cNvPr id="72" name="Google Shape;72;p53"/>
          <p:cNvSpPr txBox="1">
            <a:spLocks noGrp="1"/>
          </p:cNvSpPr>
          <p:nvPr>
            <p:ph type="body" idx="5"/>
          </p:nvPr>
        </p:nvSpPr>
        <p:spPr>
          <a:xfrm>
            <a:off x="1082842" y="3343055"/>
            <a:ext cx="2023637" cy="773603"/>
          </a:xfrm>
          <a:prstGeom prst="rect">
            <a:avLst/>
          </a:prstGeom>
          <a:noFill/>
          <a:ln>
            <a:noFill/>
          </a:ln>
        </p:spPr>
        <p:txBody>
          <a:bodyPr spcFirstLastPara="1" wrap="square" lIns="0" tIns="0" rIns="0" bIns="0" anchor="t" anchorCtr="0">
            <a:noAutofit/>
          </a:bodyPr>
          <a:lstStyle>
            <a:lvl1pPr marL="457189" lvl="0" indent="-228594" algn="ctr">
              <a:lnSpc>
                <a:spcPct val="100000"/>
              </a:lnSpc>
              <a:spcBef>
                <a:spcPct val="0"/>
              </a:spcBef>
              <a:spcAft>
                <a:spcPct val="0"/>
              </a:spcAft>
              <a:buClr>
                <a:schemeClr val="accent2"/>
              </a:buClr>
              <a:buSzPts val="1500"/>
              <a:buFont typeface="Noto Sans Symbols"/>
              <a:buNone/>
              <a:defRPr sz="1500" b="0">
                <a:solidFill>
                  <a:schemeClr val="accent2"/>
                </a:solidFill>
              </a:defRPr>
            </a:lvl1pPr>
            <a:lvl2pPr marL="914378" lvl="1" indent="-228594" algn="ctr">
              <a:lnSpc>
                <a:spcPct val="125000"/>
              </a:lnSpc>
              <a:spcBef>
                <a:spcPts val="500"/>
              </a:spcBef>
              <a:spcAft>
                <a:spcPct val="0"/>
              </a:spcAft>
              <a:buSzPts val="900"/>
              <a:buFont typeface="Arial"/>
              <a:buNone/>
              <a:defRPr sz="900" b="0" i="0">
                <a:solidFill>
                  <a:schemeClr val="dk1"/>
                </a:solidFill>
                <a:latin typeface="Verdana"/>
                <a:ea typeface="Verdana"/>
                <a:cs typeface="Verdana"/>
                <a:sym typeface="Verdana"/>
              </a:defRPr>
            </a:lvl2pPr>
            <a:lvl3pPr marL="1371566" lvl="2" indent="-279393" algn="l">
              <a:lnSpc>
                <a:spcPct val="110000"/>
              </a:lnSpc>
              <a:spcBef>
                <a:spcPct val="0"/>
              </a:spcBef>
              <a:spcAft>
                <a:spcPct val="0"/>
              </a:spcAft>
              <a:buClr>
                <a:schemeClr val="dk1"/>
              </a:buClr>
              <a:buSzPts val="800"/>
              <a:buFont typeface="Verdana"/>
              <a:buChar char="•"/>
              <a:defRPr sz="800">
                <a:latin typeface="Verdana"/>
                <a:ea typeface="Verdana"/>
                <a:cs typeface="Verdana"/>
                <a:sym typeface="Verdana"/>
              </a:defRPr>
            </a:lvl3pPr>
            <a:lvl4pPr marL="1828754" lvl="3" indent="-292093" algn="l">
              <a:lnSpc>
                <a:spcPct val="125000"/>
              </a:lnSpc>
              <a:spcBef>
                <a:spcPct val="0"/>
              </a:spcBef>
              <a:spcAft>
                <a:spcPct val="0"/>
              </a:spcAft>
              <a:buClr>
                <a:schemeClr val="dk1"/>
              </a:buClr>
              <a:buSzPts val="1000"/>
              <a:buFont typeface="Verdana"/>
              <a:buChar char="•"/>
              <a:defRPr sz="1000"/>
            </a:lvl4pPr>
            <a:lvl5pPr marL="2285943" lvl="4" indent="-228594" algn="l">
              <a:lnSpc>
                <a:spcPct val="125000"/>
              </a:lnSpc>
              <a:spcBef>
                <a:spcPct val="0"/>
              </a:spcBef>
              <a:spcAft>
                <a:spcPct val="0"/>
              </a:spcAft>
              <a:buClr>
                <a:schemeClr val="accent1"/>
              </a:buClr>
              <a:buSzPts val="1000"/>
              <a:buNone/>
              <a:defRPr sz="1000"/>
            </a:lvl5pPr>
            <a:lvl6pPr marL="2743132" lvl="5" indent="-342892" algn="l">
              <a:lnSpc>
                <a:spcPct val="90000"/>
              </a:lnSpc>
              <a:spcBef>
                <a:spcPts val="375"/>
              </a:spcBef>
              <a:spcAft>
                <a:spcPct val="0"/>
              </a:spcAft>
              <a:buClr>
                <a:schemeClr val="dk1"/>
              </a:buClr>
              <a:buSzPts val="1800"/>
              <a:buChar char="•"/>
              <a:defRPr/>
            </a:lvl6pPr>
            <a:lvl7pPr marL="3200320" lvl="6" indent="-342892" algn="l">
              <a:lnSpc>
                <a:spcPct val="90000"/>
              </a:lnSpc>
              <a:spcBef>
                <a:spcPts val="375"/>
              </a:spcBef>
              <a:spcAft>
                <a:spcPct val="0"/>
              </a:spcAft>
              <a:buClr>
                <a:schemeClr val="dk1"/>
              </a:buClr>
              <a:buSzPts val="1800"/>
              <a:buChar char="•"/>
              <a:defRPr/>
            </a:lvl7pPr>
            <a:lvl8pPr marL="3657509" lvl="7" indent="-342892" algn="l">
              <a:lnSpc>
                <a:spcPct val="90000"/>
              </a:lnSpc>
              <a:spcBef>
                <a:spcPts val="375"/>
              </a:spcBef>
              <a:spcAft>
                <a:spcPct val="0"/>
              </a:spcAft>
              <a:buClr>
                <a:schemeClr val="dk1"/>
              </a:buClr>
              <a:buSzPts val="1800"/>
              <a:buChar char="•"/>
              <a:defRPr/>
            </a:lvl8pPr>
            <a:lvl9pPr marL="4114697" lvl="8" indent="-342892" algn="l">
              <a:lnSpc>
                <a:spcPct val="90000"/>
              </a:lnSpc>
              <a:spcBef>
                <a:spcPts val="375"/>
              </a:spcBef>
              <a:spcAft>
                <a:spcPct val="0"/>
              </a:spcAft>
              <a:buClr>
                <a:schemeClr val="dk1"/>
              </a:buClr>
              <a:buSzPts val="1800"/>
              <a:buChar char="•"/>
              <a:defRPr/>
            </a:lvl9pPr>
          </a:lstStyle>
          <a:p>
            <a:endParaRPr/>
          </a:p>
        </p:txBody>
      </p:sp>
      <p:sp>
        <p:nvSpPr>
          <p:cNvPr id="73" name="Google Shape;73;p53"/>
          <p:cNvSpPr txBox="1">
            <a:spLocks noGrp="1"/>
          </p:cNvSpPr>
          <p:nvPr>
            <p:ph type="body" idx="6"/>
          </p:nvPr>
        </p:nvSpPr>
        <p:spPr>
          <a:xfrm>
            <a:off x="6131707" y="3343055"/>
            <a:ext cx="2023637" cy="773603"/>
          </a:xfrm>
          <a:prstGeom prst="rect">
            <a:avLst/>
          </a:prstGeom>
          <a:noFill/>
          <a:ln>
            <a:noFill/>
          </a:ln>
        </p:spPr>
        <p:txBody>
          <a:bodyPr spcFirstLastPara="1" wrap="square" lIns="0" tIns="0" rIns="0" bIns="0" anchor="t" anchorCtr="0">
            <a:noAutofit/>
          </a:bodyPr>
          <a:lstStyle>
            <a:lvl1pPr marL="457189" lvl="0" indent="-228594" algn="ctr">
              <a:lnSpc>
                <a:spcPct val="100000"/>
              </a:lnSpc>
              <a:spcBef>
                <a:spcPct val="0"/>
              </a:spcBef>
              <a:spcAft>
                <a:spcPct val="0"/>
              </a:spcAft>
              <a:buClr>
                <a:schemeClr val="accent2"/>
              </a:buClr>
              <a:buSzPts val="1500"/>
              <a:buFont typeface="Noto Sans Symbols"/>
              <a:buNone/>
              <a:defRPr sz="1500" b="0">
                <a:solidFill>
                  <a:schemeClr val="accent2"/>
                </a:solidFill>
              </a:defRPr>
            </a:lvl1pPr>
            <a:lvl2pPr marL="914378" lvl="1" indent="-228594" algn="ctr">
              <a:lnSpc>
                <a:spcPct val="125000"/>
              </a:lnSpc>
              <a:spcBef>
                <a:spcPts val="500"/>
              </a:spcBef>
              <a:spcAft>
                <a:spcPct val="0"/>
              </a:spcAft>
              <a:buSzPts val="900"/>
              <a:buFont typeface="Arial"/>
              <a:buNone/>
              <a:defRPr sz="900" b="0" i="0">
                <a:solidFill>
                  <a:schemeClr val="dk1"/>
                </a:solidFill>
                <a:latin typeface="Verdana"/>
                <a:ea typeface="Verdana"/>
                <a:cs typeface="Verdana"/>
                <a:sym typeface="Verdana"/>
              </a:defRPr>
            </a:lvl2pPr>
            <a:lvl3pPr marL="1371566" lvl="2" indent="-279393" algn="l">
              <a:lnSpc>
                <a:spcPct val="110000"/>
              </a:lnSpc>
              <a:spcBef>
                <a:spcPct val="0"/>
              </a:spcBef>
              <a:spcAft>
                <a:spcPct val="0"/>
              </a:spcAft>
              <a:buClr>
                <a:schemeClr val="dk1"/>
              </a:buClr>
              <a:buSzPts val="800"/>
              <a:buFont typeface="Verdana"/>
              <a:buChar char="•"/>
              <a:defRPr sz="800">
                <a:latin typeface="Verdana"/>
                <a:ea typeface="Verdana"/>
                <a:cs typeface="Verdana"/>
                <a:sym typeface="Verdana"/>
              </a:defRPr>
            </a:lvl3pPr>
            <a:lvl4pPr marL="1828754" lvl="3" indent="-292093" algn="l">
              <a:lnSpc>
                <a:spcPct val="125000"/>
              </a:lnSpc>
              <a:spcBef>
                <a:spcPct val="0"/>
              </a:spcBef>
              <a:spcAft>
                <a:spcPct val="0"/>
              </a:spcAft>
              <a:buClr>
                <a:schemeClr val="dk1"/>
              </a:buClr>
              <a:buSzPts val="1000"/>
              <a:buFont typeface="Verdana"/>
              <a:buChar char="•"/>
              <a:defRPr sz="1000"/>
            </a:lvl4pPr>
            <a:lvl5pPr marL="2285943" lvl="4" indent="-228594" algn="l">
              <a:lnSpc>
                <a:spcPct val="125000"/>
              </a:lnSpc>
              <a:spcBef>
                <a:spcPct val="0"/>
              </a:spcBef>
              <a:spcAft>
                <a:spcPct val="0"/>
              </a:spcAft>
              <a:buClr>
                <a:schemeClr val="accent1"/>
              </a:buClr>
              <a:buSzPts val="1000"/>
              <a:buNone/>
              <a:defRPr sz="1000"/>
            </a:lvl5pPr>
            <a:lvl6pPr marL="2743132" lvl="5" indent="-342892" algn="l">
              <a:lnSpc>
                <a:spcPct val="90000"/>
              </a:lnSpc>
              <a:spcBef>
                <a:spcPts val="375"/>
              </a:spcBef>
              <a:spcAft>
                <a:spcPct val="0"/>
              </a:spcAft>
              <a:buClr>
                <a:schemeClr val="dk1"/>
              </a:buClr>
              <a:buSzPts val="1800"/>
              <a:buChar char="•"/>
              <a:defRPr/>
            </a:lvl6pPr>
            <a:lvl7pPr marL="3200320" lvl="6" indent="-342892" algn="l">
              <a:lnSpc>
                <a:spcPct val="90000"/>
              </a:lnSpc>
              <a:spcBef>
                <a:spcPts val="375"/>
              </a:spcBef>
              <a:spcAft>
                <a:spcPct val="0"/>
              </a:spcAft>
              <a:buClr>
                <a:schemeClr val="dk1"/>
              </a:buClr>
              <a:buSzPts val="1800"/>
              <a:buChar char="•"/>
              <a:defRPr/>
            </a:lvl7pPr>
            <a:lvl8pPr marL="3657509" lvl="7" indent="-342892" algn="l">
              <a:lnSpc>
                <a:spcPct val="90000"/>
              </a:lnSpc>
              <a:spcBef>
                <a:spcPts val="375"/>
              </a:spcBef>
              <a:spcAft>
                <a:spcPct val="0"/>
              </a:spcAft>
              <a:buClr>
                <a:schemeClr val="dk1"/>
              </a:buClr>
              <a:buSzPts val="1800"/>
              <a:buChar char="•"/>
              <a:defRPr/>
            </a:lvl8pPr>
            <a:lvl9pPr marL="4114697" lvl="8" indent="-342892" algn="l">
              <a:lnSpc>
                <a:spcPct val="90000"/>
              </a:lnSpc>
              <a:spcBef>
                <a:spcPts val="375"/>
              </a:spcBef>
              <a:spcAft>
                <a:spcPct val="0"/>
              </a:spcAft>
              <a:buClr>
                <a:schemeClr val="dk1"/>
              </a:buClr>
              <a:buSzPts val="1800"/>
              <a:buChar char="•"/>
              <a:defRPr/>
            </a:lvl9pPr>
          </a:lstStyle>
          <a:p>
            <a:endParaRPr/>
          </a:p>
        </p:txBody>
      </p:sp>
      <p:sp>
        <p:nvSpPr>
          <p:cNvPr id="74" name="Google Shape;74;p53"/>
          <p:cNvSpPr txBox="1">
            <a:spLocks noGrp="1"/>
          </p:cNvSpPr>
          <p:nvPr>
            <p:ph type="body" idx="7"/>
          </p:nvPr>
        </p:nvSpPr>
        <p:spPr>
          <a:xfrm>
            <a:off x="3607274" y="3343055"/>
            <a:ext cx="2023637" cy="773603"/>
          </a:xfrm>
          <a:prstGeom prst="rect">
            <a:avLst/>
          </a:prstGeom>
          <a:noFill/>
          <a:ln>
            <a:noFill/>
          </a:ln>
        </p:spPr>
        <p:txBody>
          <a:bodyPr spcFirstLastPara="1" wrap="square" lIns="0" tIns="0" rIns="0" bIns="0" anchor="t" anchorCtr="0">
            <a:noAutofit/>
          </a:bodyPr>
          <a:lstStyle>
            <a:lvl1pPr marL="457189" lvl="0" indent="-228594" algn="ctr">
              <a:lnSpc>
                <a:spcPct val="100000"/>
              </a:lnSpc>
              <a:spcBef>
                <a:spcPct val="0"/>
              </a:spcBef>
              <a:spcAft>
                <a:spcPct val="0"/>
              </a:spcAft>
              <a:buClr>
                <a:schemeClr val="accent2"/>
              </a:buClr>
              <a:buSzPts val="1500"/>
              <a:buFont typeface="Noto Sans Symbols"/>
              <a:buNone/>
              <a:defRPr sz="1500" b="0">
                <a:solidFill>
                  <a:schemeClr val="accent2"/>
                </a:solidFill>
              </a:defRPr>
            </a:lvl1pPr>
            <a:lvl2pPr marL="914378" lvl="1" indent="-228594" algn="ctr">
              <a:lnSpc>
                <a:spcPct val="125000"/>
              </a:lnSpc>
              <a:spcBef>
                <a:spcPts val="500"/>
              </a:spcBef>
              <a:spcAft>
                <a:spcPct val="0"/>
              </a:spcAft>
              <a:buSzPts val="900"/>
              <a:buFont typeface="Arial"/>
              <a:buNone/>
              <a:defRPr sz="900" b="0" i="0">
                <a:solidFill>
                  <a:schemeClr val="dk1"/>
                </a:solidFill>
                <a:latin typeface="Verdana"/>
                <a:ea typeface="Verdana"/>
                <a:cs typeface="Verdana"/>
                <a:sym typeface="Verdana"/>
              </a:defRPr>
            </a:lvl2pPr>
            <a:lvl3pPr marL="1371566" lvl="2" indent="-279393" algn="l">
              <a:lnSpc>
                <a:spcPct val="110000"/>
              </a:lnSpc>
              <a:spcBef>
                <a:spcPct val="0"/>
              </a:spcBef>
              <a:spcAft>
                <a:spcPct val="0"/>
              </a:spcAft>
              <a:buClr>
                <a:schemeClr val="dk1"/>
              </a:buClr>
              <a:buSzPts val="800"/>
              <a:buFont typeface="Verdana"/>
              <a:buChar char="•"/>
              <a:defRPr sz="800">
                <a:latin typeface="Verdana"/>
                <a:ea typeface="Verdana"/>
                <a:cs typeface="Verdana"/>
                <a:sym typeface="Verdana"/>
              </a:defRPr>
            </a:lvl3pPr>
            <a:lvl4pPr marL="1828754" lvl="3" indent="-292093" algn="l">
              <a:lnSpc>
                <a:spcPct val="125000"/>
              </a:lnSpc>
              <a:spcBef>
                <a:spcPct val="0"/>
              </a:spcBef>
              <a:spcAft>
                <a:spcPct val="0"/>
              </a:spcAft>
              <a:buClr>
                <a:schemeClr val="dk1"/>
              </a:buClr>
              <a:buSzPts val="1000"/>
              <a:buFont typeface="Verdana"/>
              <a:buChar char="•"/>
              <a:defRPr sz="1000"/>
            </a:lvl4pPr>
            <a:lvl5pPr marL="2285943" lvl="4" indent="-228594" algn="l">
              <a:lnSpc>
                <a:spcPct val="125000"/>
              </a:lnSpc>
              <a:spcBef>
                <a:spcPct val="0"/>
              </a:spcBef>
              <a:spcAft>
                <a:spcPct val="0"/>
              </a:spcAft>
              <a:buClr>
                <a:schemeClr val="accent1"/>
              </a:buClr>
              <a:buSzPts val="1000"/>
              <a:buNone/>
              <a:defRPr sz="1000"/>
            </a:lvl5pPr>
            <a:lvl6pPr marL="2743132" lvl="5" indent="-342892" algn="l">
              <a:lnSpc>
                <a:spcPct val="90000"/>
              </a:lnSpc>
              <a:spcBef>
                <a:spcPts val="375"/>
              </a:spcBef>
              <a:spcAft>
                <a:spcPct val="0"/>
              </a:spcAft>
              <a:buClr>
                <a:schemeClr val="dk1"/>
              </a:buClr>
              <a:buSzPts val="1800"/>
              <a:buChar char="•"/>
              <a:defRPr/>
            </a:lvl6pPr>
            <a:lvl7pPr marL="3200320" lvl="6" indent="-342892" algn="l">
              <a:lnSpc>
                <a:spcPct val="90000"/>
              </a:lnSpc>
              <a:spcBef>
                <a:spcPts val="375"/>
              </a:spcBef>
              <a:spcAft>
                <a:spcPct val="0"/>
              </a:spcAft>
              <a:buClr>
                <a:schemeClr val="dk1"/>
              </a:buClr>
              <a:buSzPts val="1800"/>
              <a:buChar char="•"/>
              <a:defRPr/>
            </a:lvl7pPr>
            <a:lvl8pPr marL="3657509" lvl="7" indent="-342892" algn="l">
              <a:lnSpc>
                <a:spcPct val="90000"/>
              </a:lnSpc>
              <a:spcBef>
                <a:spcPts val="375"/>
              </a:spcBef>
              <a:spcAft>
                <a:spcPct val="0"/>
              </a:spcAft>
              <a:buClr>
                <a:schemeClr val="dk1"/>
              </a:buClr>
              <a:buSzPts val="1800"/>
              <a:buChar char="•"/>
              <a:defRPr/>
            </a:lvl8pPr>
            <a:lvl9pPr marL="4114697" lvl="8" indent="-342892" algn="l">
              <a:lnSpc>
                <a:spcPct val="90000"/>
              </a:lnSpc>
              <a:spcBef>
                <a:spcPts val="375"/>
              </a:spcBef>
              <a:spcAft>
                <a:spcPct val="0"/>
              </a:spcAft>
              <a:buClr>
                <a:schemeClr val="dk1"/>
              </a:buClr>
              <a:buSzPts val="1800"/>
              <a:buChar char="•"/>
              <a:defRPr/>
            </a:lvl9pPr>
          </a:lstStyle>
          <a:p>
            <a:endParaRPr/>
          </a:p>
        </p:txBody>
      </p:sp>
      <p:sp>
        <p:nvSpPr>
          <p:cNvPr id="75" name="Google Shape;75;p53"/>
          <p:cNvSpPr txBox="1">
            <a:spLocks noGrp="1"/>
          </p:cNvSpPr>
          <p:nvPr>
            <p:ph type="body" idx="8"/>
          </p:nvPr>
        </p:nvSpPr>
        <p:spPr>
          <a:xfrm>
            <a:off x="333730" y="318887"/>
            <a:ext cx="8478000" cy="123111"/>
          </a:xfrm>
          <a:prstGeom prst="rect">
            <a:avLst/>
          </a:prstGeom>
          <a:noFill/>
          <a:ln>
            <a:noFill/>
          </a:ln>
        </p:spPr>
        <p:txBody>
          <a:bodyPr spcFirstLastPara="1" wrap="square" lIns="0" tIns="0" rIns="0" bIns="0" anchor="t" anchorCtr="0">
            <a:spAutoFit/>
          </a:bodyPr>
          <a:lstStyle>
            <a:lvl1pPr marL="457189" lvl="0" indent="-228594" algn="l">
              <a:lnSpc>
                <a:spcPct val="100000"/>
              </a:lnSpc>
              <a:spcBef>
                <a:spcPct val="0"/>
              </a:spcBef>
              <a:spcAft>
                <a:spcPct val="0"/>
              </a:spcAft>
              <a:buClr>
                <a:schemeClr val="dk1"/>
              </a:buClr>
              <a:buSzPts val="800"/>
              <a:buNone/>
              <a:defRPr sz="800" b="0" i="0">
                <a:solidFill>
                  <a:schemeClr val="dk1"/>
                </a:solidFill>
                <a:latin typeface="Verdana"/>
                <a:ea typeface="Verdana"/>
                <a:cs typeface="Verdana"/>
                <a:sym typeface="Verdana"/>
              </a:defRPr>
            </a:lvl1pPr>
            <a:lvl2pPr marL="914378" lvl="1" indent="-253994" algn="l">
              <a:lnSpc>
                <a:spcPct val="100000"/>
              </a:lnSpc>
              <a:spcBef>
                <a:spcPts val="300"/>
              </a:spcBef>
              <a:spcAft>
                <a:spcPct val="0"/>
              </a:spcAft>
              <a:buSzPts val="400"/>
              <a:buFont typeface="Verdana"/>
              <a:buChar char="•"/>
              <a:defRPr sz="400" b="0" i="0" cap="none">
                <a:latin typeface="Verdana"/>
                <a:ea typeface="Verdana"/>
                <a:cs typeface="Verdana"/>
                <a:sym typeface="Verdana"/>
              </a:defRPr>
            </a:lvl2pPr>
            <a:lvl3pPr marL="1371566" lvl="2" indent="-253994" algn="l">
              <a:lnSpc>
                <a:spcPct val="125000"/>
              </a:lnSpc>
              <a:spcBef>
                <a:spcPts val="300"/>
              </a:spcBef>
              <a:spcAft>
                <a:spcPct val="0"/>
              </a:spcAft>
              <a:buClr>
                <a:schemeClr val="dk1"/>
              </a:buClr>
              <a:buSzPts val="400"/>
              <a:buFont typeface="Verdana"/>
              <a:buChar char="•"/>
              <a:defRPr sz="400"/>
            </a:lvl3pPr>
            <a:lvl4pPr marL="1828754" lvl="3" indent="-342892" algn="l">
              <a:lnSpc>
                <a:spcPct val="125000"/>
              </a:lnSpc>
              <a:spcBef>
                <a:spcPct val="0"/>
              </a:spcBef>
              <a:spcAft>
                <a:spcPct val="0"/>
              </a:spcAft>
              <a:buClr>
                <a:schemeClr val="dk1"/>
              </a:buClr>
              <a:buSzPts val="1800"/>
              <a:buChar char="•"/>
              <a:defRPr/>
            </a:lvl4pPr>
            <a:lvl5pPr marL="2285943" lvl="4" indent="-228594" algn="l">
              <a:lnSpc>
                <a:spcPct val="125000"/>
              </a:lnSpc>
              <a:spcBef>
                <a:spcPct val="0"/>
              </a:spcBef>
              <a:spcAft>
                <a:spcPct val="0"/>
              </a:spcAft>
              <a:buClr>
                <a:schemeClr val="accent1"/>
              </a:buClr>
              <a:buSzPts val="1800"/>
              <a:buNone/>
              <a:defRPr/>
            </a:lvl5pPr>
            <a:lvl6pPr marL="2743132" lvl="5" indent="-342892" algn="l">
              <a:lnSpc>
                <a:spcPct val="90000"/>
              </a:lnSpc>
              <a:spcBef>
                <a:spcPts val="375"/>
              </a:spcBef>
              <a:spcAft>
                <a:spcPct val="0"/>
              </a:spcAft>
              <a:buClr>
                <a:schemeClr val="dk1"/>
              </a:buClr>
              <a:buSzPts val="1800"/>
              <a:buChar char="•"/>
              <a:defRPr/>
            </a:lvl6pPr>
            <a:lvl7pPr marL="3200320" lvl="6" indent="-342892" algn="l">
              <a:lnSpc>
                <a:spcPct val="90000"/>
              </a:lnSpc>
              <a:spcBef>
                <a:spcPts val="375"/>
              </a:spcBef>
              <a:spcAft>
                <a:spcPct val="0"/>
              </a:spcAft>
              <a:buClr>
                <a:schemeClr val="dk1"/>
              </a:buClr>
              <a:buSzPts val="1800"/>
              <a:buChar char="•"/>
              <a:defRPr/>
            </a:lvl7pPr>
            <a:lvl8pPr marL="3657509" lvl="7" indent="-342892" algn="l">
              <a:lnSpc>
                <a:spcPct val="90000"/>
              </a:lnSpc>
              <a:spcBef>
                <a:spcPts val="375"/>
              </a:spcBef>
              <a:spcAft>
                <a:spcPct val="0"/>
              </a:spcAft>
              <a:buClr>
                <a:schemeClr val="dk1"/>
              </a:buClr>
              <a:buSzPts val="1800"/>
              <a:buChar char="•"/>
              <a:defRPr/>
            </a:lvl8pPr>
            <a:lvl9pPr marL="4114697" lvl="8" indent="-342892" algn="l">
              <a:lnSpc>
                <a:spcPct val="90000"/>
              </a:lnSpc>
              <a:spcBef>
                <a:spcPts val="375"/>
              </a:spcBef>
              <a:spcAft>
                <a:spcPct val="0"/>
              </a:spcAft>
              <a:buClr>
                <a:schemeClr val="dk1"/>
              </a:buClr>
              <a:buSzPts val="1800"/>
              <a:buChar char="•"/>
              <a:defRPr/>
            </a:lvl9pPr>
          </a:lstStyle>
          <a:p>
            <a:endParaRPr/>
          </a:p>
        </p:txBody>
      </p:sp>
      <p:sp>
        <p:nvSpPr>
          <p:cNvPr id="76" name="Google Shape;76;p53"/>
          <p:cNvSpPr txBox="1">
            <a:spLocks noGrp="1"/>
          </p:cNvSpPr>
          <p:nvPr>
            <p:ph type="body" idx="9"/>
          </p:nvPr>
        </p:nvSpPr>
        <p:spPr>
          <a:xfrm>
            <a:off x="333731" y="1183184"/>
            <a:ext cx="8462219" cy="184666"/>
          </a:xfrm>
          <a:prstGeom prst="rect">
            <a:avLst/>
          </a:prstGeom>
          <a:noFill/>
          <a:ln>
            <a:noFill/>
          </a:ln>
        </p:spPr>
        <p:txBody>
          <a:bodyPr spcFirstLastPara="1" wrap="square" lIns="0" tIns="0" rIns="0" bIns="0" anchor="t" anchorCtr="0">
            <a:spAutoFit/>
          </a:bodyPr>
          <a:lstStyle>
            <a:lvl1pPr marL="457189" lvl="0" indent="-228594" algn="l">
              <a:lnSpc>
                <a:spcPct val="100000"/>
              </a:lnSpc>
              <a:spcBef>
                <a:spcPct val="0"/>
              </a:spcBef>
              <a:spcAft>
                <a:spcPct val="0"/>
              </a:spcAft>
              <a:buClr>
                <a:schemeClr val="dk1"/>
              </a:buClr>
              <a:buSzPts val="1200"/>
              <a:buNone/>
              <a:defRPr sz="1200" b="0" i="0">
                <a:solidFill>
                  <a:schemeClr val="dk1"/>
                </a:solidFill>
                <a:latin typeface="Verdana"/>
                <a:ea typeface="Verdana"/>
                <a:cs typeface="Verdana"/>
                <a:sym typeface="Verdana"/>
              </a:defRPr>
            </a:lvl1pPr>
            <a:lvl2pPr marL="914378" lvl="1" indent="-228594" algn="l">
              <a:lnSpc>
                <a:spcPct val="125000"/>
              </a:lnSpc>
              <a:spcBef>
                <a:spcPts val="400"/>
              </a:spcBef>
              <a:spcAft>
                <a:spcPct val="0"/>
              </a:spcAft>
              <a:buSzPts val="1200"/>
              <a:buFont typeface="Arial"/>
              <a:buNone/>
              <a:defRPr sz="1200"/>
            </a:lvl2pPr>
            <a:lvl3pPr marL="1371566" lvl="2" indent="-292093" algn="l">
              <a:lnSpc>
                <a:spcPct val="110000"/>
              </a:lnSpc>
              <a:spcBef>
                <a:spcPct val="0"/>
              </a:spcBef>
              <a:spcAft>
                <a:spcPct val="0"/>
              </a:spcAft>
              <a:buClr>
                <a:schemeClr val="dk1"/>
              </a:buClr>
              <a:buSzPts val="1000"/>
              <a:buFont typeface="Arial"/>
              <a:buChar char="•"/>
              <a:defRPr sz="1000">
                <a:solidFill>
                  <a:schemeClr val="dk1"/>
                </a:solidFill>
                <a:latin typeface="Arial"/>
                <a:ea typeface="Arial"/>
                <a:cs typeface="Arial"/>
                <a:sym typeface="Arial"/>
              </a:defRPr>
            </a:lvl3pPr>
            <a:lvl4pPr marL="1828754" lvl="3" indent="-292093" algn="l">
              <a:lnSpc>
                <a:spcPct val="125000"/>
              </a:lnSpc>
              <a:spcBef>
                <a:spcPct val="0"/>
              </a:spcBef>
              <a:spcAft>
                <a:spcPct val="0"/>
              </a:spcAft>
              <a:buClr>
                <a:schemeClr val="dk1"/>
              </a:buClr>
              <a:buSzPts val="1000"/>
              <a:buFont typeface="Verdana"/>
              <a:buChar char="•"/>
              <a:defRPr sz="1000"/>
            </a:lvl4pPr>
            <a:lvl5pPr marL="2285943" lvl="4" indent="-228594" algn="l">
              <a:lnSpc>
                <a:spcPct val="125000"/>
              </a:lnSpc>
              <a:spcBef>
                <a:spcPct val="0"/>
              </a:spcBef>
              <a:spcAft>
                <a:spcPct val="0"/>
              </a:spcAft>
              <a:buClr>
                <a:schemeClr val="accent1"/>
              </a:buClr>
              <a:buSzPts val="1000"/>
              <a:buNone/>
              <a:defRPr sz="1000"/>
            </a:lvl5pPr>
            <a:lvl6pPr marL="2743132" lvl="5" indent="-342892" algn="l">
              <a:lnSpc>
                <a:spcPct val="90000"/>
              </a:lnSpc>
              <a:spcBef>
                <a:spcPts val="375"/>
              </a:spcBef>
              <a:spcAft>
                <a:spcPct val="0"/>
              </a:spcAft>
              <a:buClr>
                <a:schemeClr val="dk1"/>
              </a:buClr>
              <a:buSzPts val="1800"/>
              <a:buChar char="•"/>
              <a:defRPr/>
            </a:lvl6pPr>
            <a:lvl7pPr marL="3200320" lvl="6" indent="-342892" algn="l">
              <a:lnSpc>
                <a:spcPct val="90000"/>
              </a:lnSpc>
              <a:spcBef>
                <a:spcPts val="375"/>
              </a:spcBef>
              <a:spcAft>
                <a:spcPct val="0"/>
              </a:spcAft>
              <a:buClr>
                <a:schemeClr val="dk1"/>
              </a:buClr>
              <a:buSzPts val="1800"/>
              <a:buChar char="•"/>
              <a:defRPr/>
            </a:lvl7pPr>
            <a:lvl8pPr marL="3657509" lvl="7" indent="-342892" algn="l">
              <a:lnSpc>
                <a:spcPct val="90000"/>
              </a:lnSpc>
              <a:spcBef>
                <a:spcPts val="375"/>
              </a:spcBef>
              <a:spcAft>
                <a:spcPct val="0"/>
              </a:spcAft>
              <a:buClr>
                <a:schemeClr val="dk1"/>
              </a:buClr>
              <a:buSzPts val="1800"/>
              <a:buChar char="•"/>
              <a:defRPr/>
            </a:lvl8pPr>
            <a:lvl9pPr marL="4114697" lvl="8" indent="-342892" algn="l">
              <a:lnSpc>
                <a:spcPct val="90000"/>
              </a:lnSpc>
              <a:spcBef>
                <a:spcPts val="375"/>
              </a:spcBef>
              <a:spcAft>
                <a:spcPct val="0"/>
              </a:spcAft>
              <a:buClr>
                <a:schemeClr val="dk1"/>
              </a:buClr>
              <a:buSzPts val="1800"/>
              <a:buChar char="•"/>
              <a:defRPr/>
            </a:lvl9pPr>
          </a:lstStyle>
          <a:p>
            <a:endParaRPr/>
          </a:p>
        </p:txBody>
      </p:sp>
      <p:sp>
        <p:nvSpPr>
          <p:cNvPr id="77" name="Google Shape;77;p53"/>
          <p:cNvSpPr txBox="1">
            <a:spLocks noGrp="1"/>
          </p:cNvSpPr>
          <p:nvPr>
            <p:ph type="title"/>
          </p:nvPr>
        </p:nvSpPr>
        <p:spPr>
          <a:xfrm>
            <a:off x="333732" y="532801"/>
            <a:ext cx="8470544" cy="561185"/>
          </a:xfrm>
          <a:prstGeom prst="rect">
            <a:avLst/>
          </a:prstGeom>
          <a:noFill/>
          <a:ln>
            <a:noFill/>
          </a:ln>
        </p:spPr>
        <p:txBody>
          <a:bodyPr spcFirstLastPara="1" wrap="square" lIns="0" tIns="0" rIns="0" bIns="0" anchor="t" anchorCtr="0">
            <a:normAutofit/>
          </a:bodyPr>
          <a:lstStyle>
            <a:lvl1pPr lvl="0" algn="l">
              <a:lnSpc>
                <a:spcPct val="90000"/>
              </a:lnSpc>
              <a:spcBef>
                <a:spcPct val="0"/>
              </a:spcBef>
              <a:spcAft>
                <a:spcPct val="0"/>
              </a:spcAft>
              <a:buClr>
                <a:schemeClr val="accent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Tree>
    <p:extLst>
      <p:ext uri="{BB962C8B-B14F-4D97-AF65-F5344CB8AC3E}">
        <p14:creationId xmlns:p14="http://schemas.microsoft.com/office/powerpoint/2010/main" val="378389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51F2691-C6CC-4EBD-82C7-04C0EBB390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467285" cy="3852582"/>
          </a:xfrm>
          <a:prstGeom prst="rect">
            <a:avLst/>
          </a:prstGeom>
        </p:spPr>
      </p:pic>
      <p:pic>
        <p:nvPicPr>
          <p:cNvPr id="11" name="Graphic 10">
            <a:extLst>
              <a:ext uri="{FF2B5EF4-FFF2-40B4-BE49-F238E27FC236}">
                <a16:creationId xmlns:a16="http://schemas.microsoft.com/office/drawing/2014/main" id="{7FB78BAB-2A08-4112-8096-39AB36D7FC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75813" y="2316480"/>
            <a:ext cx="3068188" cy="2827020"/>
          </a:xfrm>
          <a:prstGeom prst="rect">
            <a:avLst/>
          </a:prstGeom>
        </p:spPr>
      </p:pic>
      <p:sp>
        <p:nvSpPr>
          <p:cNvPr id="13" name="Text Placeholder 2">
            <a:extLst>
              <a:ext uri="{FF2B5EF4-FFF2-40B4-BE49-F238E27FC236}">
                <a16:creationId xmlns:a16="http://schemas.microsoft.com/office/drawing/2014/main" id="{7C9DC58B-5215-409A-8DE1-DF9DA463B55E}"/>
              </a:ext>
            </a:extLst>
          </p:cNvPr>
          <p:cNvSpPr>
            <a:spLocks noGrp="1"/>
          </p:cNvSpPr>
          <p:nvPr>
            <p:ph type="body" sz="quarter" idx="10" hasCustomPrompt="1"/>
          </p:nvPr>
        </p:nvSpPr>
        <p:spPr>
          <a:xfrm>
            <a:off x="228601" y="1423214"/>
            <a:ext cx="3762829" cy="615553"/>
          </a:xfrm>
          <a:prstGeom prst="rect">
            <a:avLst/>
          </a:prstGeom>
        </p:spPr>
        <p:txBody>
          <a:bodyPr wrap="square" lIns="0" tIns="0" rIns="0" bIns="0" anchor="b" anchorCtr="0">
            <a:spAutoFit/>
          </a:bodyPr>
          <a:lstStyle>
            <a:lvl1pPr marL="0" indent="0" algn="ctr">
              <a:buNone/>
              <a:defRPr sz="4000">
                <a:solidFill>
                  <a:schemeClr val="bg1"/>
                </a:solidFill>
              </a:defRPr>
            </a:lvl1pPr>
            <a:lvl2pPr algn="ctr">
              <a:defRPr/>
            </a:lvl2pPr>
            <a:lvl3pPr algn="ctr">
              <a:defRPr/>
            </a:lvl3pPr>
            <a:lvl4pPr algn="ctr">
              <a:defRPr/>
            </a:lvl4pPr>
            <a:lvl5pPr algn="ctr">
              <a:defRPr/>
            </a:lvl5pPr>
          </a:lstStyle>
          <a:p>
            <a:pPr lvl="0"/>
            <a:r>
              <a:rPr lang="en-US"/>
              <a:t>Insert title here</a:t>
            </a:r>
            <a:endParaRPr lang="en-IN"/>
          </a:p>
        </p:txBody>
      </p:sp>
      <p:sp>
        <p:nvSpPr>
          <p:cNvPr id="14" name="Text Placeholder 4">
            <a:extLst>
              <a:ext uri="{FF2B5EF4-FFF2-40B4-BE49-F238E27FC236}">
                <a16:creationId xmlns:a16="http://schemas.microsoft.com/office/drawing/2014/main" id="{A5867871-2F20-4B4B-9BBC-02BA173F722D}"/>
              </a:ext>
            </a:extLst>
          </p:cNvPr>
          <p:cNvSpPr>
            <a:spLocks noGrp="1"/>
          </p:cNvSpPr>
          <p:nvPr>
            <p:ph type="body" sz="quarter" idx="11" hasCustomPrompt="1"/>
          </p:nvPr>
        </p:nvSpPr>
        <p:spPr>
          <a:xfrm>
            <a:off x="228601" y="2162593"/>
            <a:ext cx="3762829" cy="307777"/>
          </a:xfrm>
          <a:prstGeom prst="rect">
            <a:avLst/>
          </a:prstGeom>
        </p:spPr>
        <p:txBody>
          <a:bodyPr wrap="square" lIns="0" tIns="0" rIns="0" bIns="0">
            <a:spAutoFit/>
          </a:bodyPr>
          <a:lstStyle>
            <a:lvl1pPr marL="0" indent="0" algn="ctr">
              <a:buNone/>
              <a:defRPr sz="2000">
                <a:solidFill>
                  <a:schemeClr val="bg1"/>
                </a:solidFill>
              </a:defRPr>
            </a:lvl1pPr>
          </a:lstStyle>
          <a:p>
            <a:pPr lvl="0"/>
            <a:r>
              <a:rPr lang="en-US"/>
              <a:t>Insert subtitle here</a:t>
            </a:r>
            <a:endParaRPr lang="en-IN"/>
          </a:p>
        </p:txBody>
      </p:sp>
      <p:pic>
        <p:nvPicPr>
          <p:cNvPr id="2" name="Picture 1">
            <a:extLst>
              <a:ext uri="{FF2B5EF4-FFF2-40B4-BE49-F238E27FC236}">
                <a16:creationId xmlns:a16="http://schemas.microsoft.com/office/drawing/2014/main" id="{D10C4E76-FE41-51D6-05E9-5FEFFBEBF46C}"/>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498" t="2863" r="2498" b="2863"/>
          <a:stretch/>
        </p:blipFill>
        <p:spPr>
          <a:xfrm>
            <a:off x="3772071" y="-124051"/>
            <a:ext cx="5391182" cy="5391180"/>
          </a:xfrm>
          <a:prstGeom prst="ellipse">
            <a:avLst/>
          </a:prstGeom>
          <a:noFill/>
        </p:spPr>
      </p:pic>
      <p:sp>
        <p:nvSpPr>
          <p:cNvPr id="9" name="Ellipse 8">
            <a:extLst>
              <a:ext uri="{FF2B5EF4-FFF2-40B4-BE49-F238E27FC236}">
                <a16:creationId xmlns:a16="http://schemas.microsoft.com/office/drawing/2014/main" id="{7BD80835-9135-664D-BF0A-1A6A60B4E4F7}"/>
              </a:ext>
            </a:extLst>
          </p:cNvPr>
          <p:cNvSpPr/>
          <p:nvPr userDrawn="1"/>
        </p:nvSpPr>
        <p:spPr>
          <a:xfrm>
            <a:off x="4191768" y="159799"/>
            <a:ext cx="4687410" cy="4687410"/>
          </a:xfrm>
          <a:prstGeom prst="ellipse">
            <a:avLst/>
          </a:prstGeom>
          <a:noFill/>
          <a:ln w="1047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23" name="Image 22">
            <a:extLst>
              <a:ext uri="{FF2B5EF4-FFF2-40B4-BE49-F238E27FC236}">
                <a16:creationId xmlns:a16="http://schemas.microsoft.com/office/drawing/2014/main" id="{62AD664D-FCEE-78A8-FBD5-6C9454A7BDD2}"/>
              </a:ext>
            </a:extLst>
          </p:cNvPr>
          <p:cNvPicPr>
            <a:picLocks noChangeAspect="1"/>
          </p:cNvPicPr>
          <p:nvPr userDrawn="1"/>
        </p:nvPicPr>
        <p:blipFill>
          <a:blip r:embed="rId7">
            <a:extLst>
              <a:ext uri="{28A0092B-C50C-407E-A947-70E740481C1C}">
                <a14:useLocalDpi xmlns:a14="http://schemas.microsoft.com/office/drawing/2010/main" val="0"/>
              </a:ext>
            </a:extLst>
          </a:blip>
          <a:srcRect l="19780" t="226" r="13445" b="-226"/>
          <a:stretch/>
        </p:blipFill>
        <p:spPr>
          <a:xfrm>
            <a:off x="5466264" y="1570416"/>
            <a:ext cx="2077714" cy="2070100"/>
          </a:xfrm>
          <a:prstGeom prst="ellipse">
            <a:avLst/>
          </a:prstGeom>
          <a:ln w="3175">
            <a:solidFill>
              <a:schemeClr val="tx2"/>
            </a:solidFill>
          </a:ln>
        </p:spPr>
      </p:pic>
    </p:spTree>
    <p:extLst>
      <p:ext uri="{BB962C8B-B14F-4D97-AF65-F5344CB8AC3E}">
        <p14:creationId xmlns:p14="http://schemas.microsoft.com/office/powerpoint/2010/main" val="1945752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5250">
              <a:schemeClr val="accent5">
                <a:lumMod val="40000"/>
                <a:lumOff val="60000"/>
              </a:schemeClr>
            </a:gs>
            <a:gs pos="50500">
              <a:schemeClr val="accent5">
                <a:lumMod val="20000"/>
                <a:lumOff val="80000"/>
              </a:schemeClr>
            </a:gs>
            <a:gs pos="0">
              <a:schemeClr val="bg1"/>
            </a:gs>
            <a:gs pos="100000">
              <a:schemeClr val="tx2"/>
            </a:gs>
          </a:gsLst>
          <a:lin ang="16200000" scaled="1"/>
          <a:tileRect/>
        </a:gra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E554202-DECD-4EE3-A560-C1623EC89B56}"/>
              </a:ext>
            </a:extLst>
          </p:cNvPr>
          <p:cNvSpPr>
            <a:spLocks/>
          </p:cNvSpPr>
          <p:nvPr userDrawn="1"/>
        </p:nvSpPr>
        <p:spPr>
          <a:xfrm>
            <a:off x="0" y="1897"/>
            <a:ext cx="9144000" cy="513970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Placeholder 1">
            <a:extLst>
              <a:ext uri="{FF2B5EF4-FFF2-40B4-BE49-F238E27FC236}">
                <a16:creationId xmlns:a16="http://schemas.microsoft.com/office/drawing/2014/main" id="{1C24A3BC-F843-40D9-B05E-2DACB2AF151A}"/>
              </a:ext>
            </a:extLst>
          </p:cNvPr>
          <p:cNvSpPr>
            <a:spLocks noGrp="1"/>
          </p:cNvSpPr>
          <p:nvPr>
            <p:ph type="title"/>
          </p:nvPr>
        </p:nvSpPr>
        <p:spPr>
          <a:xfrm>
            <a:off x="250804" y="412408"/>
            <a:ext cx="8666800" cy="249299"/>
          </a:xfrm>
          <a:prstGeom prst="rect">
            <a:avLst/>
          </a:prstGeom>
        </p:spPr>
        <p:txBody>
          <a:bodyPr vert="horz" wrap="square" lIns="0" tIns="0" rIns="0" bIns="0" rtlCol="0" anchor="b" anchorCtr="0">
            <a:spAutoFit/>
          </a:bodyPr>
          <a:lstStyle/>
          <a:p>
            <a:r>
              <a:rPr lang="en-US"/>
              <a:t>Click to edit Master title style</a:t>
            </a:r>
            <a:endParaRPr lang="en-IN"/>
          </a:p>
        </p:txBody>
      </p:sp>
      <p:sp>
        <p:nvSpPr>
          <p:cNvPr id="72" name="Text Placeholder 71">
            <a:extLst>
              <a:ext uri="{FF2B5EF4-FFF2-40B4-BE49-F238E27FC236}">
                <a16:creationId xmlns:a16="http://schemas.microsoft.com/office/drawing/2014/main" id="{04589FA9-8BBD-402A-A82D-70745D1C0BB1}"/>
              </a:ext>
            </a:extLst>
          </p:cNvPr>
          <p:cNvSpPr>
            <a:spLocks noGrp="1"/>
          </p:cNvSpPr>
          <p:nvPr>
            <p:ph type="body" idx="1"/>
          </p:nvPr>
        </p:nvSpPr>
        <p:spPr>
          <a:xfrm>
            <a:off x="250824" y="702415"/>
            <a:ext cx="8674587" cy="89255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5" name="Slide Number Placeholder 2">
            <a:extLst>
              <a:ext uri="{FF2B5EF4-FFF2-40B4-BE49-F238E27FC236}">
                <a16:creationId xmlns:a16="http://schemas.microsoft.com/office/drawing/2014/main" id="{FF6AB376-3F4A-437E-B26B-060469E2A7F3}"/>
              </a:ext>
            </a:extLst>
          </p:cNvPr>
          <p:cNvSpPr>
            <a:spLocks noGrp="1"/>
          </p:cNvSpPr>
          <p:nvPr>
            <p:ph type="sldNum" sz="quarter" idx="4"/>
          </p:nvPr>
        </p:nvSpPr>
        <p:spPr>
          <a:xfrm>
            <a:off x="8541656" y="4861367"/>
            <a:ext cx="351133" cy="92333"/>
          </a:xfrm>
          <a:prstGeom prst="rect">
            <a:avLst/>
          </a:prstGeom>
        </p:spPr>
        <p:txBody>
          <a:bodyPr vert="horz" wrap="square" lIns="0" tIns="0" rIns="0" bIns="0" rtlCol="0" anchor="ctr">
            <a:spAutoFit/>
          </a:bodyPr>
          <a:lstStyle>
            <a:lvl1pPr algn="r">
              <a:defRPr sz="600">
                <a:solidFill>
                  <a:schemeClr val="tx1"/>
                </a:solidFill>
              </a:defRPr>
            </a:lvl1pPr>
          </a:lstStyle>
          <a:p>
            <a:fld id="{48472333-AD7F-47E8-93D9-5C90FF74B431}" type="slidenum">
              <a:rPr lang="en-IN" smtClean="0"/>
              <a:pPr/>
              <a:t>‹N°›</a:t>
            </a:fld>
            <a:endParaRPr lang="en-IN"/>
          </a:p>
        </p:txBody>
      </p:sp>
      <p:sp>
        <p:nvSpPr>
          <p:cNvPr id="4" name="ZoneTexte 3">
            <a:extLst>
              <a:ext uri="{FF2B5EF4-FFF2-40B4-BE49-F238E27FC236}">
                <a16:creationId xmlns:a16="http://schemas.microsoft.com/office/drawing/2014/main" id="{CD4C0D97-DFF3-9C5A-664B-DAC7F8563F30}"/>
              </a:ext>
            </a:extLst>
          </p:cNvPr>
          <p:cNvSpPr txBox="1"/>
          <p:nvPr userDrawn="1">
            <p:extLst>
              <p:ext uri="{1162E1C5-73C7-4A58-AE30-91384D911F3F}">
                <p184:classification xmlns:p184="http://schemas.microsoft.com/office/powerpoint/2018/4/main" val="hdr"/>
              </p:ext>
            </p:extLst>
          </p:nvPr>
        </p:nvSpPr>
        <p:spPr>
          <a:xfrm>
            <a:off x="4369562" y="0"/>
            <a:ext cx="433388" cy="138499"/>
          </a:xfrm>
          <a:prstGeom prst="rect">
            <a:avLst/>
          </a:prstGeom>
        </p:spPr>
        <p:txBody>
          <a:bodyPr horzOverflow="overflow" lIns="0" tIns="0" rIns="0" bIns="0">
            <a:spAutoFit/>
          </a:bodyPr>
          <a:lstStyle/>
          <a:p>
            <a:pPr algn="l"/>
            <a:r>
              <a:rPr lang="fr-FR" sz="900" err="1">
                <a:solidFill>
                  <a:srgbClr val="1CB6C6"/>
                </a:solidFill>
                <a:latin typeface="+mj-lt"/>
                <a:cs typeface="Calibri" panose="020F0502020204030204" pitchFamily="34" charset="0"/>
              </a:rPr>
              <a:t>Internal</a:t>
            </a:r>
            <a:endParaRPr lang="fr-FR" sz="900">
              <a:solidFill>
                <a:srgbClr val="1CB6C6"/>
              </a:solidFill>
              <a:latin typeface="+mj-lt"/>
              <a:cs typeface="Calibri" panose="020F0502020204030204" pitchFamily="34" charset="0"/>
            </a:endParaRPr>
          </a:p>
        </p:txBody>
      </p:sp>
    </p:spTree>
    <p:extLst>
      <p:ext uri="{BB962C8B-B14F-4D97-AF65-F5344CB8AC3E}">
        <p14:creationId xmlns:p14="http://schemas.microsoft.com/office/powerpoint/2010/main" val="3342920453"/>
      </p:ext>
    </p:extLst>
  </p:cSld>
  <p:clrMap bg1="lt1" tx1="dk1" bg2="lt2" tx2="dk2" accent1="accent1" accent2="accent2" accent3="accent3" accent4="accent4" accent5="accent5" accent6="accent6" hlink="hlink" folHlink="folHlink"/>
  <p:sldLayoutIdLst>
    <p:sldLayoutId id="2147483951" r:id="rId1"/>
    <p:sldLayoutId id="2147483987" r:id="rId2"/>
    <p:sldLayoutId id="2147483986" r:id="rId3"/>
    <p:sldLayoutId id="2147483980" r:id="rId4"/>
    <p:sldLayoutId id="2147483954" r:id="rId5"/>
    <p:sldLayoutId id="2147483989" r:id="rId6"/>
    <p:sldLayoutId id="2147483990" r:id="rId7"/>
    <p:sldLayoutId id="2147483991" r:id="rId8"/>
  </p:sldLayoutIdLst>
  <p:hf hdr="0" ftr="0" dt="0"/>
  <p:txStyles>
    <p:titleStyle>
      <a:lvl1pPr algn="l" defTabSz="685800" rtl="0" eaLnBrk="1" latinLnBrk="0" hangingPunct="1">
        <a:lnSpc>
          <a:spcPct val="90000"/>
        </a:lnSpc>
        <a:spcBef>
          <a:spcPct val="0"/>
        </a:spcBef>
        <a:buNone/>
        <a:defRPr sz="1800" b="1" kern="1200">
          <a:solidFill>
            <a:schemeClr val="bg1"/>
          </a:solidFill>
          <a:latin typeface="+mj-lt"/>
          <a:ea typeface="+mj-ea"/>
          <a:cs typeface="+mj-cs"/>
        </a:defRPr>
      </a:lvl1pPr>
    </p:titleStyle>
    <p:bodyStyle>
      <a:lvl1pPr marL="171450" indent="-171450" algn="l" defTabSz="685800"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1pPr>
      <a:lvl2pPr marL="347472" indent="-171450" algn="l" defTabSz="685800"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2pPr>
      <a:lvl3pPr marL="512064" indent="-171450" algn="l" defTabSz="685800" rtl="0" eaLnBrk="1" latinLnBrk="0" hangingPunct="1">
        <a:lnSpc>
          <a:spcPct val="100000"/>
        </a:lnSpc>
        <a:spcBef>
          <a:spcPts val="400"/>
        </a:spcBef>
        <a:buFont typeface="Courier New" panose="02070309020205020404" pitchFamily="49" charset="0"/>
        <a:buChar char="o"/>
        <a:defRPr sz="1200" kern="1200">
          <a:solidFill>
            <a:schemeClr val="tx1"/>
          </a:solidFill>
          <a:latin typeface="+mn-lt"/>
          <a:ea typeface="+mn-ea"/>
          <a:cs typeface="+mn-cs"/>
        </a:defRPr>
      </a:lvl3pPr>
      <a:lvl4pPr marL="685800" indent="-171450" algn="l" defTabSz="685800" rtl="0" eaLnBrk="1" latinLnBrk="0" hangingPunct="1">
        <a:lnSpc>
          <a:spcPct val="100000"/>
        </a:lnSpc>
        <a:spcBef>
          <a:spcPts val="400"/>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158">
          <p15:clr>
            <a:srgbClr val="F26B43"/>
          </p15:clr>
        </p15:guide>
        <p15:guide id="6" pos="5616">
          <p15:clr>
            <a:srgbClr val="F26B43"/>
          </p15:clr>
        </p15:guide>
        <p15:guide id="7" orient="horz" pos="414">
          <p15:clr>
            <a:srgbClr val="F26B43"/>
          </p15:clr>
        </p15:guide>
        <p15:guide id="8" orient="horz" pos="2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5250">
              <a:schemeClr val="accent5">
                <a:lumMod val="40000"/>
                <a:lumOff val="60000"/>
              </a:schemeClr>
            </a:gs>
            <a:gs pos="50500">
              <a:schemeClr val="accent5">
                <a:lumMod val="20000"/>
                <a:lumOff val="80000"/>
              </a:schemeClr>
            </a:gs>
            <a:gs pos="0">
              <a:schemeClr val="bg1"/>
            </a:gs>
            <a:gs pos="100000">
              <a:schemeClr val="tx2"/>
            </a:gs>
          </a:gsLst>
          <a:lin ang="16200000" scaled="1"/>
          <a:tileRect/>
        </a:gra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E554202-DECD-4EE3-A560-C1623EC89B56}"/>
              </a:ext>
            </a:extLst>
          </p:cNvPr>
          <p:cNvSpPr>
            <a:spLocks/>
          </p:cNvSpPr>
          <p:nvPr userDrawn="1"/>
        </p:nvSpPr>
        <p:spPr>
          <a:xfrm>
            <a:off x="0" y="1898"/>
            <a:ext cx="9144000" cy="513970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2" name="Title Placeholder 1">
            <a:extLst>
              <a:ext uri="{FF2B5EF4-FFF2-40B4-BE49-F238E27FC236}">
                <a16:creationId xmlns:a16="http://schemas.microsoft.com/office/drawing/2014/main" id="{1C24A3BC-F843-40D9-B05E-2DACB2AF151A}"/>
              </a:ext>
            </a:extLst>
          </p:cNvPr>
          <p:cNvSpPr>
            <a:spLocks noGrp="1"/>
          </p:cNvSpPr>
          <p:nvPr>
            <p:ph type="title"/>
          </p:nvPr>
        </p:nvSpPr>
        <p:spPr>
          <a:xfrm>
            <a:off x="250805" y="412409"/>
            <a:ext cx="8666800" cy="249299"/>
          </a:xfrm>
          <a:prstGeom prst="rect">
            <a:avLst/>
          </a:prstGeom>
        </p:spPr>
        <p:txBody>
          <a:bodyPr vert="horz" wrap="square" lIns="0" tIns="0" rIns="0" bIns="0" rtlCol="0" anchor="b" anchorCtr="0">
            <a:spAutoFit/>
          </a:bodyPr>
          <a:lstStyle/>
          <a:p>
            <a:r>
              <a:rPr lang="en-US"/>
              <a:t>Click to edit Master title style</a:t>
            </a:r>
            <a:endParaRPr lang="en-IN"/>
          </a:p>
        </p:txBody>
      </p:sp>
      <p:sp>
        <p:nvSpPr>
          <p:cNvPr id="72" name="Text Placeholder 71">
            <a:extLst>
              <a:ext uri="{FF2B5EF4-FFF2-40B4-BE49-F238E27FC236}">
                <a16:creationId xmlns:a16="http://schemas.microsoft.com/office/drawing/2014/main" id="{04589FA9-8BBD-402A-A82D-70745D1C0BB1}"/>
              </a:ext>
            </a:extLst>
          </p:cNvPr>
          <p:cNvSpPr>
            <a:spLocks noGrp="1"/>
          </p:cNvSpPr>
          <p:nvPr>
            <p:ph type="body" idx="1"/>
          </p:nvPr>
        </p:nvSpPr>
        <p:spPr>
          <a:xfrm>
            <a:off x="250825" y="702416"/>
            <a:ext cx="8674587" cy="89255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5" name="Slide Number Placeholder 2">
            <a:extLst>
              <a:ext uri="{FF2B5EF4-FFF2-40B4-BE49-F238E27FC236}">
                <a16:creationId xmlns:a16="http://schemas.microsoft.com/office/drawing/2014/main" id="{FF6AB376-3F4A-437E-B26B-060469E2A7F3}"/>
              </a:ext>
            </a:extLst>
          </p:cNvPr>
          <p:cNvSpPr>
            <a:spLocks noGrp="1"/>
          </p:cNvSpPr>
          <p:nvPr>
            <p:ph type="sldNum" sz="quarter" idx="4"/>
          </p:nvPr>
        </p:nvSpPr>
        <p:spPr>
          <a:xfrm>
            <a:off x="8541657" y="4861368"/>
            <a:ext cx="351133" cy="92333"/>
          </a:xfrm>
          <a:prstGeom prst="rect">
            <a:avLst/>
          </a:prstGeom>
        </p:spPr>
        <p:txBody>
          <a:bodyPr vert="horz" wrap="square" lIns="0" tIns="0" rIns="0" bIns="0" rtlCol="0" anchor="ctr">
            <a:spAutoFit/>
          </a:bodyPr>
          <a:lstStyle>
            <a:lvl1pPr algn="r">
              <a:defRPr sz="600">
                <a:solidFill>
                  <a:schemeClr val="tx1"/>
                </a:solidFill>
              </a:defRPr>
            </a:lvl1pPr>
          </a:lstStyle>
          <a:p>
            <a:fld id="{48472333-AD7F-47E8-93D9-5C90FF74B431}" type="slidenum">
              <a:rPr lang="en-IN" smtClean="0"/>
              <a:pPr/>
              <a:t>‹N°›</a:t>
            </a:fld>
            <a:endParaRPr lang="en-IN"/>
          </a:p>
        </p:txBody>
      </p:sp>
      <p:sp>
        <p:nvSpPr>
          <p:cNvPr id="4" name="ZoneTexte 3">
            <a:extLst>
              <a:ext uri="{FF2B5EF4-FFF2-40B4-BE49-F238E27FC236}">
                <a16:creationId xmlns:a16="http://schemas.microsoft.com/office/drawing/2014/main" id="{CD4C0D97-DFF3-9C5A-664B-DAC7F8563F30}"/>
              </a:ext>
            </a:extLst>
          </p:cNvPr>
          <p:cNvSpPr txBox="1"/>
          <p:nvPr userDrawn="1">
            <p:extLst>
              <p:ext uri="{1162E1C5-73C7-4A58-AE30-91384D911F3F}">
                <p184:classification xmlns:p184="http://schemas.microsoft.com/office/powerpoint/2018/4/main" val="hdr"/>
              </p:ext>
            </p:extLst>
          </p:nvPr>
        </p:nvSpPr>
        <p:spPr>
          <a:xfrm>
            <a:off x="4369563" y="1"/>
            <a:ext cx="433388" cy="138499"/>
          </a:xfrm>
          <a:prstGeom prst="rect">
            <a:avLst/>
          </a:prstGeom>
        </p:spPr>
        <p:txBody>
          <a:bodyPr horzOverflow="overflow" lIns="0" tIns="0" rIns="0" bIns="0">
            <a:spAutoFit/>
          </a:bodyPr>
          <a:lstStyle/>
          <a:p>
            <a:pPr algn="l"/>
            <a:r>
              <a:rPr lang="fr-FR" sz="900" err="1">
                <a:solidFill>
                  <a:srgbClr val="1CB6C6"/>
                </a:solidFill>
                <a:latin typeface="+mj-lt"/>
                <a:cs typeface="Calibri" panose="020F0502020204030204" pitchFamily="34" charset="0"/>
              </a:rPr>
              <a:t>Internal</a:t>
            </a:r>
            <a:endParaRPr lang="fr-FR" sz="900">
              <a:solidFill>
                <a:srgbClr val="1CB6C6"/>
              </a:solidFill>
              <a:latin typeface="+mj-lt"/>
              <a:cs typeface="Calibri" panose="020F0502020204030204" pitchFamily="34" charset="0"/>
            </a:endParaRPr>
          </a:p>
        </p:txBody>
      </p:sp>
    </p:spTree>
    <p:extLst>
      <p:ext uri="{BB962C8B-B14F-4D97-AF65-F5344CB8AC3E}">
        <p14:creationId xmlns:p14="http://schemas.microsoft.com/office/powerpoint/2010/main" val="2102533446"/>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Lst>
  <p:hf hdr="0" ftr="0" dt="0"/>
  <p:txStyles>
    <p:titleStyle>
      <a:lvl1pPr algn="l" defTabSz="685783" rtl="0" eaLnBrk="1" latinLnBrk="0" hangingPunct="1">
        <a:lnSpc>
          <a:spcPct val="90000"/>
        </a:lnSpc>
        <a:spcBef>
          <a:spcPct val="0"/>
        </a:spcBef>
        <a:buNone/>
        <a:defRPr sz="1800" b="1" kern="1200">
          <a:solidFill>
            <a:schemeClr val="bg1"/>
          </a:solidFill>
          <a:latin typeface="+mj-lt"/>
          <a:ea typeface="+mj-ea"/>
          <a:cs typeface="+mj-cs"/>
        </a:defRPr>
      </a:lvl1pPr>
    </p:titleStyle>
    <p:bodyStyle>
      <a:lvl1pPr marL="171446" indent="-171446" algn="l" defTabSz="685783"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1pPr>
      <a:lvl2pPr marL="347463" indent="-171446" algn="l" defTabSz="685783"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2pPr>
      <a:lvl3pPr marL="512051" indent="-171446" algn="l" defTabSz="685783" rtl="0" eaLnBrk="1" latinLnBrk="0" hangingPunct="1">
        <a:lnSpc>
          <a:spcPct val="100000"/>
        </a:lnSpc>
        <a:spcBef>
          <a:spcPts val="400"/>
        </a:spcBef>
        <a:buFont typeface="Courier New" panose="02070309020205020404" pitchFamily="49" charset="0"/>
        <a:buChar char="o"/>
        <a:defRPr sz="1200" kern="1200">
          <a:solidFill>
            <a:schemeClr val="tx1"/>
          </a:solidFill>
          <a:latin typeface="+mn-lt"/>
          <a:ea typeface="+mn-ea"/>
          <a:cs typeface="+mn-cs"/>
        </a:defRPr>
      </a:lvl3pPr>
      <a:lvl4pPr marL="685783" indent="-171446" algn="l" defTabSz="685783" rtl="0" eaLnBrk="1" latinLnBrk="0" hangingPunct="1">
        <a:lnSpc>
          <a:spcPct val="100000"/>
        </a:lnSpc>
        <a:spcBef>
          <a:spcPts val="400"/>
        </a:spcBef>
        <a:buFont typeface="Wingdings" panose="05000000000000000000" pitchFamily="2" charset="2"/>
        <a:buChar char="§"/>
        <a:defRPr sz="1200" kern="1200">
          <a:solidFill>
            <a:schemeClr val="tx1"/>
          </a:solidFill>
          <a:latin typeface="+mn-lt"/>
          <a:ea typeface="+mn-ea"/>
          <a:cs typeface="+mn-cs"/>
        </a:defRPr>
      </a:lvl4pPr>
      <a:lvl5pPr marL="1543012" indent="-171446" algn="l" defTabSz="685783"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158">
          <p15:clr>
            <a:srgbClr val="F26B43"/>
          </p15:clr>
        </p15:guide>
        <p15:guide id="6" pos="5616">
          <p15:clr>
            <a:srgbClr val="F26B43"/>
          </p15:clr>
        </p15:guide>
        <p15:guide id="7" orient="horz" pos="414">
          <p15:clr>
            <a:srgbClr val="F26B43"/>
          </p15:clr>
        </p15:guide>
        <p15:guide id="8" orient="horz" pos="2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svg"/></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1.svg"/><Relationship Id="rId7" Type="http://schemas.openxmlformats.org/officeDocument/2006/relationships/image" Target="../media/image64.png"/><Relationship Id="rId12" Type="http://schemas.openxmlformats.org/officeDocument/2006/relationships/image" Target="../media/image69.svg"/><Relationship Id="rId2" Type="http://schemas.openxmlformats.org/officeDocument/2006/relationships/image" Target="../media/image60.png"/><Relationship Id="rId1" Type="http://schemas.openxmlformats.org/officeDocument/2006/relationships/slideLayout" Target="../slideLayouts/slideLayout11.xml"/><Relationship Id="rId6" Type="http://schemas.openxmlformats.org/officeDocument/2006/relationships/image" Target="../media/image63.sv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29.png"/><Relationship Id="rId9"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56.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slides/_rels/slide34.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85.jpg"/><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fr/imgres?imgurl=http%3A%2F%2Fkimio-001.mydigitalys.com%2Fq-1290-arthrite-du-genou-quels-sont-les-formes-les-symptomes-et-les-traitements.jpg&amp;imgrefurl=http%3A%2F%2Fquestions-sante.medisite.fr%2Fdouleur%2Fq-1290-arthrite-du-genou-quels-sont-les-formes-les-symptomes-et-les-traitements%2F&amp;docid=08ePvNwftaY0wM&amp;tbnid=lGQxpn62kr5IyM%3A&amp;vet=10ahUKEwjzj6Oxlv7ZAhVNYVAKHf_jBpcQMwhzKDAwMA..i&amp;w=600&amp;h=483&amp;bih=521&amp;biw=1192&amp;q=arthrite%20genou&amp;ved=0ahUKEwjzj6Oxlv7ZAhVNYVAKHf_jBpcQMwhzKDAwMA&amp;iact=mrc&amp;uact=8" TargetMode="Externa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hyperlink" Target="https://www.google.fr/imgres?imgurl=https%3A%2F%2Fbonesmart.org%2Fforum%2Fattachments%2Fscar-at-5-months-small-jpg.7694%2F&amp;imgrefurl=https%3A%2F%2Fbonesmart.org%2Fforum%2Fthreads%2Fhow-long-does-the-scar-take-to-heal.17899%2F&amp;docid=QOVGyQHuT9BJEM&amp;tbnid=O_CJDSPgpzI3LM%3A&amp;vet=10ahUKEwi1psG0l_7ZAhUJaFAKHZTPBowQMwg7KAswCw..i&amp;w=250&amp;h=400&amp;bih=521&amp;biw=1192&amp;q=knee%20replacement%20scars&amp;ved=0ahUKEwi1psG0l_7ZAhUJaFAKHZTPBowQMwg7KAswCw&amp;iact=mrc&amp;uact=8" TargetMode="Externa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B93B79-8074-489E-9531-A778A693949A}"/>
              </a:ext>
            </a:extLst>
          </p:cNvPr>
          <p:cNvSpPr>
            <a:spLocks noGrp="1"/>
          </p:cNvSpPr>
          <p:nvPr>
            <p:ph type="body" sz="quarter" idx="10"/>
          </p:nvPr>
        </p:nvSpPr>
        <p:spPr>
          <a:xfrm>
            <a:off x="228600" y="970857"/>
            <a:ext cx="5364331" cy="2077492"/>
          </a:xfrm>
        </p:spPr>
        <p:txBody>
          <a:bodyPr/>
          <a:lstStyle/>
          <a:p>
            <a:pPr algn="l"/>
            <a:r>
              <a:rPr lang="en-IN" sz="2700" b="1"/>
              <a:t>Prise </a:t>
            </a:r>
            <a:r>
              <a:rPr lang="en-IN" sz="2700" b="1" err="1"/>
              <a:t>en</a:t>
            </a:r>
            <a:r>
              <a:rPr lang="en-IN" sz="2700" b="1"/>
              <a:t> charge </a:t>
            </a:r>
            <a:br>
              <a:rPr lang="en-IN" sz="2700" b="1"/>
            </a:br>
            <a:r>
              <a:rPr lang="en-IN" sz="2700" b="1"/>
              <a:t>non </a:t>
            </a:r>
            <a:r>
              <a:rPr lang="en-IN" sz="2700" b="1" err="1"/>
              <a:t>pharmacologique</a:t>
            </a:r>
            <a:r>
              <a:rPr lang="en-IN" sz="2700" b="1"/>
              <a:t> </a:t>
            </a:r>
            <a:br>
              <a:rPr lang="en-IN" sz="2700" b="1"/>
            </a:br>
            <a:r>
              <a:rPr lang="en-IN" sz="2700" b="1"/>
              <a:t>des </a:t>
            </a:r>
            <a:r>
              <a:rPr lang="en-IN" sz="2700" b="1" err="1"/>
              <a:t>douleurs</a:t>
            </a:r>
            <a:r>
              <a:rPr lang="en-IN" sz="2700" b="1"/>
              <a:t> musculo-squelettiques </a:t>
            </a:r>
            <a:br>
              <a:rPr lang="en-IN" sz="2700" b="1"/>
            </a:br>
            <a:r>
              <a:rPr lang="en-IN" sz="2700" b="1"/>
              <a:t>&amp; </a:t>
            </a:r>
            <a:r>
              <a:rPr lang="en-IN" sz="2700" b="1" err="1"/>
              <a:t>énergie</a:t>
            </a:r>
            <a:r>
              <a:rPr lang="en-IN" sz="2700" b="1"/>
              <a:t> </a:t>
            </a:r>
            <a:r>
              <a:rPr lang="en-IN" sz="2700" b="1" err="1"/>
              <a:t>infrarouge</a:t>
            </a:r>
            <a:endParaRPr lang="en-IN" sz="2700" b="1"/>
          </a:p>
        </p:txBody>
      </p:sp>
      <p:pic>
        <p:nvPicPr>
          <p:cNvPr id="8" name="Graphique 13">
            <a:extLst>
              <a:ext uri="{FF2B5EF4-FFF2-40B4-BE49-F238E27FC236}">
                <a16:creationId xmlns:a16="http://schemas.microsoft.com/office/drawing/2014/main" id="{B79D792F-C5F5-475B-91EF-BD4183EDEF7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45832" y="4780392"/>
            <a:ext cx="969568" cy="248370"/>
          </a:xfrm>
          <a:prstGeom prst="rect">
            <a:avLst/>
          </a:prstGeom>
        </p:spPr>
      </p:pic>
      <p:cxnSp>
        <p:nvCxnSpPr>
          <p:cNvPr id="5" name="Straight Connector 4">
            <a:extLst>
              <a:ext uri="{FF2B5EF4-FFF2-40B4-BE49-F238E27FC236}">
                <a16:creationId xmlns:a16="http://schemas.microsoft.com/office/drawing/2014/main" id="{23102FFD-19FF-B6E2-BD37-CDEF945614AC}"/>
              </a:ext>
            </a:extLst>
          </p:cNvPr>
          <p:cNvCxnSpPr>
            <a:cxnSpLocks/>
          </p:cNvCxnSpPr>
          <p:nvPr/>
        </p:nvCxnSpPr>
        <p:spPr>
          <a:xfrm>
            <a:off x="-3211" y="4735058"/>
            <a:ext cx="5903398" cy="0"/>
          </a:xfrm>
          <a:prstGeom prst="line">
            <a:avLst/>
          </a:prstGeom>
          <a:ln w="57150">
            <a:solidFill>
              <a:srgbClr val="F7941E"/>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E96DBA3-C6FA-1FCE-418B-33DEDE3F91CA}"/>
              </a:ext>
            </a:extLst>
          </p:cNvPr>
          <p:cNvSpPr txBox="1"/>
          <p:nvPr/>
        </p:nvSpPr>
        <p:spPr>
          <a:xfrm>
            <a:off x="2280805" y="4912668"/>
            <a:ext cx="4582390" cy="230832"/>
          </a:xfrm>
          <a:prstGeom prst="rect">
            <a:avLst/>
          </a:prstGeom>
          <a:noFill/>
        </p:spPr>
        <p:txBody>
          <a:bodyPr wrap="square">
            <a:spAutoFit/>
          </a:bodyPr>
          <a:lstStyle/>
          <a:p>
            <a:r>
              <a:rPr lang="en-IN" sz="900" dirty="0"/>
              <a:t>A-10052248 – 10/2024</a:t>
            </a:r>
          </a:p>
        </p:txBody>
      </p:sp>
      <p:pic>
        <p:nvPicPr>
          <p:cNvPr id="1026" name="Picture 2" descr="Spotpharma">
            <a:extLst>
              <a:ext uri="{FF2B5EF4-FFF2-40B4-BE49-F238E27FC236}">
                <a16:creationId xmlns:a16="http://schemas.microsoft.com/office/drawing/2014/main" id="{C6E0C7D6-BD34-CAA7-5255-C038EBB2D9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126" y="4764950"/>
            <a:ext cx="597147" cy="35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06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83DEF0-21E2-2E39-12EE-987795105819}"/>
              </a:ext>
            </a:extLst>
          </p:cNvPr>
          <p:cNvSpPr>
            <a:spLocks noGrp="1"/>
          </p:cNvSpPr>
          <p:nvPr>
            <p:ph type="title"/>
          </p:nvPr>
        </p:nvSpPr>
        <p:spPr>
          <a:xfrm>
            <a:off x="250804" y="412408"/>
            <a:ext cx="8666800" cy="249299"/>
          </a:xfrm>
        </p:spPr>
        <p:txBody>
          <a:bodyPr/>
          <a:lstStyle/>
          <a:p>
            <a:r>
              <a:rPr lang="fr-FR"/>
              <a:t>Typologie des douleurs </a:t>
            </a:r>
            <a:r>
              <a:rPr lang="fr-FR" err="1"/>
              <a:t>musculo-squelettiques</a:t>
            </a:r>
            <a:endParaRPr lang="fr-FR"/>
          </a:p>
        </p:txBody>
      </p:sp>
      <p:sp>
        <p:nvSpPr>
          <p:cNvPr id="3" name="Espace réservé du numéro de diapositive 2">
            <a:extLst>
              <a:ext uri="{FF2B5EF4-FFF2-40B4-BE49-F238E27FC236}">
                <a16:creationId xmlns:a16="http://schemas.microsoft.com/office/drawing/2014/main" id="{E46A395C-2B90-DC77-8473-D083E200D2E1}"/>
              </a:ext>
            </a:extLst>
          </p:cNvPr>
          <p:cNvSpPr>
            <a:spLocks noGrp="1"/>
          </p:cNvSpPr>
          <p:nvPr>
            <p:ph type="sldNum" sz="quarter" idx="10"/>
          </p:nvPr>
        </p:nvSpPr>
        <p:spPr/>
        <p:txBody>
          <a:bodyPr/>
          <a:lstStyle/>
          <a:p>
            <a:fld id="{48472333-AD7F-47E8-93D9-5C90FF74B431}" type="slidenum">
              <a:rPr lang="en-IN" smtClean="0"/>
              <a:pPr/>
              <a:t>10</a:t>
            </a:fld>
            <a:endParaRPr lang="en-IN"/>
          </a:p>
        </p:txBody>
      </p:sp>
      <p:sp>
        <p:nvSpPr>
          <p:cNvPr id="4" name="Espace réservé du contenu 3">
            <a:extLst>
              <a:ext uri="{FF2B5EF4-FFF2-40B4-BE49-F238E27FC236}">
                <a16:creationId xmlns:a16="http://schemas.microsoft.com/office/drawing/2014/main" id="{E0EAD182-DEC2-CB8E-05EE-C27D8F0E82A3}"/>
              </a:ext>
            </a:extLst>
          </p:cNvPr>
          <p:cNvSpPr>
            <a:spLocks noGrp="1"/>
          </p:cNvSpPr>
          <p:nvPr>
            <p:ph sz="quarter" idx="11"/>
          </p:nvPr>
        </p:nvSpPr>
        <p:spPr>
          <a:xfrm>
            <a:off x="250825" y="828675"/>
            <a:ext cx="8666163" cy="3683060"/>
          </a:xfrm>
        </p:spPr>
        <p:txBody>
          <a:bodyPr/>
          <a:lstStyle/>
          <a:p>
            <a:endParaRPr lang="fr-FR" dirty="0"/>
          </a:p>
          <a:p>
            <a:r>
              <a:rPr lang="fr-FR" b="1" dirty="0">
                <a:solidFill>
                  <a:srgbClr val="1CB6C6"/>
                </a:solidFill>
              </a:rPr>
              <a:t>Dorsalgie : </a:t>
            </a:r>
            <a:r>
              <a:rPr lang="fr-FR" dirty="0"/>
              <a:t>symptomatique </a:t>
            </a:r>
            <a:r>
              <a:rPr lang="fr-FR" i="1" dirty="0"/>
              <a:t>versus</a:t>
            </a:r>
            <a:r>
              <a:rPr lang="fr-FR" dirty="0"/>
              <a:t> idiopathique</a:t>
            </a:r>
          </a:p>
          <a:p>
            <a:pPr marL="0" indent="0">
              <a:buNone/>
            </a:pPr>
            <a:r>
              <a:rPr lang="fr-FR" dirty="0"/>
              <a:t> </a:t>
            </a:r>
          </a:p>
          <a:p>
            <a:r>
              <a:rPr lang="fr-FR" b="1" dirty="0">
                <a:solidFill>
                  <a:srgbClr val="1CB6C6"/>
                </a:solidFill>
              </a:rPr>
              <a:t>Fibromyalgie </a:t>
            </a:r>
            <a:r>
              <a:rPr lang="fr-FR" b="1" i="1" dirty="0">
                <a:solidFill>
                  <a:srgbClr val="1CB6C6"/>
                </a:solidFill>
              </a:rPr>
              <a:t>versus</a:t>
            </a:r>
            <a:r>
              <a:rPr lang="fr-FR" b="1" dirty="0">
                <a:solidFill>
                  <a:srgbClr val="1CB6C6"/>
                </a:solidFill>
              </a:rPr>
              <a:t> douleur chronique diffuse</a:t>
            </a:r>
            <a:r>
              <a:rPr lang="fr-FR" dirty="0"/>
              <a:t>, syndrome </a:t>
            </a:r>
            <a:r>
              <a:rPr lang="fr-FR" dirty="0" err="1"/>
              <a:t>myofascial</a:t>
            </a:r>
            <a:r>
              <a:rPr lang="fr-FR" dirty="0"/>
              <a:t> douloureux (SMD)</a:t>
            </a:r>
          </a:p>
          <a:p>
            <a:endParaRPr lang="fr-FR" dirty="0"/>
          </a:p>
          <a:p>
            <a:r>
              <a:rPr lang="fr-FR" b="1" dirty="0">
                <a:solidFill>
                  <a:srgbClr val="1CB6C6"/>
                </a:solidFill>
              </a:rPr>
              <a:t>Arthrose</a:t>
            </a:r>
          </a:p>
          <a:p>
            <a:endParaRPr lang="fr-FR" dirty="0"/>
          </a:p>
          <a:p>
            <a:r>
              <a:rPr lang="fr-FR" b="1" dirty="0">
                <a:solidFill>
                  <a:srgbClr val="1CB6C6"/>
                </a:solidFill>
              </a:rPr>
              <a:t>Arthrite</a:t>
            </a:r>
            <a:r>
              <a:rPr lang="fr-FR" dirty="0"/>
              <a:t> : nombreuses étiologies</a:t>
            </a:r>
          </a:p>
          <a:p>
            <a:endParaRPr lang="fr-FR" dirty="0"/>
          </a:p>
          <a:p>
            <a:r>
              <a:rPr lang="fr-FR" b="1" dirty="0">
                <a:solidFill>
                  <a:srgbClr val="1CB6C6"/>
                </a:solidFill>
              </a:rPr>
              <a:t>Tendinite, épicondylite</a:t>
            </a:r>
          </a:p>
          <a:p>
            <a:endParaRPr lang="fr-FR" dirty="0"/>
          </a:p>
          <a:p>
            <a:r>
              <a:rPr lang="fr-FR" b="1" dirty="0">
                <a:solidFill>
                  <a:srgbClr val="1CB6C6"/>
                </a:solidFill>
              </a:rPr>
              <a:t>Troubles temporaux-mandibulaires </a:t>
            </a:r>
            <a:r>
              <a:rPr lang="fr-FR" dirty="0"/>
              <a:t>: douleurs </a:t>
            </a:r>
            <a:r>
              <a:rPr lang="fr-FR" dirty="0" err="1"/>
              <a:t>musculo-squelettiques</a:t>
            </a:r>
            <a:r>
              <a:rPr lang="fr-FR" dirty="0"/>
              <a:t> ou douleur </a:t>
            </a:r>
            <a:r>
              <a:rPr lang="fr-FR" dirty="0" err="1"/>
              <a:t>orofaciale</a:t>
            </a:r>
            <a:r>
              <a:rPr lang="fr-FR" dirty="0"/>
              <a:t> ?</a:t>
            </a:r>
          </a:p>
          <a:p>
            <a:endParaRPr lang="fr-FR" dirty="0"/>
          </a:p>
          <a:p>
            <a:r>
              <a:rPr lang="fr-FR" b="1" dirty="0">
                <a:solidFill>
                  <a:srgbClr val="1CB6C6"/>
                </a:solidFill>
              </a:rPr>
              <a:t>Douleur musculaire</a:t>
            </a:r>
          </a:p>
        </p:txBody>
      </p:sp>
      <p:sp>
        <p:nvSpPr>
          <p:cNvPr id="5" name="Espace réservé du texte 4">
            <a:extLst>
              <a:ext uri="{FF2B5EF4-FFF2-40B4-BE49-F238E27FC236}">
                <a16:creationId xmlns:a16="http://schemas.microsoft.com/office/drawing/2014/main" id="{E1487521-281B-13D6-53E1-E8D034515E15}"/>
              </a:ext>
            </a:extLst>
          </p:cNvPr>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3884522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2ED5FC-2CCD-9358-6D28-860B17A07E57}"/>
              </a:ext>
            </a:extLst>
          </p:cNvPr>
          <p:cNvSpPr>
            <a:spLocks noGrp="1"/>
          </p:cNvSpPr>
          <p:nvPr>
            <p:ph type="title"/>
          </p:nvPr>
        </p:nvSpPr>
        <p:spPr>
          <a:xfrm>
            <a:off x="250804" y="412408"/>
            <a:ext cx="8666800" cy="249299"/>
          </a:xfrm>
        </p:spPr>
        <p:txBody>
          <a:bodyPr/>
          <a:lstStyle/>
          <a:p>
            <a:r>
              <a:rPr lang="fr-FR"/>
              <a:t>Douleurs MS primaires &amp; secondaires</a:t>
            </a:r>
          </a:p>
        </p:txBody>
      </p:sp>
      <p:sp>
        <p:nvSpPr>
          <p:cNvPr id="3" name="Espace réservé du numéro de diapositive 2">
            <a:extLst>
              <a:ext uri="{FF2B5EF4-FFF2-40B4-BE49-F238E27FC236}">
                <a16:creationId xmlns:a16="http://schemas.microsoft.com/office/drawing/2014/main" id="{DD49B228-690F-1163-95B4-1FBC17EE5EC0}"/>
              </a:ext>
            </a:extLst>
          </p:cNvPr>
          <p:cNvSpPr>
            <a:spLocks noGrp="1"/>
          </p:cNvSpPr>
          <p:nvPr>
            <p:ph type="sldNum" sz="quarter" idx="10"/>
          </p:nvPr>
        </p:nvSpPr>
        <p:spPr/>
        <p:txBody>
          <a:bodyPr/>
          <a:lstStyle/>
          <a:p>
            <a:fld id="{48472333-AD7F-47E8-93D9-5C90FF74B431}" type="slidenum">
              <a:rPr lang="en-IN" smtClean="0"/>
              <a:pPr/>
              <a:t>11</a:t>
            </a:fld>
            <a:endParaRPr lang="en-IN"/>
          </a:p>
        </p:txBody>
      </p:sp>
      <p:sp>
        <p:nvSpPr>
          <p:cNvPr id="4" name="Espace réservé du contenu 3">
            <a:extLst>
              <a:ext uri="{FF2B5EF4-FFF2-40B4-BE49-F238E27FC236}">
                <a16:creationId xmlns:a16="http://schemas.microsoft.com/office/drawing/2014/main" id="{CE13DE35-46D2-3E82-3CBB-3D3A80961DF4}"/>
              </a:ext>
            </a:extLst>
          </p:cNvPr>
          <p:cNvSpPr>
            <a:spLocks noGrp="1"/>
          </p:cNvSpPr>
          <p:nvPr>
            <p:ph sz="quarter" idx="11"/>
          </p:nvPr>
        </p:nvSpPr>
        <p:spPr>
          <a:xfrm>
            <a:off x="250826" y="828675"/>
            <a:ext cx="8397584" cy="3795911"/>
          </a:xfrm>
        </p:spPr>
        <p:txBody>
          <a:bodyPr/>
          <a:lstStyle/>
          <a:p>
            <a:pPr marL="0" indent="0">
              <a:buNone/>
            </a:pPr>
            <a:endParaRPr lang="fr-FR" b="1">
              <a:solidFill>
                <a:srgbClr val="1CB6C6"/>
              </a:solidFill>
            </a:endParaRPr>
          </a:p>
          <a:p>
            <a:pPr marL="0" indent="0">
              <a:buNone/>
            </a:pPr>
            <a:r>
              <a:rPr lang="fr-FR" b="1">
                <a:solidFill>
                  <a:srgbClr val="1CB6C6"/>
                </a:solidFill>
              </a:rPr>
              <a:t>Définition : </a:t>
            </a:r>
            <a:r>
              <a:rPr lang="fr-FR" i="1"/>
              <a:t>douleur chronique survenant à partir de structures </a:t>
            </a:r>
            <a:r>
              <a:rPr lang="fr-FR" i="1" err="1"/>
              <a:t>musculo-squelettiques</a:t>
            </a:r>
            <a:r>
              <a:rPr lang="fr-FR" i="1"/>
              <a:t> (os ou articulations)</a:t>
            </a:r>
          </a:p>
          <a:p>
            <a:endParaRPr lang="fr-FR" i="1"/>
          </a:p>
          <a:p>
            <a:r>
              <a:rPr lang="fr-FR"/>
              <a:t>La nouvelle classification ICD-11 introduit le concept de douleur </a:t>
            </a:r>
            <a:r>
              <a:rPr lang="fr-FR" err="1"/>
              <a:t>musculo-squelettique</a:t>
            </a:r>
            <a:r>
              <a:rPr lang="fr-FR"/>
              <a:t> chronique primaire et secondaire et intègre une composante “biomédicale” aux aspects psychologiques et sociaux de l’expérience complexe de la douleur chronique </a:t>
            </a:r>
            <a:r>
              <a:rPr lang="fr-FR" err="1"/>
              <a:t>musculo-squelettique</a:t>
            </a:r>
            <a:endParaRPr lang="fr-FR"/>
          </a:p>
          <a:p>
            <a:endParaRPr lang="fr-FR"/>
          </a:p>
          <a:p>
            <a:endParaRPr lang="fr-FR"/>
          </a:p>
          <a:p>
            <a:endParaRPr lang="fr-FR"/>
          </a:p>
          <a:p>
            <a:endParaRPr lang="fr-FR"/>
          </a:p>
          <a:p>
            <a:endParaRPr lang="fr-FR"/>
          </a:p>
          <a:p>
            <a:endParaRPr lang="fr-FR"/>
          </a:p>
          <a:p>
            <a:pPr marL="0" indent="0">
              <a:buNone/>
            </a:pPr>
            <a:endParaRPr lang="fr-FR"/>
          </a:p>
          <a:p>
            <a:r>
              <a:rPr lang="fr-FR"/>
              <a:t>Cette nouvelle classification devrait faciliter l’accès à une prise en charge de la douleur holistique centrée sur le patient et à davantage d’études épidémiologiques</a:t>
            </a:r>
          </a:p>
        </p:txBody>
      </p:sp>
      <p:sp>
        <p:nvSpPr>
          <p:cNvPr id="5" name="Espace réservé du texte 4">
            <a:extLst>
              <a:ext uri="{FF2B5EF4-FFF2-40B4-BE49-F238E27FC236}">
                <a16:creationId xmlns:a16="http://schemas.microsoft.com/office/drawing/2014/main" id="{BCB9F718-4BD6-F2CC-01CA-C2F5FC628BCA}"/>
              </a:ext>
            </a:extLst>
          </p:cNvPr>
          <p:cNvSpPr>
            <a:spLocks noGrp="1"/>
          </p:cNvSpPr>
          <p:nvPr>
            <p:ph type="body" sz="quarter" idx="12"/>
          </p:nvPr>
        </p:nvSpPr>
        <p:spPr>
          <a:xfrm>
            <a:off x="250804" y="4930898"/>
            <a:ext cx="6862764" cy="123111"/>
          </a:xfrm>
        </p:spPr>
        <p:txBody>
          <a:bodyPr/>
          <a:lstStyle/>
          <a:p>
            <a:r>
              <a:rPr lang="fr-FR"/>
              <a:t>Perrot S. </a:t>
            </a:r>
            <a:r>
              <a:rPr lang="fr-FR" i="1"/>
              <a:t>et al. </a:t>
            </a:r>
            <a:r>
              <a:rPr lang="fr-FR"/>
              <a:t>2019</a:t>
            </a:r>
          </a:p>
        </p:txBody>
      </p:sp>
      <p:sp>
        <p:nvSpPr>
          <p:cNvPr id="6" name="Rectangle : coins arrondis 5">
            <a:extLst>
              <a:ext uri="{FF2B5EF4-FFF2-40B4-BE49-F238E27FC236}">
                <a16:creationId xmlns:a16="http://schemas.microsoft.com/office/drawing/2014/main" id="{CCACFDB5-B0D7-14DE-0F06-411508D6C4B1}"/>
              </a:ext>
            </a:extLst>
          </p:cNvPr>
          <p:cNvSpPr/>
          <p:nvPr/>
        </p:nvSpPr>
        <p:spPr>
          <a:xfrm>
            <a:off x="329713" y="2449136"/>
            <a:ext cx="2708128" cy="1491612"/>
          </a:xfrm>
          <a:prstGeom prst="roundRect">
            <a:avLst/>
          </a:prstGeom>
          <a:gradFill>
            <a:gsLst>
              <a:gs pos="0">
                <a:srgbClr val="1A4E7C"/>
              </a:gs>
              <a:gs pos="100000">
                <a:srgbClr val="1CB6C6">
                  <a:shade val="100000"/>
                  <a:satMod val="115000"/>
                </a:srgbClr>
              </a:gs>
            </a:gsLst>
            <a:lin ang="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a:solidFill>
                  <a:schemeClr val="bg1"/>
                </a:solidFill>
                <a:latin typeface="Arial" panose="020B0604020202020204" pitchFamily="34" charset="0"/>
                <a:cs typeface="Arial" panose="020B0604020202020204" pitchFamily="34" charset="0"/>
              </a:rPr>
              <a:t>Douleur MS chronique primaire</a:t>
            </a:r>
          </a:p>
          <a:p>
            <a:pPr algn="ctr"/>
            <a:r>
              <a:rPr lang="fr-FR" sz="1400">
                <a:solidFill>
                  <a:schemeClr val="bg1"/>
                </a:solidFill>
                <a:latin typeface="Arial" panose="020B0604020202020204" pitchFamily="34" charset="0"/>
                <a:cs typeface="Arial" panose="020B0604020202020204" pitchFamily="34" charset="0"/>
              </a:rPr>
              <a:t>Trouble à part entière, </a:t>
            </a:r>
            <a:br>
              <a:rPr lang="fr-FR" sz="1400">
                <a:solidFill>
                  <a:schemeClr val="bg1"/>
                </a:solidFill>
                <a:latin typeface="Arial" panose="020B0604020202020204" pitchFamily="34" charset="0"/>
                <a:cs typeface="Arial" panose="020B0604020202020204" pitchFamily="34" charset="0"/>
              </a:rPr>
            </a:br>
            <a:r>
              <a:rPr lang="fr-FR" sz="1400">
                <a:solidFill>
                  <a:schemeClr val="bg1"/>
                </a:solidFill>
                <a:latin typeface="Arial" panose="020B0604020202020204" pitchFamily="34" charset="0"/>
                <a:cs typeface="Arial" panose="020B0604020202020204" pitchFamily="34" charset="0"/>
              </a:rPr>
              <a:t>non relié à une pathologie spécifique</a:t>
            </a:r>
          </a:p>
        </p:txBody>
      </p:sp>
      <p:sp>
        <p:nvSpPr>
          <p:cNvPr id="7" name="Rectangle : coins arrondis 6">
            <a:extLst>
              <a:ext uri="{FF2B5EF4-FFF2-40B4-BE49-F238E27FC236}">
                <a16:creationId xmlns:a16="http://schemas.microsoft.com/office/drawing/2014/main" id="{01C48448-800E-F30D-80BB-FFEAA2201156}"/>
              </a:ext>
            </a:extLst>
          </p:cNvPr>
          <p:cNvSpPr/>
          <p:nvPr/>
        </p:nvSpPr>
        <p:spPr>
          <a:xfrm>
            <a:off x="3142229" y="2419349"/>
            <a:ext cx="5750560" cy="1521399"/>
          </a:xfrm>
          <a:prstGeom prst="roundRect">
            <a:avLst/>
          </a:prstGeom>
          <a:gradFill>
            <a:gsLst>
              <a:gs pos="0">
                <a:srgbClr val="1A4E7C"/>
              </a:gs>
              <a:gs pos="100000">
                <a:srgbClr val="1CB6C6">
                  <a:shade val="100000"/>
                  <a:satMod val="115000"/>
                </a:srgbClr>
              </a:gs>
            </a:gsLst>
            <a:lin ang="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a:solidFill>
                  <a:schemeClr val="bg1"/>
                </a:solidFill>
                <a:latin typeface="Arial" panose="020B0604020202020204" pitchFamily="34" charset="0"/>
                <a:cs typeface="Arial" panose="020B0604020202020204" pitchFamily="34" charset="0"/>
              </a:rPr>
              <a:t>Douleur MS chronique secondaire</a:t>
            </a:r>
          </a:p>
          <a:p>
            <a:pPr marL="285750" indent="-285750">
              <a:buFont typeface="Arial" panose="020B0604020202020204" pitchFamily="34" charset="0"/>
              <a:buChar char="•"/>
            </a:pPr>
            <a:r>
              <a:rPr lang="fr-FR" sz="1400">
                <a:solidFill>
                  <a:schemeClr val="bg1"/>
                </a:solidFill>
                <a:latin typeface="Arial" panose="020B0604020202020204" pitchFamily="34" charset="0"/>
                <a:cs typeface="Arial" panose="020B0604020202020204" pitchFamily="34" charset="0"/>
              </a:rPr>
              <a:t>Symptôme provenant d’une pathologie sous-jacente classifiée</a:t>
            </a:r>
          </a:p>
          <a:p>
            <a:pPr marL="285750" indent="-285750">
              <a:buFont typeface="Arial" panose="020B0604020202020204" pitchFamily="34" charset="0"/>
              <a:buChar char="•"/>
            </a:pPr>
            <a:r>
              <a:rPr lang="fr-FR" sz="1400">
                <a:solidFill>
                  <a:schemeClr val="bg1"/>
                </a:solidFill>
                <a:latin typeface="Arial" panose="020B0604020202020204" pitchFamily="34" charset="0"/>
                <a:cs typeface="Arial" panose="020B0604020202020204" pitchFamily="34" charset="0"/>
              </a:rPr>
              <a:t>Nociception persistante au niveau de structures MS d’étiologies locales ou systémiques ou de lésions somatiques profondes</a:t>
            </a:r>
          </a:p>
          <a:p>
            <a:pPr marL="285750" indent="-285750">
              <a:buFont typeface="Arial" panose="020B0604020202020204" pitchFamily="34" charset="0"/>
              <a:buChar char="•"/>
            </a:pPr>
            <a:r>
              <a:rPr lang="fr-FR" sz="1400">
                <a:solidFill>
                  <a:schemeClr val="bg1"/>
                </a:solidFill>
                <a:latin typeface="Arial" panose="020B0604020202020204" pitchFamily="34" charset="0"/>
                <a:cs typeface="Arial" panose="020B0604020202020204" pitchFamily="34" charset="0"/>
              </a:rPr>
              <a:t>Inflammation, changements structurels ou conséquences biomécaniques de maladies du système nerveux</a:t>
            </a:r>
          </a:p>
        </p:txBody>
      </p:sp>
    </p:spTree>
    <p:extLst>
      <p:ext uri="{BB962C8B-B14F-4D97-AF65-F5344CB8AC3E}">
        <p14:creationId xmlns:p14="http://schemas.microsoft.com/office/powerpoint/2010/main" val="1261527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9A52EE-7659-25B3-BB07-F5646713B436}"/>
              </a:ext>
            </a:extLst>
          </p:cNvPr>
          <p:cNvSpPr>
            <a:spLocks noGrp="1"/>
          </p:cNvSpPr>
          <p:nvPr>
            <p:ph type="title"/>
          </p:nvPr>
        </p:nvSpPr>
        <p:spPr>
          <a:xfrm>
            <a:off x="250804" y="412408"/>
            <a:ext cx="8666800" cy="249299"/>
          </a:xfrm>
        </p:spPr>
        <p:txBody>
          <a:bodyPr/>
          <a:lstStyle/>
          <a:p>
            <a:r>
              <a:rPr lang="fr-FR"/>
              <a:t>Douleurs MS chroniques primaires</a:t>
            </a:r>
          </a:p>
        </p:txBody>
      </p:sp>
      <p:sp>
        <p:nvSpPr>
          <p:cNvPr id="3" name="Espace réservé du numéro de diapositive 2">
            <a:extLst>
              <a:ext uri="{FF2B5EF4-FFF2-40B4-BE49-F238E27FC236}">
                <a16:creationId xmlns:a16="http://schemas.microsoft.com/office/drawing/2014/main" id="{1A0364D8-F6F9-F32D-2399-ED6319C315EB}"/>
              </a:ext>
            </a:extLst>
          </p:cNvPr>
          <p:cNvSpPr>
            <a:spLocks noGrp="1"/>
          </p:cNvSpPr>
          <p:nvPr>
            <p:ph type="sldNum" sz="quarter" idx="10"/>
          </p:nvPr>
        </p:nvSpPr>
        <p:spPr/>
        <p:txBody>
          <a:bodyPr/>
          <a:lstStyle/>
          <a:p>
            <a:fld id="{48472333-AD7F-47E8-93D9-5C90FF74B431}" type="slidenum">
              <a:rPr lang="en-IN" smtClean="0"/>
              <a:pPr/>
              <a:t>12</a:t>
            </a:fld>
            <a:endParaRPr lang="en-IN"/>
          </a:p>
        </p:txBody>
      </p:sp>
      <p:sp>
        <p:nvSpPr>
          <p:cNvPr id="4" name="Espace réservé du contenu 3">
            <a:extLst>
              <a:ext uri="{FF2B5EF4-FFF2-40B4-BE49-F238E27FC236}">
                <a16:creationId xmlns:a16="http://schemas.microsoft.com/office/drawing/2014/main" id="{C562859B-796C-6CCD-F6EF-B9B35049B5E3}"/>
              </a:ext>
            </a:extLst>
          </p:cNvPr>
          <p:cNvSpPr>
            <a:spLocks noGrp="1"/>
          </p:cNvSpPr>
          <p:nvPr>
            <p:ph sz="quarter" idx="11"/>
          </p:nvPr>
        </p:nvSpPr>
        <p:spPr>
          <a:xfrm>
            <a:off x="250825" y="828675"/>
            <a:ext cx="8666163" cy="1815882"/>
          </a:xfrm>
        </p:spPr>
        <p:txBody>
          <a:bodyPr/>
          <a:lstStyle/>
          <a:p>
            <a:endParaRPr lang="fr-FR" b="1">
              <a:solidFill>
                <a:srgbClr val="1CB6C6"/>
              </a:solidFill>
            </a:endParaRPr>
          </a:p>
          <a:p>
            <a:r>
              <a:rPr lang="fr-FR" b="1">
                <a:solidFill>
                  <a:srgbClr val="1CB6C6"/>
                </a:solidFill>
              </a:rPr>
              <a:t>Douleurs diffuses</a:t>
            </a:r>
          </a:p>
          <a:p>
            <a:endParaRPr lang="fr-FR" b="1">
              <a:solidFill>
                <a:srgbClr val="1CB6C6"/>
              </a:solidFill>
            </a:endParaRPr>
          </a:p>
          <a:p>
            <a:r>
              <a:rPr lang="fr-FR" b="1">
                <a:solidFill>
                  <a:srgbClr val="1CB6C6"/>
                </a:solidFill>
              </a:rPr>
              <a:t>Lombalgies chroniques primaires</a:t>
            </a:r>
          </a:p>
          <a:p>
            <a:endParaRPr lang="fr-FR" b="1">
              <a:solidFill>
                <a:srgbClr val="1CB6C6"/>
              </a:solidFill>
            </a:endParaRPr>
          </a:p>
          <a:p>
            <a:r>
              <a:rPr lang="fr-FR" b="1">
                <a:solidFill>
                  <a:srgbClr val="1CB6C6"/>
                </a:solidFill>
              </a:rPr>
              <a:t>Syndrome douloureux régional complexe</a:t>
            </a:r>
          </a:p>
          <a:p>
            <a:endParaRPr lang="fr-FR" b="1">
              <a:solidFill>
                <a:srgbClr val="1CB6C6"/>
              </a:solidFill>
            </a:endParaRPr>
          </a:p>
        </p:txBody>
      </p:sp>
      <p:sp>
        <p:nvSpPr>
          <p:cNvPr id="5" name="Espace réservé du texte 4">
            <a:extLst>
              <a:ext uri="{FF2B5EF4-FFF2-40B4-BE49-F238E27FC236}">
                <a16:creationId xmlns:a16="http://schemas.microsoft.com/office/drawing/2014/main" id="{2D5B6AAE-DE51-E28C-BAFD-B80957E45530}"/>
              </a:ext>
            </a:extLst>
          </p:cNvPr>
          <p:cNvSpPr>
            <a:spLocks noGrp="1"/>
          </p:cNvSpPr>
          <p:nvPr>
            <p:ph type="body" sz="quarter" idx="12"/>
          </p:nvPr>
        </p:nvSpPr>
        <p:spPr>
          <a:xfrm>
            <a:off x="250804" y="4930898"/>
            <a:ext cx="6862764" cy="123111"/>
          </a:xfrm>
        </p:spPr>
        <p:txBody>
          <a:bodyPr/>
          <a:lstStyle/>
          <a:p>
            <a:r>
              <a:rPr lang="fr-FR"/>
              <a:t>Perrot S. </a:t>
            </a:r>
            <a:r>
              <a:rPr lang="fr-FR" i="1"/>
              <a:t>et al. </a:t>
            </a:r>
            <a:r>
              <a:rPr lang="fr-FR"/>
              <a:t>2019</a:t>
            </a:r>
          </a:p>
        </p:txBody>
      </p:sp>
    </p:spTree>
    <p:extLst>
      <p:ext uri="{BB962C8B-B14F-4D97-AF65-F5344CB8AC3E}">
        <p14:creationId xmlns:p14="http://schemas.microsoft.com/office/powerpoint/2010/main" val="2395502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5E0824E-AA00-172C-729A-228C8DA4CA42}"/>
              </a:ext>
            </a:extLst>
          </p:cNvPr>
          <p:cNvSpPr/>
          <p:nvPr/>
        </p:nvSpPr>
        <p:spPr>
          <a:xfrm>
            <a:off x="5011096" y="865216"/>
            <a:ext cx="1229906" cy="421718"/>
          </a:xfrm>
          <a:prstGeom prst="roundRect">
            <a:avLst/>
          </a:prstGeom>
          <a:gradFill>
            <a:gsLst>
              <a:gs pos="0">
                <a:srgbClr val="1A4E7C"/>
              </a:gs>
              <a:gs pos="100000">
                <a:srgbClr val="1CB6C6">
                  <a:shade val="100000"/>
                  <a:satMod val="115000"/>
                </a:srgb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a:solidFill>
                  <a:schemeClr val="bg1"/>
                </a:solidFill>
              </a:rPr>
              <a:t>Douleur MS chronique primaire</a:t>
            </a:r>
          </a:p>
        </p:txBody>
      </p:sp>
      <p:sp>
        <p:nvSpPr>
          <p:cNvPr id="8" name="Rectangle : coins arrondis 7">
            <a:extLst>
              <a:ext uri="{FF2B5EF4-FFF2-40B4-BE49-F238E27FC236}">
                <a16:creationId xmlns:a16="http://schemas.microsoft.com/office/drawing/2014/main" id="{A2E59B7B-9F96-3C99-8B90-73DAC24F914B}"/>
              </a:ext>
            </a:extLst>
          </p:cNvPr>
          <p:cNvSpPr/>
          <p:nvPr/>
        </p:nvSpPr>
        <p:spPr>
          <a:xfrm>
            <a:off x="3559447" y="2424903"/>
            <a:ext cx="1365732" cy="329497"/>
          </a:xfrm>
          <a:prstGeom prst="roundRect">
            <a:avLst/>
          </a:prstGeom>
          <a:noFill/>
          <a:ln>
            <a:solidFill>
              <a:srgbClr val="7A00E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a:solidFill>
                  <a:schemeClr val="accent6"/>
                </a:solidFill>
              </a:rPr>
              <a:t>…due à une infection</a:t>
            </a:r>
          </a:p>
        </p:txBody>
      </p:sp>
      <p:sp>
        <p:nvSpPr>
          <p:cNvPr id="9" name="Rectangle : coins arrondis 8">
            <a:extLst>
              <a:ext uri="{FF2B5EF4-FFF2-40B4-BE49-F238E27FC236}">
                <a16:creationId xmlns:a16="http://schemas.microsoft.com/office/drawing/2014/main" id="{13B74B29-E68F-A7C7-AEDA-CD99CF3060D2}"/>
              </a:ext>
            </a:extLst>
          </p:cNvPr>
          <p:cNvSpPr/>
          <p:nvPr/>
        </p:nvSpPr>
        <p:spPr>
          <a:xfrm>
            <a:off x="3559447" y="2954264"/>
            <a:ext cx="1365732" cy="329497"/>
          </a:xfrm>
          <a:prstGeom prst="roundRect">
            <a:avLst/>
          </a:prstGeom>
          <a:noFill/>
          <a:ln>
            <a:solidFill>
              <a:srgbClr val="7A00E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a:solidFill>
                  <a:schemeClr val="accent6"/>
                </a:solidFill>
              </a:rPr>
              <a:t>…due à une déposition de cristaux</a:t>
            </a:r>
          </a:p>
        </p:txBody>
      </p:sp>
      <p:sp>
        <p:nvSpPr>
          <p:cNvPr id="10" name="Rectangle : coins arrondis 9">
            <a:extLst>
              <a:ext uri="{FF2B5EF4-FFF2-40B4-BE49-F238E27FC236}">
                <a16:creationId xmlns:a16="http://schemas.microsoft.com/office/drawing/2014/main" id="{D239C71F-2E83-03E3-FA70-804E6A49E8AF}"/>
              </a:ext>
            </a:extLst>
          </p:cNvPr>
          <p:cNvSpPr/>
          <p:nvPr/>
        </p:nvSpPr>
        <p:spPr>
          <a:xfrm>
            <a:off x="3559447" y="3453878"/>
            <a:ext cx="1378624" cy="464819"/>
          </a:xfrm>
          <a:prstGeom prst="roundRect">
            <a:avLst>
              <a:gd name="adj" fmla="val 16667"/>
            </a:avLst>
          </a:prstGeom>
          <a:noFill/>
          <a:ln>
            <a:solidFill>
              <a:srgbClr val="7A00E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a:solidFill>
                  <a:schemeClr val="accent6"/>
                </a:solidFill>
              </a:rPr>
              <a:t>…due à des troubles inflammatoires et auto-immuns</a:t>
            </a:r>
          </a:p>
        </p:txBody>
      </p:sp>
      <p:cxnSp>
        <p:nvCxnSpPr>
          <p:cNvPr id="18" name="Connecteur droit 17">
            <a:extLst>
              <a:ext uri="{FF2B5EF4-FFF2-40B4-BE49-F238E27FC236}">
                <a16:creationId xmlns:a16="http://schemas.microsoft.com/office/drawing/2014/main" id="{5BD98FC6-90C1-0F45-D8D0-7337F1358C3E}"/>
              </a:ext>
            </a:extLst>
          </p:cNvPr>
          <p:cNvCxnSpPr>
            <a:cxnSpLocks/>
          </p:cNvCxnSpPr>
          <p:nvPr/>
        </p:nvCxnSpPr>
        <p:spPr>
          <a:xfrm>
            <a:off x="3297891" y="2145913"/>
            <a:ext cx="0" cy="15562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EF494E97-D1B7-28B3-970A-DC1319AF59B1}"/>
              </a:ext>
            </a:extLst>
          </p:cNvPr>
          <p:cNvCxnSpPr>
            <a:cxnSpLocks/>
          </p:cNvCxnSpPr>
          <p:nvPr/>
        </p:nvCxnSpPr>
        <p:spPr>
          <a:xfrm>
            <a:off x="3825380" y="1450314"/>
            <a:ext cx="3751401"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BFF9903F-3B66-2D16-B62C-234A7422C046}"/>
              </a:ext>
            </a:extLst>
          </p:cNvPr>
          <p:cNvCxnSpPr>
            <a:cxnSpLocks/>
          </p:cNvCxnSpPr>
          <p:nvPr/>
        </p:nvCxnSpPr>
        <p:spPr>
          <a:xfrm>
            <a:off x="5626049" y="1284640"/>
            <a:ext cx="0" cy="35200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D15BC04B-5525-36AA-1C3D-18D5566C37E6}"/>
              </a:ext>
            </a:extLst>
          </p:cNvPr>
          <p:cNvCxnSpPr>
            <a:cxnSpLocks/>
          </p:cNvCxnSpPr>
          <p:nvPr/>
        </p:nvCxnSpPr>
        <p:spPr>
          <a:xfrm>
            <a:off x="3827329" y="1450314"/>
            <a:ext cx="1" cy="17838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3B31B4B4-375F-C039-AA40-410C64E44512}"/>
              </a:ext>
            </a:extLst>
          </p:cNvPr>
          <p:cNvCxnSpPr>
            <a:cxnSpLocks/>
          </p:cNvCxnSpPr>
          <p:nvPr/>
        </p:nvCxnSpPr>
        <p:spPr>
          <a:xfrm>
            <a:off x="7588142" y="1433506"/>
            <a:ext cx="1" cy="17838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E737BE0B-ED23-2A8B-4C75-D47D3198C458}"/>
              </a:ext>
            </a:extLst>
          </p:cNvPr>
          <p:cNvCxnSpPr>
            <a:cxnSpLocks/>
          </p:cNvCxnSpPr>
          <p:nvPr/>
        </p:nvCxnSpPr>
        <p:spPr>
          <a:xfrm>
            <a:off x="3289503" y="3691099"/>
            <a:ext cx="26457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0B0FF50F-B396-7F02-2170-F8FDCABB16D3}"/>
              </a:ext>
            </a:extLst>
          </p:cNvPr>
          <p:cNvCxnSpPr>
            <a:cxnSpLocks/>
            <a:stCxn id="58" idx="0"/>
            <a:endCxn id="39" idx="2"/>
          </p:cNvCxnSpPr>
          <p:nvPr/>
        </p:nvCxnSpPr>
        <p:spPr>
          <a:xfrm flipH="1" flipV="1">
            <a:off x="5997863" y="3849571"/>
            <a:ext cx="532" cy="633847"/>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58" name="Rectangle : coins arrondis 57">
            <a:extLst>
              <a:ext uri="{FF2B5EF4-FFF2-40B4-BE49-F238E27FC236}">
                <a16:creationId xmlns:a16="http://schemas.microsoft.com/office/drawing/2014/main" id="{4782C158-43EB-4750-EF9E-E21E53126230}"/>
              </a:ext>
            </a:extLst>
          </p:cNvPr>
          <p:cNvSpPr/>
          <p:nvPr/>
        </p:nvSpPr>
        <p:spPr>
          <a:xfrm>
            <a:off x="5362385" y="4483418"/>
            <a:ext cx="1272019" cy="329497"/>
          </a:xfrm>
          <a:prstGeom prst="roundRect">
            <a:avLst/>
          </a:prstGeom>
          <a:noFill/>
          <a:ln>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a:solidFill>
                  <a:schemeClr val="accent6"/>
                </a:solidFill>
              </a:rPr>
              <a:t>Douleur chronique post-traumatique</a:t>
            </a:r>
          </a:p>
        </p:txBody>
      </p:sp>
      <p:sp>
        <p:nvSpPr>
          <p:cNvPr id="60" name="Rectangle : coins arrondis 59">
            <a:extLst>
              <a:ext uri="{FF2B5EF4-FFF2-40B4-BE49-F238E27FC236}">
                <a16:creationId xmlns:a16="http://schemas.microsoft.com/office/drawing/2014/main" id="{CB0AD7FB-DFFD-81EC-2A8B-2F998BD3F490}"/>
              </a:ext>
            </a:extLst>
          </p:cNvPr>
          <p:cNvSpPr/>
          <p:nvPr/>
        </p:nvSpPr>
        <p:spPr>
          <a:xfrm>
            <a:off x="427806" y="2306138"/>
            <a:ext cx="1229906" cy="292930"/>
          </a:xfrm>
          <a:prstGeom prst="roundRect">
            <a:avLst/>
          </a:prstGeom>
          <a:gradFill>
            <a:gsLst>
              <a:gs pos="0">
                <a:srgbClr val="1A4E7C"/>
              </a:gs>
              <a:gs pos="100000">
                <a:srgbClr val="1CB6C6">
                  <a:shade val="100000"/>
                  <a:satMod val="115000"/>
                </a:srgb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a:solidFill>
                  <a:schemeClr val="bg1"/>
                </a:solidFill>
              </a:rPr>
              <a:t>Diagnostic niveau 1</a:t>
            </a:r>
          </a:p>
        </p:txBody>
      </p:sp>
      <p:sp>
        <p:nvSpPr>
          <p:cNvPr id="61" name="Rectangle : coins arrondis 60">
            <a:extLst>
              <a:ext uri="{FF2B5EF4-FFF2-40B4-BE49-F238E27FC236}">
                <a16:creationId xmlns:a16="http://schemas.microsoft.com/office/drawing/2014/main" id="{B5012B3C-A840-49F0-EB73-2A892DD3EEC4}"/>
              </a:ext>
            </a:extLst>
          </p:cNvPr>
          <p:cNvSpPr/>
          <p:nvPr/>
        </p:nvSpPr>
        <p:spPr>
          <a:xfrm>
            <a:off x="435123" y="2666367"/>
            <a:ext cx="1229906" cy="226310"/>
          </a:xfrm>
          <a:prstGeom prst="roundRect">
            <a:avLst/>
          </a:prstGeom>
          <a:solidFill>
            <a:srgbClr val="1CB6C6"/>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a:solidFill>
                  <a:schemeClr val="bg1"/>
                </a:solidFill>
              </a:rPr>
              <a:t>Diagnostic niveau 2</a:t>
            </a:r>
          </a:p>
        </p:txBody>
      </p:sp>
      <p:sp>
        <p:nvSpPr>
          <p:cNvPr id="62" name="Rectangle : coins arrondis 61">
            <a:extLst>
              <a:ext uri="{FF2B5EF4-FFF2-40B4-BE49-F238E27FC236}">
                <a16:creationId xmlns:a16="http://schemas.microsoft.com/office/drawing/2014/main" id="{F03712AF-E59E-E93B-048E-E86F832A0E08}"/>
              </a:ext>
            </a:extLst>
          </p:cNvPr>
          <p:cNvSpPr/>
          <p:nvPr/>
        </p:nvSpPr>
        <p:spPr>
          <a:xfrm>
            <a:off x="453616" y="2981127"/>
            <a:ext cx="1211413" cy="226310"/>
          </a:xfrm>
          <a:prstGeom prst="roundRect">
            <a:avLst/>
          </a:prstGeom>
          <a:noFill/>
          <a:ln>
            <a:solidFill>
              <a:srgbClr val="7A00E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a:solidFill>
                  <a:schemeClr val="bg1">
                    <a:lumMod val="50000"/>
                  </a:schemeClr>
                </a:solidFill>
              </a:rPr>
              <a:t>Diagnostic niveau 3</a:t>
            </a:r>
          </a:p>
        </p:txBody>
      </p:sp>
      <p:sp>
        <p:nvSpPr>
          <p:cNvPr id="63" name="Rectangle : coins arrondis 62">
            <a:extLst>
              <a:ext uri="{FF2B5EF4-FFF2-40B4-BE49-F238E27FC236}">
                <a16:creationId xmlns:a16="http://schemas.microsoft.com/office/drawing/2014/main" id="{4B5B87E0-CEF0-C673-3DE7-17CC00859B90}"/>
              </a:ext>
            </a:extLst>
          </p:cNvPr>
          <p:cNvSpPr/>
          <p:nvPr/>
        </p:nvSpPr>
        <p:spPr>
          <a:xfrm>
            <a:off x="446299" y="3305336"/>
            <a:ext cx="1211413" cy="329497"/>
          </a:xfrm>
          <a:prstGeom prst="roundRect">
            <a:avLst/>
          </a:prstGeom>
          <a:noFill/>
          <a:ln>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a:solidFill>
                  <a:schemeClr val="bg1">
                    <a:lumMod val="50000"/>
                  </a:schemeClr>
                </a:solidFill>
              </a:rPr>
              <a:t>Supplément au diagnostic</a:t>
            </a:r>
          </a:p>
        </p:txBody>
      </p:sp>
      <p:cxnSp>
        <p:nvCxnSpPr>
          <p:cNvPr id="64" name="Connecteur droit 63">
            <a:extLst>
              <a:ext uri="{FF2B5EF4-FFF2-40B4-BE49-F238E27FC236}">
                <a16:creationId xmlns:a16="http://schemas.microsoft.com/office/drawing/2014/main" id="{D1384C25-3467-0AAE-7095-F10243355F49}"/>
              </a:ext>
            </a:extLst>
          </p:cNvPr>
          <p:cNvCxnSpPr>
            <a:cxnSpLocks/>
          </p:cNvCxnSpPr>
          <p:nvPr/>
        </p:nvCxnSpPr>
        <p:spPr>
          <a:xfrm>
            <a:off x="460253" y="3800236"/>
            <a:ext cx="28625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E7EAB97E-C4DB-55C1-F6AE-98940BB70125}"/>
              </a:ext>
            </a:extLst>
          </p:cNvPr>
          <p:cNvCxnSpPr>
            <a:cxnSpLocks/>
          </p:cNvCxnSpPr>
          <p:nvPr/>
        </p:nvCxnSpPr>
        <p:spPr>
          <a:xfrm flipH="1">
            <a:off x="453616" y="4023181"/>
            <a:ext cx="299529"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69" name="ZoneTexte 68">
            <a:extLst>
              <a:ext uri="{FF2B5EF4-FFF2-40B4-BE49-F238E27FC236}">
                <a16:creationId xmlns:a16="http://schemas.microsoft.com/office/drawing/2014/main" id="{67070D0E-96CE-0CDC-46C5-2C2EC99BDACB}"/>
              </a:ext>
            </a:extLst>
          </p:cNvPr>
          <p:cNvSpPr txBox="1"/>
          <p:nvPr/>
        </p:nvSpPr>
        <p:spPr>
          <a:xfrm>
            <a:off x="785367" y="3710956"/>
            <a:ext cx="1211411" cy="438582"/>
          </a:xfrm>
          <a:prstGeom prst="rect">
            <a:avLst/>
          </a:prstGeom>
          <a:noFill/>
        </p:spPr>
        <p:txBody>
          <a:bodyPr wrap="square" rtlCol="0">
            <a:spAutoFit/>
          </a:bodyPr>
          <a:lstStyle/>
          <a:p>
            <a:r>
              <a:rPr lang="fr-FR" sz="750"/>
              <a:t>Lien direct</a:t>
            </a:r>
          </a:p>
          <a:p>
            <a:endParaRPr lang="fr-FR" sz="750"/>
          </a:p>
          <a:p>
            <a:r>
              <a:rPr lang="fr-FR" sz="750"/>
              <a:t>Critère supplémentaire</a:t>
            </a:r>
          </a:p>
        </p:txBody>
      </p:sp>
      <p:cxnSp>
        <p:nvCxnSpPr>
          <p:cNvPr id="71" name="Connecteur droit 70">
            <a:extLst>
              <a:ext uri="{FF2B5EF4-FFF2-40B4-BE49-F238E27FC236}">
                <a16:creationId xmlns:a16="http://schemas.microsoft.com/office/drawing/2014/main" id="{F9CFD02F-50F6-25CA-1192-37604DF9B4CA}"/>
              </a:ext>
            </a:extLst>
          </p:cNvPr>
          <p:cNvCxnSpPr/>
          <p:nvPr/>
        </p:nvCxnSpPr>
        <p:spPr>
          <a:xfrm>
            <a:off x="3410397" y="4146295"/>
            <a:ext cx="5131655" cy="0"/>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7" name="Titre 6">
            <a:extLst>
              <a:ext uri="{FF2B5EF4-FFF2-40B4-BE49-F238E27FC236}">
                <a16:creationId xmlns:a16="http://schemas.microsoft.com/office/drawing/2014/main" id="{8D3A9112-17D2-CA7F-F5B1-5CCCF8557501}"/>
              </a:ext>
            </a:extLst>
          </p:cNvPr>
          <p:cNvSpPr>
            <a:spLocks noGrp="1"/>
          </p:cNvSpPr>
          <p:nvPr>
            <p:ph type="title"/>
          </p:nvPr>
        </p:nvSpPr>
        <p:spPr>
          <a:xfrm>
            <a:off x="250804" y="412408"/>
            <a:ext cx="8666800" cy="249299"/>
          </a:xfrm>
        </p:spPr>
        <p:txBody>
          <a:bodyPr/>
          <a:lstStyle/>
          <a:p>
            <a:r>
              <a:rPr lang="fr-FR"/>
              <a:t>Douleurs MS chroniques secondaires</a:t>
            </a:r>
          </a:p>
        </p:txBody>
      </p:sp>
      <p:cxnSp>
        <p:nvCxnSpPr>
          <p:cNvPr id="29" name="Connecteur droit 28">
            <a:extLst>
              <a:ext uri="{FF2B5EF4-FFF2-40B4-BE49-F238E27FC236}">
                <a16:creationId xmlns:a16="http://schemas.microsoft.com/office/drawing/2014/main" id="{C652F0CA-70BF-EC43-D001-A562F1CEBBC3}"/>
              </a:ext>
            </a:extLst>
          </p:cNvPr>
          <p:cNvCxnSpPr>
            <a:cxnSpLocks/>
          </p:cNvCxnSpPr>
          <p:nvPr/>
        </p:nvCxnSpPr>
        <p:spPr>
          <a:xfrm>
            <a:off x="3289503" y="3120647"/>
            <a:ext cx="26457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BACE8BE8-5708-FF08-C267-9069AF2260A0}"/>
              </a:ext>
            </a:extLst>
          </p:cNvPr>
          <p:cNvCxnSpPr>
            <a:cxnSpLocks/>
          </p:cNvCxnSpPr>
          <p:nvPr/>
        </p:nvCxnSpPr>
        <p:spPr>
          <a:xfrm>
            <a:off x="3289503" y="2583752"/>
            <a:ext cx="26457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Rectangle : coins arrondis 3">
            <a:extLst>
              <a:ext uri="{FF2B5EF4-FFF2-40B4-BE49-F238E27FC236}">
                <a16:creationId xmlns:a16="http://schemas.microsoft.com/office/drawing/2014/main" id="{A9E7E367-7659-34A1-8E26-2FFD9F286495}"/>
              </a:ext>
            </a:extLst>
          </p:cNvPr>
          <p:cNvSpPr/>
          <p:nvPr/>
        </p:nvSpPr>
        <p:spPr>
          <a:xfrm>
            <a:off x="3162963" y="1628697"/>
            <a:ext cx="1378622" cy="567593"/>
          </a:xfrm>
          <a:prstGeom prst="roundRect">
            <a:avLst/>
          </a:prstGeom>
          <a:solidFill>
            <a:srgbClr val="1CB6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a:solidFill>
                  <a:schemeClr val="bg1"/>
                </a:solidFill>
              </a:rPr>
              <a:t>Douleur MS chronique et inflammation persistante</a:t>
            </a:r>
          </a:p>
        </p:txBody>
      </p:sp>
      <p:sp>
        <p:nvSpPr>
          <p:cNvPr id="36" name="Rectangle : coins arrondis 35">
            <a:extLst>
              <a:ext uri="{FF2B5EF4-FFF2-40B4-BE49-F238E27FC236}">
                <a16:creationId xmlns:a16="http://schemas.microsoft.com/office/drawing/2014/main" id="{A7B3A86E-802A-C878-6EFC-D051F74D5698}"/>
              </a:ext>
            </a:extLst>
          </p:cNvPr>
          <p:cNvSpPr/>
          <p:nvPr/>
        </p:nvSpPr>
        <p:spPr>
          <a:xfrm>
            <a:off x="5308551" y="2424903"/>
            <a:ext cx="1365732" cy="329497"/>
          </a:xfrm>
          <a:prstGeom prst="roundRect">
            <a:avLst/>
          </a:prstGeom>
          <a:noFill/>
          <a:ln>
            <a:solidFill>
              <a:srgbClr val="7A00E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a:solidFill>
                  <a:schemeClr val="accent6"/>
                </a:solidFill>
              </a:rPr>
              <a:t>…associée à une ostéoarthrite</a:t>
            </a:r>
          </a:p>
        </p:txBody>
      </p:sp>
      <p:sp>
        <p:nvSpPr>
          <p:cNvPr id="38" name="Rectangle : coins arrondis 37">
            <a:extLst>
              <a:ext uri="{FF2B5EF4-FFF2-40B4-BE49-F238E27FC236}">
                <a16:creationId xmlns:a16="http://schemas.microsoft.com/office/drawing/2014/main" id="{C8D740B0-1F43-6895-9E2F-2EFA3E8C9CC1}"/>
              </a:ext>
            </a:extLst>
          </p:cNvPr>
          <p:cNvSpPr/>
          <p:nvPr/>
        </p:nvSpPr>
        <p:spPr>
          <a:xfrm>
            <a:off x="5308551" y="2954264"/>
            <a:ext cx="1365732" cy="329497"/>
          </a:xfrm>
          <a:prstGeom prst="roundRect">
            <a:avLst/>
          </a:prstGeom>
          <a:noFill/>
          <a:ln>
            <a:solidFill>
              <a:srgbClr val="7A00E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a:solidFill>
                  <a:schemeClr val="accent6"/>
                </a:solidFill>
              </a:rPr>
              <a:t>…associée à une spondylose</a:t>
            </a:r>
          </a:p>
        </p:txBody>
      </p:sp>
      <p:sp>
        <p:nvSpPr>
          <p:cNvPr id="39" name="Rectangle : coins arrondis 38">
            <a:extLst>
              <a:ext uri="{FF2B5EF4-FFF2-40B4-BE49-F238E27FC236}">
                <a16:creationId xmlns:a16="http://schemas.microsoft.com/office/drawing/2014/main" id="{9AE8FC5F-DD03-A0D1-FF87-6CBCB04F35ED}"/>
              </a:ext>
            </a:extLst>
          </p:cNvPr>
          <p:cNvSpPr/>
          <p:nvPr/>
        </p:nvSpPr>
        <p:spPr>
          <a:xfrm>
            <a:off x="5308551" y="3511359"/>
            <a:ext cx="1378624" cy="338212"/>
          </a:xfrm>
          <a:prstGeom prst="roundRect">
            <a:avLst>
              <a:gd name="adj" fmla="val 16667"/>
            </a:avLst>
          </a:prstGeom>
          <a:noFill/>
          <a:ln>
            <a:solidFill>
              <a:srgbClr val="7A00E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a:solidFill>
                  <a:schemeClr val="accent6"/>
                </a:solidFill>
              </a:rPr>
              <a:t>…après lésion MS</a:t>
            </a:r>
          </a:p>
        </p:txBody>
      </p:sp>
      <p:cxnSp>
        <p:nvCxnSpPr>
          <p:cNvPr id="40" name="Connecteur droit 39">
            <a:extLst>
              <a:ext uri="{FF2B5EF4-FFF2-40B4-BE49-F238E27FC236}">
                <a16:creationId xmlns:a16="http://schemas.microsoft.com/office/drawing/2014/main" id="{68DB285A-A9E5-A186-4AAB-E1B43C31985B}"/>
              </a:ext>
            </a:extLst>
          </p:cNvPr>
          <p:cNvCxnSpPr>
            <a:cxnSpLocks/>
          </p:cNvCxnSpPr>
          <p:nvPr/>
        </p:nvCxnSpPr>
        <p:spPr>
          <a:xfrm>
            <a:off x="5046995" y="2145913"/>
            <a:ext cx="0" cy="15562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0947414-807D-E68B-7721-1DDFF721777A}"/>
              </a:ext>
            </a:extLst>
          </p:cNvPr>
          <p:cNvCxnSpPr>
            <a:cxnSpLocks/>
          </p:cNvCxnSpPr>
          <p:nvPr/>
        </p:nvCxnSpPr>
        <p:spPr>
          <a:xfrm>
            <a:off x="5038607" y="3691099"/>
            <a:ext cx="26457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AB2C0F8F-FABC-EA3C-B752-44CD739BB770}"/>
              </a:ext>
            </a:extLst>
          </p:cNvPr>
          <p:cNvCxnSpPr>
            <a:cxnSpLocks/>
          </p:cNvCxnSpPr>
          <p:nvPr/>
        </p:nvCxnSpPr>
        <p:spPr>
          <a:xfrm>
            <a:off x="5038607" y="3120647"/>
            <a:ext cx="26457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3AEDF049-C7BC-9E63-62A4-79659862BAE7}"/>
              </a:ext>
            </a:extLst>
          </p:cNvPr>
          <p:cNvCxnSpPr>
            <a:cxnSpLocks/>
          </p:cNvCxnSpPr>
          <p:nvPr/>
        </p:nvCxnSpPr>
        <p:spPr>
          <a:xfrm>
            <a:off x="5038607" y="2583752"/>
            <a:ext cx="26457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Rectangle : coins arrondis 4">
            <a:extLst>
              <a:ext uri="{FF2B5EF4-FFF2-40B4-BE49-F238E27FC236}">
                <a16:creationId xmlns:a16="http://schemas.microsoft.com/office/drawing/2014/main" id="{CBA0BD8F-313A-D7E5-CBA9-75CFC2D68EC4}"/>
              </a:ext>
            </a:extLst>
          </p:cNvPr>
          <p:cNvSpPr/>
          <p:nvPr/>
        </p:nvSpPr>
        <p:spPr>
          <a:xfrm>
            <a:off x="4872826" y="1636649"/>
            <a:ext cx="1526465" cy="567593"/>
          </a:xfrm>
          <a:prstGeom prst="roundRect">
            <a:avLst/>
          </a:prstGeom>
          <a:solidFill>
            <a:srgbClr val="1CB6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a:solidFill>
                  <a:schemeClr val="bg1"/>
                </a:solidFill>
              </a:rPr>
              <a:t>Douleur MS chronique associée à des changements structurels</a:t>
            </a:r>
          </a:p>
        </p:txBody>
      </p:sp>
      <p:sp>
        <p:nvSpPr>
          <p:cNvPr id="66" name="Rectangle : coins arrondis 65">
            <a:extLst>
              <a:ext uri="{FF2B5EF4-FFF2-40B4-BE49-F238E27FC236}">
                <a16:creationId xmlns:a16="http://schemas.microsoft.com/office/drawing/2014/main" id="{0DAF20BD-F6B1-78AF-C14E-D1AB4D93766D}"/>
              </a:ext>
            </a:extLst>
          </p:cNvPr>
          <p:cNvSpPr/>
          <p:nvPr/>
        </p:nvSpPr>
        <p:spPr>
          <a:xfrm>
            <a:off x="7197796" y="2424903"/>
            <a:ext cx="1365732" cy="329497"/>
          </a:xfrm>
          <a:prstGeom prst="roundRect">
            <a:avLst/>
          </a:prstGeom>
          <a:noFill/>
          <a:ln>
            <a:solidFill>
              <a:srgbClr val="7A00E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a:solidFill>
                  <a:schemeClr val="accent6"/>
                </a:solidFill>
              </a:rPr>
              <a:t>…associée à une maladie de Parkinson</a:t>
            </a:r>
          </a:p>
        </p:txBody>
      </p:sp>
      <p:sp>
        <p:nvSpPr>
          <p:cNvPr id="67" name="Rectangle : coins arrondis 66">
            <a:extLst>
              <a:ext uri="{FF2B5EF4-FFF2-40B4-BE49-F238E27FC236}">
                <a16:creationId xmlns:a16="http://schemas.microsoft.com/office/drawing/2014/main" id="{A0EA9D5B-B6D3-AEEC-2209-CDC007B0678E}"/>
              </a:ext>
            </a:extLst>
          </p:cNvPr>
          <p:cNvSpPr/>
          <p:nvPr/>
        </p:nvSpPr>
        <p:spPr>
          <a:xfrm>
            <a:off x="7197796" y="2954264"/>
            <a:ext cx="1365732" cy="329497"/>
          </a:xfrm>
          <a:prstGeom prst="roundRect">
            <a:avLst/>
          </a:prstGeom>
          <a:noFill/>
          <a:ln>
            <a:solidFill>
              <a:srgbClr val="7A00E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accent6"/>
                </a:solidFill>
              </a:rPr>
              <a:t>…associée à une sclérose en plaque</a:t>
            </a:r>
          </a:p>
        </p:txBody>
      </p:sp>
      <p:sp>
        <p:nvSpPr>
          <p:cNvPr id="68" name="Rectangle : coins arrondis 67">
            <a:extLst>
              <a:ext uri="{FF2B5EF4-FFF2-40B4-BE49-F238E27FC236}">
                <a16:creationId xmlns:a16="http://schemas.microsoft.com/office/drawing/2014/main" id="{0EBD3454-9475-5466-BA7F-08A3723AFE3E}"/>
              </a:ext>
            </a:extLst>
          </p:cNvPr>
          <p:cNvSpPr/>
          <p:nvPr/>
        </p:nvSpPr>
        <p:spPr>
          <a:xfrm>
            <a:off x="7197796" y="3453878"/>
            <a:ext cx="1378624" cy="464819"/>
          </a:xfrm>
          <a:prstGeom prst="roundRect">
            <a:avLst>
              <a:gd name="adj" fmla="val 16667"/>
            </a:avLst>
          </a:prstGeom>
          <a:noFill/>
          <a:ln>
            <a:solidFill>
              <a:srgbClr val="7A00E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a:solidFill>
                  <a:schemeClr val="accent6"/>
                </a:solidFill>
              </a:rPr>
              <a:t>…associée à une maladie neurologique périphérique</a:t>
            </a:r>
          </a:p>
        </p:txBody>
      </p:sp>
      <p:cxnSp>
        <p:nvCxnSpPr>
          <p:cNvPr id="70" name="Connecteur droit 69">
            <a:extLst>
              <a:ext uri="{FF2B5EF4-FFF2-40B4-BE49-F238E27FC236}">
                <a16:creationId xmlns:a16="http://schemas.microsoft.com/office/drawing/2014/main" id="{BDDC18E4-A0D8-F479-1CE7-209AF8C1C02E}"/>
              </a:ext>
            </a:extLst>
          </p:cNvPr>
          <p:cNvCxnSpPr>
            <a:cxnSpLocks/>
          </p:cNvCxnSpPr>
          <p:nvPr/>
        </p:nvCxnSpPr>
        <p:spPr>
          <a:xfrm>
            <a:off x="6936240" y="2145913"/>
            <a:ext cx="0" cy="15562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FCB21D68-8BF4-8643-8BDB-B5F040A7FC7A}"/>
              </a:ext>
            </a:extLst>
          </p:cNvPr>
          <p:cNvCxnSpPr>
            <a:cxnSpLocks/>
          </p:cNvCxnSpPr>
          <p:nvPr/>
        </p:nvCxnSpPr>
        <p:spPr>
          <a:xfrm>
            <a:off x="6927852" y="3691099"/>
            <a:ext cx="26457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A36C88A2-4AC9-C572-7D25-CF3933546F5F}"/>
              </a:ext>
            </a:extLst>
          </p:cNvPr>
          <p:cNvCxnSpPr>
            <a:cxnSpLocks/>
          </p:cNvCxnSpPr>
          <p:nvPr/>
        </p:nvCxnSpPr>
        <p:spPr>
          <a:xfrm>
            <a:off x="6927852" y="3120647"/>
            <a:ext cx="26457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36E9F148-04A6-2BBC-0B78-FA8FD509B7C9}"/>
              </a:ext>
            </a:extLst>
          </p:cNvPr>
          <p:cNvCxnSpPr>
            <a:cxnSpLocks/>
          </p:cNvCxnSpPr>
          <p:nvPr/>
        </p:nvCxnSpPr>
        <p:spPr>
          <a:xfrm>
            <a:off x="6927852" y="2583752"/>
            <a:ext cx="26457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 coins arrondis 5">
            <a:extLst>
              <a:ext uri="{FF2B5EF4-FFF2-40B4-BE49-F238E27FC236}">
                <a16:creationId xmlns:a16="http://schemas.microsoft.com/office/drawing/2014/main" id="{EAA11B1F-A973-1094-01B5-EB99EF98E54B}"/>
              </a:ext>
            </a:extLst>
          </p:cNvPr>
          <p:cNvSpPr/>
          <p:nvPr/>
        </p:nvSpPr>
        <p:spPr>
          <a:xfrm>
            <a:off x="6716312" y="1623587"/>
            <a:ext cx="1678600" cy="572186"/>
          </a:xfrm>
          <a:prstGeom prst="roundRect">
            <a:avLst/>
          </a:prstGeom>
          <a:solidFill>
            <a:srgbClr val="1CB6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a:solidFill>
                  <a:schemeClr val="bg1"/>
                </a:solidFill>
              </a:rPr>
              <a:t>Douleur MS chronique associée à une pathologie du système nerveux</a:t>
            </a:r>
          </a:p>
        </p:txBody>
      </p:sp>
    </p:spTree>
    <p:extLst>
      <p:ext uri="{BB962C8B-B14F-4D97-AF65-F5344CB8AC3E}">
        <p14:creationId xmlns:p14="http://schemas.microsoft.com/office/powerpoint/2010/main" val="3056790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1"/>
        <p:cNvGrpSpPr/>
        <p:nvPr/>
      </p:nvGrpSpPr>
      <p:grpSpPr>
        <a:xfrm>
          <a:off x="0" y="0"/>
          <a:ext cx="0" cy="0"/>
          <a:chOff x="0" y="0"/>
          <a:chExt cx="0" cy="0"/>
        </a:xfrm>
      </p:grpSpPr>
      <p:sp>
        <p:nvSpPr>
          <p:cNvPr id="2177" name="Google Shape;2177;p26"/>
          <p:cNvSpPr txBox="1">
            <a:spLocks noGrp="1"/>
          </p:cNvSpPr>
          <p:nvPr>
            <p:ph type="title"/>
          </p:nvPr>
        </p:nvSpPr>
        <p:spPr>
          <a:prstGeom prst="rect">
            <a:avLst/>
          </a:prstGeom>
          <a:noFill/>
          <a:ln>
            <a:noFill/>
          </a:ln>
        </p:spPr>
        <p:txBody>
          <a:bodyPr spcFirstLastPara="1" vert="horz" wrap="square" lIns="0" tIns="0" rIns="0" bIns="0" rtlCol="0" anchor="t" anchorCtr="0">
            <a:noAutofit/>
          </a:bodyPr>
          <a:lstStyle/>
          <a:p>
            <a:pPr lvl="0">
              <a:buSzPts val="2200"/>
            </a:pPr>
            <a:r>
              <a:rPr lang="fr">
                <a:latin typeface="Arial" panose="020B0604020202020204" pitchFamily="34" charset="0"/>
                <a:ea typeface="Verdana"/>
                <a:cs typeface="Arial" panose="020B0604020202020204" pitchFamily="34" charset="0"/>
              </a:rPr>
              <a:t>Facteurs à l’origine des douleurs </a:t>
            </a:r>
            <a:r>
              <a:rPr lang="fr" cap="all">
                <a:latin typeface="Arial" panose="020B0604020202020204" pitchFamily="34" charset="0"/>
                <a:ea typeface="Verdana"/>
                <a:cs typeface="Arial" panose="020B0604020202020204" pitchFamily="34" charset="0"/>
              </a:rPr>
              <a:t>MS</a:t>
            </a:r>
            <a:endParaRPr cap="all">
              <a:latin typeface="Arial" panose="020B0604020202020204" pitchFamily="34" charset="0"/>
              <a:cs typeface="Arial" panose="020B0604020202020204" pitchFamily="34" charset="0"/>
            </a:endParaRPr>
          </a:p>
        </p:txBody>
      </p:sp>
      <p:sp>
        <p:nvSpPr>
          <p:cNvPr id="2" name="Espace réservé du contenu 1">
            <a:extLst>
              <a:ext uri="{FF2B5EF4-FFF2-40B4-BE49-F238E27FC236}">
                <a16:creationId xmlns:a16="http://schemas.microsoft.com/office/drawing/2014/main" id="{A67DCC76-A8AA-74E6-6963-E769161B2F20}"/>
              </a:ext>
            </a:extLst>
          </p:cNvPr>
          <p:cNvSpPr>
            <a:spLocks noGrp="1"/>
          </p:cNvSpPr>
          <p:nvPr>
            <p:ph sz="quarter" idx="11"/>
          </p:nvPr>
        </p:nvSpPr>
        <p:spPr>
          <a:xfrm>
            <a:off x="250826" y="1421987"/>
            <a:ext cx="4375195" cy="2790508"/>
          </a:xfrm>
        </p:spPr>
        <p:txBody>
          <a:bodyPr/>
          <a:lstStyle/>
          <a:p>
            <a:endParaRPr lang="fr-FR" b="1">
              <a:solidFill>
                <a:srgbClr val="1CB6C6"/>
              </a:solidFill>
            </a:endParaRPr>
          </a:p>
          <a:p>
            <a:r>
              <a:rPr lang="fr-FR" b="1">
                <a:solidFill>
                  <a:srgbClr val="1CB6C6"/>
                </a:solidFill>
              </a:rPr>
              <a:t>Les facteurs déclenchant </a:t>
            </a:r>
            <a:r>
              <a:rPr lang="fr-FR"/>
              <a:t>les douleurs </a:t>
            </a:r>
            <a:r>
              <a:rPr lang="fr-FR" err="1"/>
              <a:t>musculo-squelettiques</a:t>
            </a:r>
            <a:r>
              <a:rPr lang="fr-FR"/>
              <a:t> aiguës ou récurrentes sont divers</a:t>
            </a:r>
          </a:p>
          <a:p>
            <a:endParaRPr lang="fr-FR"/>
          </a:p>
          <a:p>
            <a:r>
              <a:rPr lang="fr-FR"/>
              <a:t>Les </a:t>
            </a:r>
            <a:r>
              <a:rPr lang="fr-FR" b="1">
                <a:solidFill>
                  <a:srgbClr val="1CB6C6"/>
                </a:solidFill>
              </a:rPr>
              <a:t>facteurs de risque peuvent potentiellement amplifier la douleur </a:t>
            </a:r>
            <a:r>
              <a:rPr lang="fr-FR"/>
              <a:t>par le biais de processus physiques et psychologiques, notamment la posture et le mode de vie sédentaire, la dépression et la santé mentale, l’inflammation, les traumatismes et les blessures, l’obésité, l’âge avancé et l’activité physique intense</a:t>
            </a:r>
          </a:p>
          <a:p>
            <a:endParaRPr lang="fr-FR"/>
          </a:p>
        </p:txBody>
      </p:sp>
      <p:sp>
        <p:nvSpPr>
          <p:cNvPr id="3" name="Espace réservé du texte 2">
            <a:extLst>
              <a:ext uri="{FF2B5EF4-FFF2-40B4-BE49-F238E27FC236}">
                <a16:creationId xmlns:a16="http://schemas.microsoft.com/office/drawing/2014/main" id="{DB7B3E90-073A-1482-EEC1-688F42533FF6}"/>
              </a:ext>
            </a:extLst>
          </p:cNvPr>
          <p:cNvSpPr>
            <a:spLocks noGrp="1"/>
          </p:cNvSpPr>
          <p:nvPr>
            <p:ph type="body" sz="quarter" idx="12"/>
          </p:nvPr>
        </p:nvSpPr>
        <p:spPr>
          <a:xfrm>
            <a:off x="250804" y="4930898"/>
            <a:ext cx="6862764" cy="123111"/>
          </a:xfrm>
        </p:spPr>
        <p:txBody>
          <a:bodyPr/>
          <a:lstStyle/>
          <a:p>
            <a:r>
              <a:rPr lang="fr-FR" err="1"/>
              <a:t>McSwan</a:t>
            </a:r>
            <a:r>
              <a:rPr lang="fr-FR"/>
              <a:t> 2021</a:t>
            </a:r>
          </a:p>
        </p:txBody>
      </p:sp>
      <p:grpSp>
        <p:nvGrpSpPr>
          <p:cNvPr id="5" name="Group 4"/>
          <p:cNvGrpSpPr/>
          <p:nvPr/>
        </p:nvGrpSpPr>
        <p:grpSpPr>
          <a:xfrm>
            <a:off x="5033289" y="980136"/>
            <a:ext cx="3770986" cy="3879355"/>
            <a:chOff x="4613101" y="837929"/>
            <a:chExt cx="4142390" cy="4261430"/>
          </a:xfrm>
        </p:grpSpPr>
        <p:sp>
          <p:nvSpPr>
            <p:cNvPr id="19" name="Oval 18"/>
            <p:cNvSpPr/>
            <p:nvPr/>
          </p:nvSpPr>
          <p:spPr>
            <a:xfrm>
              <a:off x="6293821" y="4145436"/>
              <a:ext cx="675000" cy="675000"/>
            </a:xfrm>
            <a:prstGeom prst="ellipse">
              <a:avLst/>
            </a:prstGeom>
            <a:solidFill>
              <a:srgbClr val="1CB6C6"/>
            </a:solidFill>
            <a:ln w="38100">
              <a:solidFill>
                <a:srgbClr val="1CB6C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chemeClr val="accent2">
                    <a:lumMod val="50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20" name="Oval 19"/>
            <p:cNvSpPr/>
            <p:nvPr/>
          </p:nvSpPr>
          <p:spPr>
            <a:xfrm>
              <a:off x="6348942" y="4191528"/>
              <a:ext cx="573750" cy="573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chemeClr val="accent2">
                    <a:lumMod val="50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21" name="Rectangle 20"/>
            <p:cNvSpPr/>
            <p:nvPr/>
          </p:nvSpPr>
          <p:spPr>
            <a:xfrm>
              <a:off x="4741869" y="858506"/>
              <a:ext cx="1929774" cy="456420"/>
            </a:xfrm>
            <a:prstGeom prst="rect">
              <a:avLst/>
            </a:prstGeom>
          </p:spPr>
          <p:txBody>
            <a:bodyPr wrap="square">
              <a:spAutoFit/>
            </a:bodyPr>
            <a:lstStyle/>
            <a:p>
              <a:pPr algn="ctr"/>
              <a:r>
                <a:rPr lang="fr" sz="1050">
                  <a:latin typeface="Arial" panose="020B0604020202020204" pitchFamily="34" charset="0"/>
                  <a:ea typeface="Verdana"/>
                  <a:cs typeface="Arial" panose="020B0604020202020204" pitchFamily="34" charset="0"/>
                </a:rPr>
                <a:t>Posture et mode de vie sédentaire</a:t>
              </a:r>
            </a:p>
          </p:txBody>
        </p:sp>
        <p:sp>
          <p:nvSpPr>
            <p:cNvPr id="22" name="Rectangle 21"/>
            <p:cNvSpPr/>
            <p:nvPr/>
          </p:nvSpPr>
          <p:spPr>
            <a:xfrm>
              <a:off x="6786424" y="837929"/>
              <a:ext cx="1811772" cy="456420"/>
            </a:xfrm>
            <a:prstGeom prst="rect">
              <a:avLst/>
            </a:prstGeom>
          </p:spPr>
          <p:txBody>
            <a:bodyPr wrap="square">
              <a:spAutoFit/>
            </a:bodyPr>
            <a:lstStyle/>
            <a:p>
              <a:pPr algn="ctr"/>
              <a:r>
                <a:rPr lang="fr" sz="1050">
                  <a:latin typeface="Arial" panose="020B0604020202020204" pitchFamily="34" charset="0"/>
                  <a:ea typeface="Verdana"/>
                  <a:cs typeface="Arial" panose="020B0604020202020204" pitchFamily="34" charset="0"/>
                </a:rPr>
                <a:t>Dépression et santé mentale</a:t>
              </a:r>
              <a:endParaRPr lang="en-GB" sz="1050" baseline="30000">
                <a:latin typeface="Arial" panose="020B0604020202020204" pitchFamily="34" charset="0"/>
                <a:ea typeface="Verdana" panose="020B0604030504040204" pitchFamily="34" charset="0"/>
                <a:cs typeface="Arial" panose="020B0604020202020204" pitchFamily="34" charset="0"/>
              </a:endParaRPr>
            </a:p>
          </p:txBody>
        </p:sp>
        <p:sp>
          <p:nvSpPr>
            <p:cNvPr id="23" name="Rectangle 22"/>
            <p:cNvSpPr/>
            <p:nvPr/>
          </p:nvSpPr>
          <p:spPr>
            <a:xfrm>
              <a:off x="7486696" y="3074624"/>
              <a:ext cx="1268795" cy="278924"/>
            </a:xfrm>
            <a:prstGeom prst="rect">
              <a:avLst/>
            </a:prstGeom>
          </p:spPr>
          <p:txBody>
            <a:bodyPr wrap="square">
              <a:spAutoFit/>
            </a:bodyPr>
            <a:lstStyle/>
            <a:p>
              <a:pPr algn="ctr"/>
              <a:r>
                <a:rPr lang="fr" sz="1050">
                  <a:latin typeface="Arial" panose="020B0604020202020204" pitchFamily="34" charset="0"/>
                  <a:ea typeface="Verdana"/>
                  <a:cs typeface="Arial" panose="020B0604020202020204" pitchFamily="34" charset="0"/>
                </a:rPr>
                <a:t>Inflammation</a:t>
              </a:r>
              <a:endParaRPr lang="en-GB" sz="1050" baseline="30000">
                <a:latin typeface="Arial" panose="020B0604020202020204" pitchFamily="34" charset="0"/>
                <a:ea typeface="Verdana" panose="020B0604030504040204" pitchFamily="34" charset="0"/>
                <a:cs typeface="Arial" panose="020B0604020202020204" pitchFamily="34" charset="0"/>
              </a:endParaRPr>
            </a:p>
          </p:txBody>
        </p:sp>
        <p:sp>
          <p:nvSpPr>
            <p:cNvPr id="24" name="Rectangle 23"/>
            <p:cNvSpPr/>
            <p:nvPr/>
          </p:nvSpPr>
          <p:spPr>
            <a:xfrm>
              <a:off x="4613101" y="3110885"/>
              <a:ext cx="1500967" cy="456420"/>
            </a:xfrm>
            <a:prstGeom prst="rect">
              <a:avLst/>
            </a:prstGeom>
          </p:spPr>
          <p:txBody>
            <a:bodyPr wrap="square">
              <a:spAutoFit/>
            </a:bodyPr>
            <a:lstStyle/>
            <a:p>
              <a:pPr algn="ctr"/>
              <a:r>
                <a:rPr lang="fr" sz="1050">
                  <a:latin typeface="Arial" panose="020B0604020202020204" pitchFamily="34" charset="0"/>
                  <a:ea typeface="Verdana"/>
                  <a:cs typeface="Arial" panose="020B0604020202020204" pitchFamily="34" charset="0"/>
                </a:rPr>
                <a:t>Activité physique intense</a:t>
              </a:r>
              <a:endParaRPr lang="en-GB" sz="1050" baseline="30000">
                <a:latin typeface="Arial" panose="020B0604020202020204" pitchFamily="34" charset="0"/>
                <a:ea typeface="Verdana" panose="020B0604030504040204" pitchFamily="34" charset="0"/>
                <a:cs typeface="Arial" panose="020B0604020202020204" pitchFamily="34" charset="0"/>
              </a:endParaRPr>
            </a:p>
          </p:txBody>
        </p:sp>
        <p:sp>
          <p:nvSpPr>
            <p:cNvPr id="25" name="Rectangle 24"/>
            <p:cNvSpPr/>
            <p:nvPr/>
          </p:nvSpPr>
          <p:spPr>
            <a:xfrm>
              <a:off x="5095562" y="4338419"/>
              <a:ext cx="984981" cy="456420"/>
            </a:xfrm>
            <a:prstGeom prst="rect">
              <a:avLst/>
            </a:prstGeom>
          </p:spPr>
          <p:txBody>
            <a:bodyPr wrap="square">
              <a:spAutoFit/>
            </a:bodyPr>
            <a:lstStyle/>
            <a:p>
              <a:pPr algn="ctr"/>
              <a:r>
                <a:rPr lang="fr" sz="1050">
                  <a:latin typeface="Arial" panose="020B0604020202020204" pitchFamily="34" charset="0"/>
                  <a:ea typeface="Verdana"/>
                  <a:cs typeface="Arial" panose="020B0604020202020204" pitchFamily="34" charset="0"/>
                </a:rPr>
                <a:t>Âge plus avancé</a:t>
              </a:r>
              <a:endParaRPr lang="en-GB" sz="1050" baseline="30000">
                <a:latin typeface="Arial" panose="020B0604020202020204" pitchFamily="34" charset="0"/>
                <a:ea typeface="Verdana" panose="020B0604030504040204" pitchFamily="34" charset="0"/>
                <a:cs typeface="Arial" panose="020B0604020202020204" pitchFamily="34" charset="0"/>
              </a:endParaRPr>
            </a:p>
          </p:txBody>
        </p:sp>
        <p:sp>
          <p:nvSpPr>
            <p:cNvPr id="26" name="Rectangle 25"/>
            <p:cNvSpPr/>
            <p:nvPr/>
          </p:nvSpPr>
          <p:spPr>
            <a:xfrm>
              <a:off x="6126131" y="4820435"/>
              <a:ext cx="984981" cy="278924"/>
            </a:xfrm>
            <a:prstGeom prst="rect">
              <a:avLst/>
            </a:prstGeom>
          </p:spPr>
          <p:txBody>
            <a:bodyPr wrap="square">
              <a:spAutoFit/>
            </a:bodyPr>
            <a:lstStyle/>
            <a:p>
              <a:pPr algn="ctr"/>
              <a:r>
                <a:rPr lang="fr" sz="1050">
                  <a:latin typeface="Arial" panose="020B0604020202020204" pitchFamily="34" charset="0"/>
                  <a:ea typeface="Verdana"/>
                  <a:cs typeface="Arial" panose="020B0604020202020204" pitchFamily="34" charset="0"/>
                </a:rPr>
                <a:t>Obésité</a:t>
              </a:r>
              <a:endParaRPr lang="en-GB" sz="1050" baseline="30000">
                <a:latin typeface="Arial" panose="020B0604020202020204" pitchFamily="34" charset="0"/>
                <a:ea typeface="Verdana" panose="020B0604030504040204" pitchFamily="34" charset="0"/>
                <a:cs typeface="Arial" panose="020B0604020202020204" pitchFamily="34" charset="0"/>
              </a:endParaRPr>
            </a:p>
          </p:txBody>
        </p:sp>
        <p:sp>
          <p:nvSpPr>
            <p:cNvPr id="27" name="Rectangle 26"/>
            <p:cNvSpPr/>
            <p:nvPr/>
          </p:nvSpPr>
          <p:spPr>
            <a:xfrm>
              <a:off x="7175903" y="4292325"/>
              <a:ext cx="1199428" cy="456420"/>
            </a:xfrm>
            <a:prstGeom prst="rect">
              <a:avLst/>
            </a:prstGeom>
          </p:spPr>
          <p:txBody>
            <a:bodyPr wrap="square">
              <a:spAutoFit/>
            </a:bodyPr>
            <a:lstStyle/>
            <a:p>
              <a:pPr algn="ctr"/>
              <a:r>
                <a:rPr lang="fr" sz="1050">
                  <a:latin typeface="Arial" panose="020B0604020202020204" pitchFamily="34" charset="0"/>
                  <a:ea typeface="Verdana"/>
                  <a:cs typeface="Arial" panose="020B0604020202020204" pitchFamily="34" charset="0"/>
                </a:rPr>
                <a:t>Traumatisme et blessure</a:t>
              </a:r>
              <a:endParaRPr lang="en-GB" sz="1050" baseline="30000">
                <a:latin typeface="Arial" panose="020B0604020202020204" pitchFamily="34" charset="0"/>
                <a:ea typeface="Verdana" panose="020B0604030504040204" pitchFamily="34" charset="0"/>
                <a:cs typeface="Arial" panose="020B0604020202020204" pitchFamily="34" charset="0"/>
              </a:endParaRPr>
            </a:p>
          </p:txBody>
        </p:sp>
        <p:sp>
          <p:nvSpPr>
            <p:cNvPr id="28" name="Google Shape;714;p27"/>
            <p:cNvSpPr/>
            <p:nvPr/>
          </p:nvSpPr>
          <p:spPr>
            <a:xfrm>
              <a:off x="6272421" y="1742666"/>
              <a:ext cx="742186" cy="2339281"/>
            </a:xfrm>
            <a:custGeom>
              <a:avLst/>
              <a:gdLst/>
              <a:ahLst/>
              <a:cxnLst/>
              <a:rect l="l" t="t" r="r" b="b"/>
              <a:pathLst>
                <a:path w="15137" h="47710" extrusionOk="0">
                  <a:moveTo>
                    <a:pt x="7434" y="0"/>
                  </a:moveTo>
                  <a:cubicBezTo>
                    <a:pt x="6916" y="0"/>
                    <a:pt x="4916" y="194"/>
                    <a:pt x="5563" y="3252"/>
                  </a:cubicBezTo>
                  <a:cubicBezTo>
                    <a:pt x="5524" y="3229"/>
                    <a:pt x="5482" y="3219"/>
                    <a:pt x="5440" y="3219"/>
                  </a:cubicBezTo>
                  <a:cubicBezTo>
                    <a:pt x="5372" y="3219"/>
                    <a:pt x="5308" y="3245"/>
                    <a:pt x="5270" y="3283"/>
                  </a:cubicBezTo>
                  <a:cubicBezTo>
                    <a:pt x="5208" y="3345"/>
                    <a:pt x="5177" y="3445"/>
                    <a:pt x="5138" y="3507"/>
                  </a:cubicBezTo>
                  <a:cubicBezTo>
                    <a:pt x="5138" y="3730"/>
                    <a:pt x="5177" y="3962"/>
                    <a:pt x="5300" y="4116"/>
                  </a:cubicBezTo>
                  <a:cubicBezTo>
                    <a:pt x="5401" y="4309"/>
                    <a:pt x="5563" y="4440"/>
                    <a:pt x="5787" y="4502"/>
                  </a:cubicBezTo>
                  <a:cubicBezTo>
                    <a:pt x="5949" y="4826"/>
                    <a:pt x="6203" y="5181"/>
                    <a:pt x="6458" y="5466"/>
                  </a:cubicBezTo>
                  <a:cubicBezTo>
                    <a:pt x="6427" y="5698"/>
                    <a:pt x="6396" y="5891"/>
                    <a:pt x="6334" y="6114"/>
                  </a:cubicBezTo>
                  <a:cubicBezTo>
                    <a:pt x="6203" y="6662"/>
                    <a:pt x="5686" y="7048"/>
                    <a:pt x="5177" y="7333"/>
                  </a:cubicBezTo>
                  <a:cubicBezTo>
                    <a:pt x="4884" y="7495"/>
                    <a:pt x="4598" y="7626"/>
                    <a:pt x="4274" y="7750"/>
                  </a:cubicBezTo>
                  <a:cubicBezTo>
                    <a:pt x="3534" y="8012"/>
                    <a:pt x="2670" y="8298"/>
                    <a:pt x="2122" y="8938"/>
                  </a:cubicBezTo>
                  <a:cubicBezTo>
                    <a:pt x="1736" y="9393"/>
                    <a:pt x="1543" y="9972"/>
                    <a:pt x="1412" y="10581"/>
                  </a:cubicBezTo>
                  <a:cubicBezTo>
                    <a:pt x="1188" y="11638"/>
                    <a:pt x="1127" y="12734"/>
                    <a:pt x="1188" y="13798"/>
                  </a:cubicBezTo>
                  <a:cubicBezTo>
                    <a:pt x="448" y="15241"/>
                    <a:pt x="162" y="16977"/>
                    <a:pt x="162" y="18620"/>
                  </a:cubicBezTo>
                  <a:cubicBezTo>
                    <a:pt x="124" y="20225"/>
                    <a:pt x="317" y="21860"/>
                    <a:pt x="193" y="23473"/>
                  </a:cubicBezTo>
                  <a:cubicBezTo>
                    <a:pt x="162" y="23920"/>
                    <a:pt x="0" y="24337"/>
                    <a:pt x="0" y="24753"/>
                  </a:cubicBezTo>
                  <a:cubicBezTo>
                    <a:pt x="31" y="25209"/>
                    <a:pt x="93" y="25656"/>
                    <a:pt x="317" y="26073"/>
                  </a:cubicBezTo>
                  <a:cubicBezTo>
                    <a:pt x="548" y="26458"/>
                    <a:pt x="895" y="26782"/>
                    <a:pt x="1320" y="26913"/>
                  </a:cubicBezTo>
                  <a:cubicBezTo>
                    <a:pt x="1350" y="26944"/>
                    <a:pt x="1412" y="26944"/>
                    <a:pt x="1443" y="26944"/>
                  </a:cubicBezTo>
                  <a:cubicBezTo>
                    <a:pt x="1474" y="26913"/>
                    <a:pt x="1474" y="26813"/>
                    <a:pt x="1474" y="26751"/>
                  </a:cubicBezTo>
                  <a:cubicBezTo>
                    <a:pt x="1443" y="26559"/>
                    <a:pt x="1320" y="26397"/>
                    <a:pt x="1219" y="26204"/>
                  </a:cubicBezTo>
                  <a:cubicBezTo>
                    <a:pt x="1088" y="26042"/>
                    <a:pt x="965" y="25880"/>
                    <a:pt x="895" y="25687"/>
                  </a:cubicBezTo>
                  <a:cubicBezTo>
                    <a:pt x="834" y="25494"/>
                    <a:pt x="803" y="25239"/>
                    <a:pt x="934" y="25047"/>
                  </a:cubicBezTo>
                  <a:cubicBezTo>
                    <a:pt x="996" y="24985"/>
                    <a:pt x="1057" y="24915"/>
                    <a:pt x="1158" y="24915"/>
                  </a:cubicBezTo>
                  <a:cubicBezTo>
                    <a:pt x="1281" y="24915"/>
                    <a:pt x="1381" y="25077"/>
                    <a:pt x="1412" y="25209"/>
                  </a:cubicBezTo>
                  <a:cubicBezTo>
                    <a:pt x="1443" y="25371"/>
                    <a:pt x="1443" y="25563"/>
                    <a:pt x="1381" y="25756"/>
                  </a:cubicBezTo>
                  <a:cubicBezTo>
                    <a:pt x="1350" y="25818"/>
                    <a:pt x="1350" y="25880"/>
                    <a:pt x="1350" y="25949"/>
                  </a:cubicBezTo>
                  <a:cubicBezTo>
                    <a:pt x="1320" y="26011"/>
                    <a:pt x="1350" y="26073"/>
                    <a:pt x="1381" y="26103"/>
                  </a:cubicBezTo>
                  <a:lnTo>
                    <a:pt x="1412" y="26142"/>
                  </a:lnTo>
                  <a:cubicBezTo>
                    <a:pt x="1428" y="26150"/>
                    <a:pt x="1449" y="26154"/>
                    <a:pt x="1473" y="26154"/>
                  </a:cubicBezTo>
                  <a:cubicBezTo>
                    <a:pt x="1538" y="26154"/>
                    <a:pt x="1621" y="26124"/>
                    <a:pt x="1667" y="26073"/>
                  </a:cubicBezTo>
                  <a:cubicBezTo>
                    <a:pt x="1736" y="26011"/>
                    <a:pt x="1767" y="25911"/>
                    <a:pt x="1767" y="25849"/>
                  </a:cubicBezTo>
                  <a:cubicBezTo>
                    <a:pt x="1860" y="25463"/>
                    <a:pt x="1767" y="25108"/>
                    <a:pt x="1667" y="24753"/>
                  </a:cubicBezTo>
                  <a:cubicBezTo>
                    <a:pt x="1605" y="24437"/>
                    <a:pt x="1543" y="24082"/>
                    <a:pt x="1543" y="23758"/>
                  </a:cubicBezTo>
                  <a:cubicBezTo>
                    <a:pt x="1512" y="23504"/>
                    <a:pt x="1543" y="23280"/>
                    <a:pt x="1605" y="23056"/>
                  </a:cubicBezTo>
                  <a:cubicBezTo>
                    <a:pt x="1929" y="21829"/>
                    <a:pt x="1991" y="20549"/>
                    <a:pt x="2407" y="19322"/>
                  </a:cubicBezTo>
                  <a:cubicBezTo>
                    <a:pt x="2863" y="18103"/>
                    <a:pt x="3086" y="16784"/>
                    <a:pt x="3086" y="15496"/>
                  </a:cubicBezTo>
                  <a:cubicBezTo>
                    <a:pt x="3117" y="14794"/>
                    <a:pt x="3279" y="14084"/>
                    <a:pt x="3503" y="13413"/>
                  </a:cubicBezTo>
                  <a:cubicBezTo>
                    <a:pt x="4143" y="14763"/>
                    <a:pt x="4213" y="16306"/>
                    <a:pt x="4274" y="17810"/>
                  </a:cubicBezTo>
                  <a:cubicBezTo>
                    <a:pt x="4336" y="19291"/>
                    <a:pt x="4020" y="20742"/>
                    <a:pt x="3727" y="22215"/>
                  </a:cubicBezTo>
                  <a:cubicBezTo>
                    <a:pt x="3403" y="23727"/>
                    <a:pt x="3595" y="25270"/>
                    <a:pt x="3889" y="26782"/>
                  </a:cubicBezTo>
                  <a:cubicBezTo>
                    <a:pt x="4143" y="28325"/>
                    <a:pt x="4467" y="29837"/>
                    <a:pt x="4436" y="31380"/>
                  </a:cubicBezTo>
                  <a:cubicBezTo>
                    <a:pt x="4367" y="33695"/>
                    <a:pt x="4051" y="36009"/>
                    <a:pt x="4598" y="38293"/>
                  </a:cubicBezTo>
                  <a:cubicBezTo>
                    <a:pt x="4915" y="39736"/>
                    <a:pt x="5563" y="41116"/>
                    <a:pt x="5817" y="42598"/>
                  </a:cubicBezTo>
                  <a:cubicBezTo>
                    <a:pt x="6010" y="43693"/>
                    <a:pt x="5787" y="44850"/>
                    <a:pt x="5239" y="45846"/>
                  </a:cubicBezTo>
                  <a:cubicBezTo>
                    <a:pt x="5077" y="46131"/>
                    <a:pt x="4853" y="46455"/>
                    <a:pt x="4884" y="46810"/>
                  </a:cubicBezTo>
                  <a:cubicBezTo>
                    <a:pt x="4946" y="47065"/>
                    <a:pt x="5108" y="47257"/>
                    <a:pt x="5300" y="47389"/>
                  </a:cubicBezTo>
                  <a:cubicBezTo>
                    <a:pt x="5493" y="47481"/>
                    <a:pt x="5717" y="47551"/>
                    <a:pt x="5949" y="47612"/>
                  </a:cubicBezTo>
                  <a:cubicBezTo>
                    <a:pt x="6145" y="47665"/>
                    <a:pt x="6353" y="47710"/>
                    <a:pt x="6550" y="47710"/>
                  </a:cubicBezTo>
                  <a:cubicBezTo>
                    <a:pt x="6702" y="47710"/>
                    <a:pt x="6847" y="47683"/>
                    <a:pt x="6975" y="47612"/>
                  </a:cubicBezTo>
                  <a:cubicBezTo>
                    <a:pt x="7167" y="47481"/>
                    <a:pt x="7299" y="47227"/>
                    <a:pt x="7329" y="47003"/>
                  </a:cubicBezTo>
                  <a:cubicBezTo>
                    <a:pt x="7360" y="46779"/>
                    <a:pt x="7329" y="46548"/>
                    <a:pt x="7299" y="46293"/>
                  </a:cubicBezTo>
                  <a:cubicBezTo>
                    <a:pt x="7167" y="45136"/>
                    <a:pt x="7106" y="43948"/>
                    <a:pt x="7067" y="42760"/>
                  </a:cubicBezTo>
                  <a:cubicBezTo>
                    <a:pt x="7036" y="41502"/>
                    <a:pt x="6782" y="40345"/>
                    <a:pt x="6913" y="39126"/>
                  </a:cubicBezTo>
                  <a:cubicBezTo>
                    <a:pt x="7005" y="37907"/>
                    <a:pt x="7167" y="36680"/>
                    <a:pt x="7137" y="35462"/>
                  </a:cubicBezTo>
                  <a:cubicBezTo>
                    <a:pt x="7106" y="35076"/>
                    <a:pt x="7067" y="34690"/>
                    <a:pt x="7005" y="34304"/>
                  </a:cubicBezTo>
                  <a:cubicBezTo>
                    <a:pt x="6874" y="33502"/>
                    <a:pt x="6913" y="32661"/>
                    <a:pt x="7106" y="31859"/>
                  </a:cubicBezTo>
                  <a:cubicBezTo>
                    <a:pt x="7422" y="30347"/>
                    <a:pt x="7553" y="28804"/>
                    <a:pt x="7491" y="27261"/>
                  </a:cubicBezTo>
                  <a:cubicBezTo>
                    <a:pt x="7491" y="27037"/>
                    <a:pt x="7453" y="26751"/>
                    <a:pt x="7584" y="26528"/>
                  </a:cubicBezTo>
                  <a:cubicBezTo>
                    <a:pt x="7684" y="26751"/>
                    <a:pt x="7646" y="27037"/>
                    <a:pt x="7646" y="27261"/>
                  </a:cubicBezTo>
                  <a:cubicBezTo>
                    <a:pt x="7584" y="28804"/>
                    <a:pt x="7746" y="30347"/>
                    <a:pt x="8032" y="31859"/>
                  </a:cubicBezTo>
                  <a:cubicBezTo>
                    <a:pt x="8224" y="32661"/>
                    <a:pt x="8263" y="33502"/>
                    <a:pt x="8132" y="34304"/>
                  </a:cubicBezTo>
                  <a:cubicBezTo>
                    <a:pt x="8070" y="34690"/>
                    <a:pt x="8032" y="35076"/>
                    <a:pt x="8001" y="35462"/>
                  </a:cubicBezTo>
                  <a:cubicBezTo>
                    <a:pt x="7970" y="36680"/>
                    <a:pt x="8132" y="37907"/>
                    <a:pt x="8224" y="39126"/>
                  </a:cubicBezTo>
                  <a:cubicBezTo>
                    <a:pt x="8356" y="40345"/>
                    <a:pt x="8101" y="41502"/>
                    <a:pt x="8070" y="42760"/>
                  </a:cubicBezTo>
                  <a:cubicBezTo>
                    <a:pt x="8032" y="43948"/>
                    <a:pt x="7970" y="45136"/>
                    <a:pt x="7839" y="46293"/>
                  </a:cubicBezTo>
                  <a:cubicBezTo>
                    <a:pt x="7808" y="46548"/>
                    <a:pt x="7777" y="46779"/>
                    <a:pt x="7808" y="47003"/>
                  </a:cubicBezTo>
                  <a:cubicBezTo>
                    <a:pt x="7877" y="47227"/>
                    <a:pt x="7970" y="47481"/>
                    <a:pt x="8163" y="47612"/>
                  </a:cubicBezTo>
                  <a:cubicBezTo>
                    <a:pt x="8290" y="47683"/>
                    <a:pt x="8435" y="47710"/>
                    <a:pt x="8587" y="47710"/>
                  </a:cubicBezTo>
                  <a:cubicBezTo>
                    <a:pt x="8784" y="47710"/>
                    <a:pt x="8993" y="47665"/>
                    <a:pt x="9189" y="47612"/>
                  </a:cubicBezTo>
                  <a:cubicBezTo>
                    <a:pt x="9420" y="47551"/>
                    <a:pt x="9644" y="47481"/>
                    <a:pt x="9837" y="47389"/>
                  </a:cubicBezTo>
                  <a:cubicBezTo>
                    <a:pt x="10030" y="47257"/>
                    <a:pt x="10223" y="47065"/>
                    <a:pt x="10253" y="46810"/>
                  </a:cubicBezTo>
                  <a:cubicBezTo>
                    <a:pt x="10315" y="46455"/>
                    <a:pt x="10061" y="46131"/>
                    <a:pt x="9899" y="45846"/>
                  </a:cubicBezTo>
                  <a:cubicBezTo>
                    <a:pt x="9351" y="44850"/>
                    <a:pt x="9127" y="43693"/>
                    <a:pt x="9320" y="42598"/>
                  </a:cubicBezTo>
                  <a:cubicBezTo>
                    <a:pt x="9574" y="41116"/>
                    <a:pt x="10223" y="39736"/>
                    <a:pt x="10539" y="38293"/>
                  </a:cubicBezTo>
                  <a:cubicBezTo>
                    <a:pt x="11087" y="36009"/>
                    <a:pt x="10770" y="33695"/>
                    <a:pt x="10701" y="31380"/>
                  </a:cubicBezTo>
                  <a:cubicBezTo>
                    <a:pt x="10670" y="29837"/>
                    <a:pt x="10994" y="28325"/>
                    <a:pt x="11279" y="26782"/>
                  </a:cubicBezTo>
                  <a:cubicBezTo>
                    <a:pt x="11542" y="25270"/>
                    <a:pt x="11735" y="23727"/>
                    <a:pt x="11441" y="22215"/>
                  </a:cubicBezTo>
                  <a:cubicBezTo>
                    <a:pt x="11117" y="20742"/>
                    <a:pt x="10801" y="19291"/>
                    <a:pt x="10863" y="17810"/>
                  </a:cubicBezTo>
                  <a:cubicBezTo>
                    <a:pt x="10925" y="16306"/>
                    <a:pt x="10994" y="14763"/>
                    <a:pt x="11634" y="13413"/>
                  </a:cubicBezTo>
                  <a:cubicBezTo>
                    <a:pt x="11858" y="14084"/>
                    <a:pt x="12051" y="14794"/>
                    <a:pt x="12051" y="15496"/>
                  </a:cubicBezTo>
                  <a:cubicBezTo>
                    <a:pt x="12051" y="16784"/>
                    <a:pt x="12275" y="18103"/>
                    <a:pt x="12730" y="19322"/>
                  </a:cubicBezTo>
                  <a:cubicBezTo>
                    <a:pt x="13146" y="20549"/>
                    <a:pt x="13208" y="21829"/>
                    <a:pt x="13532" y="23056"/>
                  </a:cubicBezTo>
                  <a:cubicBezTo>
                    <a:pt x="13594" y="23280"/>
                    <a:pt x="13625" y="23504"/>
                    <a:pt x="13594" y="23758"/>
                  </a:cubicBezTo>
                  <a:cubicBezTo>
                    <a:pt x="13594" y="24082"/>
                    <a:pt x="13532" y="24437"/>
                    <a:pt x="13470" y="24753"/>
                  </a:cubicBezTo>
                  <a:cubicBezTo>
                    <a:pt x="13370" y="25108"/>
                    <a:pt x="13278" y="25463"/>
                    <a:pt x="13370" y="25849"/>
                  </a:cubicBezTo>
                  <a:cubicBezTo>
                    <a:pt x="13370" y="25911"/>
                    <a:pt x="13401" y="26011"/>
                    <a:pt x="13470" y="26073"/>
                  </a:cubicBezTo>
                  <a:cubicBezTo>
                    <a:pt x="13516" y="26124"/>
                    <a:pt x="13599" y="26154"/>
                    <a:pt x="13665" y="26154"/>
                  </a:cubicBezTo>
                  <a:cubicBezTo>
                    <a:pt x="13688" y="26154"/>
                    <a:pt x="13709" y="26150"/>
                    <a:pt x="13725" y="26142"/>
                  </a:cubicBezTo>
                  <a:lnTo>
                    <a:pt x="13756" y="26103"/>
                  </a:lnTo>
                  <a:cubicBezTo>
                    <a:pt x="13787" y="26073"/>
                    <a:pt x="13818" y="26011"/>
                    <a:pt x="13818" y="25949"/>
                  </a:cubicBezTo>
                  <a:cubicBezTo>
                    <a:pt x="13787" y="25880"/>
                    <a:pt x="13787" y="25818"/>
                    <a:pt x="13756" y="25756"/>
                  </a:cubicBezTo>
                  <a:cubicBezTo>
                    <a:pt x="13725" y="25563"/>
                    <a:pt x="13694" y="25371"/>
                    <a:pt x="13725" y="25209"/>
                  </a:cubicBezTo>
                  <a:cubicBezTo>
                    <a:pt x="13756" y="25077"/>
                    <a:pt x="13856" y="24915"/>
                    <a:pt x="14011" y="24915"/>
                  </a:cubicBezTo>
                  <a:cubicBezTo>
                    <a:pt x="14080" y="24915"/>
                    <a:pt x="14142" y="24985"/>
                    <a:pt x="14203" y="25047"/>
                  </a:cubicBezTo>
                  <a:cubicBezTo>
                    <a:pt x="14335" y="25239"/>
                    <a:pt x="14304" y="25494"/>
                    <a:pt x="14242" y="25687"/>
                  </a:cubicBezTo>
                  <a:cubicBezTo>
                    <a:pt x="14173" y="25880"/>
                    <a:pt x="14049" y="26042"/>
                    <a:pt x="13918" y="26204"/>
                  </a:cubicBezTo>
                  <a:cubicBezTo>
                    <a:pt x="13818" y="26397"/>
                    <a:pt x="13694" y="26559"/>
                    <a:pt x="13663" y="26751"/>
                  </a:cubicBezTo>
                  <a:cubicBezTo>
                    <a:pt x="13663" y="26813"/>
                    <a:pt x="13663" y="26913"/>
                    <a:pt x="13694" y="26944"/>
                  </a:cubicBezTo>
                  <a:cubicBezTo>
                    <a:pt x="13725" y="26944"/>
                    <a:pt x="13787" y="26944"/>
                    <a:pt x="13818" y="26913"/>
                  </a:cubicBezTo>
                  <a:cubicBezTo>
                    <a:pt x="14242" y="26782"/>
                    <a:pt x="14589" y="26458"/>
                    <a:pt x="14821" y="26073"/>
                  </a:cubicBezTo>
                  <a:cubicBezTo>
                    <a:pt x="15044" y="25656"/>
                    <a:pt x="15106" y="25209"/>
                    <a:pt x="15137" y="24753"/>
                  </a:cubicBezTo>
                  <a:cubicBezTo>
                    <a:pt x="15137" y="24337"/>
                    <a:pt x="14975" y="23920"/>
                    <a:pt x="14944" y="23473"/>
                  </a:cubicBezTo>
                  <a:cubicBezTo>
                    <a:pt x="14821" y="21860"/>
                    <a:pt x="15013" y="20225"/>
                    <a:pt x="14975" y="18620"/>
                  </a:cubicBezTo>
                  <a:cubicBezTo>
                    <a:pt x="14975" y="16977"/>
                    <a:pt x="14689" y="15241"/>
                    <a:pt x="13949" y="13798"/>
                  </a:cubicBezTo>
                  <a:cubicBezTo>
                    <a:pt x="14011" y="12734"/>
                    <a:pt x="13949" y="11638"/>
                    <a:pt x="13725" y="10581"/>
                  </a:cubicBezTo>
                  <a:cubicBezTo>
                    <a:pt x="13594" y="9972"/>
                    <a:pt x="13401" y="9393"/>
                    <a:pt x="13015" y="8938"/>
                  </a:cubicBezTo>
                  <a:cubicBezTo>
                    <a:pt x="12468" y="8298"/>
                    <a:pt x="11604" y="8012"/>
                    <a:pt x="10863" y="7750"/>
                  </a:cubicBezTo>
                  <a:cubicBezTo>
                    <a:pt x="10539" y="7626"/>
                    <a:pt x="10253" y="7495"/>
                    <a:pt x="9960" y="7333"/>
                  </a:cubicBezTo>
                  <a:cubicBezTo>
                    <a:pt x="9451" y="7048"/>
                    <a:pt x="8934" y="6662"/>
                    <a:pt x="8803" y="6114"/>
                  </a:cubicBezTo>
                  <a:cubicBezTo>
                    <a:pt x="8741" y="5891"/>
                    <a:pt x="8710" y="5698"/>
                    <a:pt x="8680" y="5466"/>
                  </a:cubicBezTo>
                  <a:cubicBezTo>
                    <a:pt x="8934" y="5181"/>
                    <a:pt x="9189" y="4826"/>
                    <a:pt x="9382" y="4502"/>
                  </a:cubicBezTo>
                  <a:cubicBezTo>
                    <a:pt x="9574" y="4440"/>
                    <a:pt x="9737" y="4309"/>
                    <a:pt x="9837" y="4116"/>
                  </a:cubicBezTo>
                  <a:cubicBezTo>
                    <a:pt x="9960" y="3962"/>
                    <a:pt x="9999" y="3730"/>
                    <a:pt x="9999" y="3507"/>
                  </a:cubicBezTo>
                  <a:cubicBezTo>
                    <a:pt x="9960" y="3445"/>
                    <a:pt x="9960" y="3345"/>
                    <a:pt x="9868" y="3283"/>
                  </a:cubicBezTo>
                  <a:cubicBezTo>
                    <a:pt x="9830" y="3245"/>
                    <a:pt x="9765" y="3219"/>
                    <a:pt x="9697" y="3219"/>
                  </a:cubicBezTo>
                  <a:cubicBezTo>
                    <a:pt x="9656" y="3219"/>
                    <a:pt x="9613" y="3229"/>
                    <a:pt x="9574" y="3252"/>
                  </a:cubicBezTo>
                  <a:cubicBezTo>
                    <a:pt x="10248" y="194"/>
                    <a:pt x="8228" y="0"/>
                    <a:pt x="7705" y="0"/>
                  </a:cubicBezTo>
                  <a:cubicBezTo>
                    <a:pt x="7629" y="0"/>
                    <a:pt x="7584" y="4"/>
                    <a:pt x="7584" y="4"/>
                  </a:cubicBezTo>
                  <a:lnTo>
                    <a:pt x="7553" y="4"/>
                  </a:lnTo>
                  <a:cubicBezTo>
                    <a:pt x="7553" y="4"/>
                    <a:pt x="7509" y="0"/>
                    <a:pt x="7434" y="0"/>
                  </a:cubicBezTo>
                  <a:close/>
                </a:path>
              </a:pathLst>
            </a:custGeom>
            <a:solidFill>
              <a:schemeClr val="bg1">
                <a:lumMod val="75000"/>
              </a:schemeClr>
            </a:solidFill>
            <a:ln>
              <a:noFill/>
            </a:ln>
          </p:spPr>
          <p:txBody>
            <a:bodyPr spcFirstLastPara="1" wrap="square" lIns="68569" tIns="68569" rIns="68569" bIns="68569" anchor="ctr" anchorCtr="0">
              <a:noAutofit/>
            </a:bodyPr>
            <a:lstStyle/>
            <a:p>
              <a:endParaRPr sz="1050">
                <a:solidFill>
                  <a:schemeClr val="accent2">
                    <a:lumMod val="50000"/>
                  </a:schemeClr>
                </a:solidFill>
                <a:latin typeface="Verdana" panose="020B0604030504040204" pitchFamily="34" charset="0"/>
                <a:ea typeface="Verdana" panose="020B0604030504040204" pitchFamily="34" charset="0"/>
                <a:cs typeface="Arial" panose="020B0604020202020204" pitchFamily="34" charset="0"/>
              </a:endParaRPr>
            </a:p>
          </p:txBody>
        </p:sp>
        <p:cxnSp>
          <p:nvCxnSpPr>
            <p:cNvPr id="29" name="Straight Connector 28"/>
            <p:cNvCxnSpPr>
              <a:stCxn id="43" idx="3"/>
            </p:cNvCxnSpPr>
            <p:nvPr/>
          </p:nvCxnSpPr>
          <p:spPr>
            <a:xfrm flipH="1">
              <a:off x="6635817" y="1875840"/>
              <a:ext cx="598185" cy="19655"/>
            </a:xfrm>
            <a:prstGeom prst="line">
              <a:avLst/>
            </a:prstGeom>
            <a:noFill/>
            <a:ln w="19050">
              <a:solidFill>
                <a:srgbClr val="7A00E6"/>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cxnSp>
        <p:grpSp>
          <p:nvGrpSpPr>
            <p:cNvPr id="30" name="Group 29"/>
            <p:cNvGrpSpPr/>
            <p:nvPr/>
          </p:nvGrpSpPr>
          <p:grpSpPr>
            <a:xfrm>
              <a:off x="5369257" y="1299692"/>
              <a:ext cx="675000" cy="675000"/>
              <a:chOff x="4780224" y="1727006"/>
              <a:chExt cx="900000" cy="900000"/>
            </a:xfrm>
          </p:grpSpPr>
          <p:sp>
            <p:nvSpPr>
              <p:cNvPr id="31" name="Oval 30"/>
              <p:cNvSpPr/>
              <p:nvPr/>
            </p:nvSpPr>
            <p:spPr>
              <a:xfrm>
                <a:off x="4780224" y="1727006"/>
                <a:ext cx="900000" cy="900000"/>
              </a:xfrm>
              <a:prstGeom prst="ellipse">
                <a:avLst/>
              </a:prstGeom>
              <a:solidFill>
                <a:srgbClr val="1CB6C6"/>
              </a:solidFill>
              <a:ln w="38100">
                <a:solidFill>
                  <a:srgbClr val="1CB6C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chemeClr val="accent2">
                      <a:lumMod val="50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32" name="Oval 31"/>
              <p:cNvSpPr/>
              <p:nvPr/>
            </p:nvSpPr>
            <p:spPr>
              <a:xfrm>
                <a:off x="4847724" y="1794506"/>
                <a:ext cx="765000" cy="765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chemeClr val="accent2">
                      <a:lumMod val="50000"/>
                    </a:schemeClr>
                  </a:solidFill>
                  <a:latin typeface="Verdana" panose="020B0604030504040204" pitchFamily="34" charset="0"/>
                  <a:ea typeface="Verdana" panose="020B0604030504040204" pitchFamily="34" charset="0"/>
                  <a:cs typeface="Arial" panose="020B0604020202020204" pitchFamily="34" charset="0"/>
                </a:endParaRPr>
              </a:p>
            </p:txBody>
          </p:sp>
          <p:pic>
            <p:nvPicPr>
              <p:cNvPr id="33" name="Picture 32"/>
              <p:cNvPicPr>
                <a:picLocks noChangeAspect="1"/>
              </p:cNvPicPr>
              <p:nvPr/>
            </p:nvPicPr>
            <p:blipFill>
              <a:blip r:embed="rId3"/>
              <a:stretch>
                <a:fillRect/>
              </a:stretch>
            </p:blipFill>
            <p:spPr>
              <a:xfrm>
                <a:off x="4960224" y="1944563"/>
                <a:ext cx="540000" cy="464887"/>
              </a:xfrm>
              <a:prstGeom prst="rect">
                <a:avLst/>
              </a:prstGeom>
            </p:spPr>
          </p:pic>
        </p:grpSp>
        <p:grpSp>
          <p:nvGrpSpPr>
            <p:cNvPr id="34" name="Group 33"/>
            <p:cNvGrpSpPr/>
            <p:nvPr/>
          </p:nvGrpSpPr>
          <p:grpSpPr>
            <a:xfrm>
              <a:off x="5031757" y="2454782"/>
              <a:ext cx="675000" cy="675000"/>
              <a:chOff x="4330224" y="3267126"/>
              <a:chExt cx="900000" cy="900000"/>
            </a:xfrm>
          </p:grpSpPr>
          <p:sp>
            <p:nvSpPr>
              <p:cNvPr id="35" name="Oval 34"/>
              <p:cNvSpPr/>
              <p:nvPr/>
            </p:nvSpPr>
            <p:spPr>
              <a:xfrm>
                <a:off x="4330224" y="3267126"/>
                <a:ext cx="900000" cy="900000"/>
              </a:xfrm>
              <a:prstGeom prst="ellipse">
                <a:avLst/>
              </a:prstGeom>
              <a:solidFill>
                <a:srgbClr val="1CB6C6"/>
              </a:solidFill>
              <a:ln w="38100">
                <a:solidFill>
                  <a:srgbClr val="1CB6C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chemeClr val="accent2">
                      <a:lumMod val="50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36" name="Oval 35"/>
              <p:cNvSpPr/>
              <p:nvPr/>
            </p:nvSpPr>
            <p:spPr>
              <a:xfrm>
                <a:off x="4397724" y="3334626"/>
                <a:ext cx="765000" cy="765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chemeClr val="accent2">
                      <a:lumMod val="50000"/>
                    </a:schemeClr>
                  </a:solidFill>
                  <a:latin typeface="Verdana" panose="020B0604030504040204" pitchFamily="34" charset="0"/>
                  <a:ea typeface="Verdana" panose="020B0604030504040204" pitchFamily="34" charset="0"/>
                  <a:cs typeface="Arial" panose="020B0604020202020204" pitchFamily="34" charset="0"/>
                </a:endParaRPr>
              </a:p>
            </p:txBody>
          </p:sp>
          <p:pic>
            <p:nvPicPr>
              <p:cNvPr id="37" name="Picture 36"/>
              <p:cNvPicPr>
                <a:picLocks noChangeAspect="1"/>
              </p:cNvPicPr>
              <p:nvPr/>
            </p:nvPicPr>
            <p:blipFill>
              <a:blip r:embed="rId4"/>
              <a:stretch>
                <a:fillRect/>
              </a:stretch>
            </p:blipFill>
            <p:spPr>
              <a:xfrm>
                <a:off x="4510224" y="3542048"/>
                <a:ext cx="540000" cy="350156"/>
              </a:xfrm>
              <a:prstGeom prst="rect">
                <a:avLst/>
              </a:prstGeom>
            </p:spPr>
          </p:pic>
        </p:grpSp>
        <p:grpSp>
          <p:nvGrpSpPr>
            <p:cNvPr id="38" name="Group 37"/>
            <p:cNvGrpSpPr/>
            <p:nvPr/>
          </p:nvGrpSpPr>
          <p:grpSpPr>
            <a:xfrm>
              <a:off x="5261395" y="3663419"/>
              <a:ext cx="675000" cy="675000"/>
              <a:chOff x="4636408" y="4878642"/>
              <a:chExt cx="900000" cy="900000"/>
            </a:xfrm>
          </p:grpSpPr>
          <p:sp>
            <p:nvSpPr>
              <p:cNvPr id="39" name="Oval 38"/>
              <p:cNvSpPr/>
              <p:nvPr/>
            </p:nvSpPr>
            <p:spPr>
              <a:xfrm>
                <a:off x="4636408" y="4878642"/>
                <a:ext cx="900000" cy="900000"/>
              </a:xfrm>
              <a:prstGeom prst="ellipse">
                <a:avLst/>
              </a:prstGeom>
              <a:solidFill>
                <a:srgbClr val="1CB6C6"/>
              </a:solidFill>
              <a:ln w="38100">
                <a:solidFill>
                  <a:srgbClr val="1CB6C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chemeClr val="accent2">
                      <a:lumMod val="50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40" name="Oval 39"/>
              <p:cNvSpPr/>
              <p:nvPr/>
            </p:nvSpPr>
            <p:spPr>
              <a:xfrm>
                <a:off x="4703908" y="4946142"/>
                <a:ext cx="765000" cy="765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chemeClr val="accent2">
                      <a:lumMod val="50000"/>
                    </a:schemeClr>
                  </a:solidFill>
                  <a:latin typeface="Verdana" panose="020B0604030504040204" pitchFamily="34" charset="0"/>
                  <a:ea typeface="Verdana" panose="020B0604030504040204" pitchFamily="34" charset="0"/>
                  <a:cs typeface="Arial" panose="020B0604020202020204" pitchFamily="34" charset="0"/>
                </a:endParaRPr>
              </a:p>
            </p:txBody>
          </p:sp>
          <p:pic>
            <p:nvPicPr>
              <p:cNvPr id="41" name="Picture 40"/>
              <p:cNvPicPr>
                <a:picLocks noChangeAspect="1"/>
              </p:cNvPicPr>
              <p:nvPr/>
            </p:nvPicPr>
            <p:blipFill>
              <a:blip r:embed="rId5"/>
              <a:stretch>
                <a:fillRect/>
              </a:stretch>
            </p:blipFill>
            <p:spPr>
              <a:xfrm>
                <a:off x="4887639" y="5051411"/>
                <a:ext cx="397539" cy="554463"/>
              </a:xfrm>
              <a:prstGeom prst="rect">
                <a:avLst/>
              </a:prstGeom>
            </p:spPr>
          </p:pic>
        </p:grpSp>
        <p:grpSp>
          <p:nvGrpSpPr>
            <p:cNvPr id="42" name="Group 41"/>
            <p:cNvGrpSpPr/>
            <p:nvPr/>
          </p:nvGrpSpPr>
          <p:grpSpPr>
            <a:xfrm>
              <a:off x="7135150" y="1299692"/>
              <a:ext cx="675000" cy="675000"/>
              <a:chOff x="7134749" y="1727006"/>
              <a:chExt cx="900000" cy="900000"/>
            </a:xfrm>
          </p:grpSpPr>
          <p:sp>
            <p:nvSpPr>
              <p:cNvPr id="43" name="Oval 42"/>
              <p:cNvSpPr/>
              <p:nvPr/>
            </p:nvSpPr>
            <p:spPr>
              <a:xfrm>
                <a:off x="7134749" y="1727006"/>
                <a:ext cx="900000" cy="900000"/>
              </a:xfrm>
              <a:prstGeom prst="ellipse">
                <a:avLst/>
              </a:prstGeom>
              <a:solidFill>
                <a:srgbClr val="1CB6C6"/>
              </a:solidFill>
              <a:ln w="38100">
                <a:solidFill>
                  <a:srgbClr val="1CB6C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chemeClr val="accent2">
                      <a:lumMod val="50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44" name="Oval 43"/>
              <p:cNvSpPr/>
              <p:nvPr/>
            </p:nvSpPr>
            <p:spPr>
              <a:xfrm>
                <a:off x="7202249" y="1794506"/>
                <a:ext cx="765000" cy="765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chemeClr val="accent2">
                      <a:lumMod val="50000"/>
                    </a:schemeClr>
                  </a:solidFill>
                  <a:latin typeface="Verdana" panose="020B0604030504040204" pitchFamily="34" charset="0"/>
                  <a:ea typeface="Verdana" panose="020B0604030504040204" pitchFamily="34" charset="0"/>
                  <a:cs typeface="Arial" panose="020B0604020202020204" pitchFamily="34" charset="0"/>
                </a:endParaRPr>
              </a:p>
            </p:txBody>
          </p:sp>
          <p:pic>
            <p:nvPicPr>
              <p:cNvPr id="45" name="Picture 44"/>
              <p:cNvPicPr>
                <a:picLocks noChangeAspect="1"/>
              </p:cNvPicPr>
              <p:nvPr/>
            </p:nvPicPr>
            <p:blipFill>
              <a:blip r:embed="rId6"/>
              <a:stretch>
                <a:fillRect/>
              </a:stretch>
            </p:blipFill>
            <p:spPr>
              <a:xfrm>
                <a:off x="7380738" y="1933353"/>
                <a:ext cx="408023" cy="487307"/>
              </a:xfrm>
              <a:prstGeom prst="rect">
                <a:avLst/>
              </a:prstGeom>
            </p:spPr>
          </p:pic>
        </p:grpSp>
        <p:grpSp>
          <p:nvGrpSpPr>
            <p:cNvPr id="46" name="Group 45"/>
            <p:cNvGrpSpPr/>
            <p:nvPr/>
          </p:nvGrpSpPr>
          <p:grpSpPr>
            <a:xfrm>
              <a:off x="7641686" y="2376060"/>
              <a:ext cx="675000" cy="675000"/>
              <a:chOff x="7916512" y="3194357"/>
              <a:chExt cx="900000" cy="900000"/>
            </a:xfrm>
          </p:grpSpPr>
          <p:sp>
            <p:nvSpPr>
              <p:cNvPr id="47" name="Oval 46"/>
              <p:cNvSpPr/>
              <p:nvPr/>
            </p:nvSpPr>
            <p:spPr>
              <a:xfrm>
                <a:off x="7916512" y="3194357"/>
                <a:ext cx="900000" cy="900000"/>
              </a:xfrm>
              <a:prstGeom prst="ellipse">
                <a:avLst/>
              </a:prstGeom>
              <a:solidFill>
                <a:srgbClr val="1CB6C6"/>
              </a:solidFill>
              <a:ln w="38100">
                <a:solidFill>
                  <a:srgbClr val="1CB6C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chemeClr val="accent2">
                      <a:lumMod val="50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48" name="Oval 47"/>
              <p:cNvSpPr/>
              <p:nvPr/>
            </p:nvSpPr>
            <p:spPr>
              <a:xfrm>
                <a:off x="7984012" y="3261857"/>
                <a:ext cx="765000" cy="765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chemeClr val="accent2">
                      <a:lumMod val="50000"/>
                    </a:schemeClr>
                  </a:solidFill>
                  <a:latin typeface="Verdana" panose="020B0604030504040204" pitchFamily="34" charset="0"/>
                  <a:ea typeface="Verdana" panose="020B0604030504040204" pitchFamily="34" charset="0"/>
                  <a:cs typeface="Arial" panose="020B0604020202020204" pitchFamily="34" charset="0"/>
                </a:endParaRPr>
              </a:p>
            </p:txBody>
          </p:sp>
          <p:pic>
            <p:nvPicPr>
              <p:cNvPr id="49" name="Picture 48"/>
              <p:cNvPicPr>
                <a:picLocks noChangeAspect="1"/>
              </p:cNvPicPr>
              <p:nvPr/>
            </p:nvPicPr>
            <p:blipFill>
              <a:blip r:embed="rId7"/>
              <a:stretch>
                <a:fillRect/>
              </a:stretch>
            </p:blipFill>
            <p:spPr>
              <a:xfrm>
                <a:off x="8123313" y="3392662"/>
                <a:ext cx="486398" cy="503390"/>
              </a:xfrm>
              <a:prstGeom prst="rect">
                <a:avLst/>
              </a:prstGeom>
            </p:spPr>
          </p:pic>
        </p:grpSp>
        <p:grpSp>
          <p:nvGrpSpPr>
            <p:cNvPr id="50" name="Group 49"/>
            <p:cNvGrpSpPr/>
            <p:nvPr/>
          </p:nvGrpSpPr>
          <p:grpSpPr>
            <a:xfrm>
              <a:off x="7330894" y="3617327"/>
              <a:ext cx="675000" cy="675000"/>
              <a:chOff x="7395740" y="4817186"/>
              <a:chExt cx="900000" cy="900000"/>
            </a:xfrm>
          </p:grpSpPr>
          <p:sp>
            <p:nvSpPr>
              <p:cNvPr id="51" name="Oval 50"/>
              <p:cNvSpPr/>
              <p:nvPr/>
            </p:nvSpPr>
            <p:spPr>
              <a:xfrm>
                <a:off x="7395740" y="4817186"/>
                <a:ext cx="900000" cy="900000"/>
              </a:xfrm>
              <a:prstGeom prst="ellipse">
                <a:avLst/>
              </a:prstGeom>
              <a:solidFill>
                <a:srgbClr val="1CB6C6"/>
              </a:solidFill>
              <a:ln w="38100">
                <a:solidFill>
                  <a:srgbClr val="1CB6C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chemeClr val="accent2">
                      <a:lumMod val="50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52" name="Oval 51"/>
              <p:cNvSpPr/>
              <p:nvPr/>
            </p:nvSpPr>
            <p:spPr>
              <a:xfrm>
                <a:off x="7463240" y="4884686"/>
                <a:ext cx="765000" cy="765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chemeClr val="accent2">
                      <a:lumMod val="50000"/>
                    </a:schemeClr>
                  </a:solidFill>
                  <a:latin typeface="Verdana" panose="020B0604030504040204" pitchFamily="34" charset="0"/>
                  <a:ea typeface="Verdana" panose="020B0604030504040204" pitchFamily="34" charset="0"/>
                  <a:cs typeface="Arial" panose="020B0604020202020204" pitchFamily="34" charset="0"/>
                </a:endParaRPr>
              </a:p>
            </p:txBody>
          </p:sp>
          <p:pic>
            <p:nvPicPr>
              <p:cNvPr id="53" name="Picture 52"/>
              <p:cNvPicPr>
                <a:picLocks noChangeAspect="1"/>
              </p:cNvPicPr>
              <p:nvPr/>
            </p:nvPicPr>
            <p:blipFill>
              <a:blip r:embed="rId8"/>
              <a:stretch>
                <a:fillRect/>
              </a:stretch>
            </p:blipFill>
            <p:spPr>
              <a:xfrm>
                <a:off x="7616236" y="5032998"/>
                <a:ext cx="459009" cy="468376"/>
              </a:xfrm>
              <a:prstGeom prst="rect">
                <a:avLst/>
              </a:prstGeom>
            </p:spPr>
          </p:pic>
        </p:grpSp>
        <p:pic>
          <p:nvPicPr>
            <p:cNvPr id="54" name="Picture 53"/>
            <p:cNvPicPr>
              <a:picLocks noChangeAspect="1"/>
            </p:cNvPicPr>
            <p:nvPr/>
          </p:nvPicPr>
          <p:blipFill>
            <a:blip r:embed="rId9"/>
            <a:stretch>
              <a:fillRect/>
            </a:stretch>
          </p:blipFill>
          <p:spPr>
            <a:xfrm>
              <a:off x="6428821" y="4297798"/>
              <a:ext cx="405000" cy="381473"/>
            </a:xfrm>
            <a:prstGeom prst="rect">
              <a:avLst/>
            </a:prstGeom>
          </p:spPr>
        </p:pic>
        <p:cxnSp>
          <p:nvCxnSpPr>
            <p:cNvPr id="55" name="Straight Connector 54"/>
            <p:cNvCxnSpPr>
              <a:stCxn id="35" idx="6"/>
            </p:cNvCxnSpPr>
            <p:nvPr/>
          </p:nvCxnSpPr>
          <p:spPr>
            <a:xfrm flipV="1">
              <a:off x="5706757" y="2524788"/>
              <a:ext cx="669146" cy="267494"/>
            </a:xfrm>
            <a:prstGeom prst="line">
              <a:avLst/>
            </a:prstGeom>
            <a:noFill/>
            <a:ln w="19050">
              <a:solidFill>
                <a:srgbClr val="7A00E6"/>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p:cNvCxnSpPr>
              <a:stCxn id="48" idx="2"/>
            </p:cNvCxnSpPr>
            <p:nvPr/>
          </p:nvCxnSpPr>
          <p:spPr>
            <a:xfrm flipH="1" flipV="1">
              <a:off x="6635817" y="2649693"/>
              <a:ext cx="1056494" cy="63867"/>
            </a:xfrm>
            <a:prstGeom prst="line">
              <a:avLst/>
            </a:prstGeom>
            <a:noFill/>
            <a:ln w="19050">
              <a:solidFill>
                <a:srgbClr val="7A00E6"/>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p:cNvCxnSpPr>
              <a:stCxn id="51" idx="1"/>
            </p:cNvCxnSpPr>
            <p:nvPr/>
          </p:nvCxnSpPr>
          <p:spPr>
            <a:xfrm flipH="1" flipV="1">
              <a:off x="6771038" y="3126639"/>
              <a:ext cx="658707" cy="589540"/>
            </a:xfrm>
            <a:prstGeom prst="line">
              <a:avLst/>
            </a:prstGeom>
            <a:noFill/>
            <a:ln w="19050">
              <a:solidFill>
                <a:srgbClr val="7A00E6"/>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p:cNvCxnSpPr>
              <a:stCxn id="20" idx="0"/>
            </p:cNvCxnSpPr>
            <p:nvPr/>
          </p:nvCxnSpPr>
          <p:spPr>
            <a:xfrm flipH="1" flipV="1">
              <a:off x="6635817" y="2820575"/>
              <a:ext cx="0" cy="1370953"/>
            </a:xfrm>
            <a:prstGeom prst="line">
              <a:avLst/>
            </a:prstGeom>
            <a:noFill/>
            <a:ln w="19050">
              <a:solidFill>
                <a:srgbClr val="7A00E6"/>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Connector 58"/>
            <p:cNvCxnSpPr>
              <a:stCxn id="39" idx="7"/>
            </p:cNvCxnSpPr>
            <p:nvPr/>
          </p:nvCxnSpPr>
          <p:spPr>
            <a:xfrm flipV="1">
              <a:off x="5837543" y="3445961"/>
              <a:ext cx="705331" cy="316310"/>
            </a:xfrm>
            <a:prstGeom prst="line">
              <a:avLst/>
            </a:prstGeom>
            <a:noFill/>
            <a:ln w="19050">
              <a:solidFill>
                <a:srgbClr val="7A00E6"/>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60" name="Straight Connector 59"/>
            <p:cNvCxnSpPr>
              <a:cxnSpLocks/>
            </p:cNvCxnSpPr>
            <p:nvPr/>
          </p:nvCxnSpPr>
          <p:spPr>
            <a:xfrm>
              <a:off x="6044258" y="1819933"/>
              <a:ext cx="591559" cy="298569"/>
            </a:xfrm>
            <a:prstGeom prst="line">
              <a:avLst/>
            </a:prstGeom>
            <a:noFill/>
            <a:ln w="19050">
              <a:solidFill>
                <a:srgbClr val="7A00E6"/>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225844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sp>
        <p:nvSpPr>
          <p:cNvPr id="1519" name="Google Shape;1519;p9"/>
          <p:cNvSpPr txBox="1">
            <a:spLocks noGrp="1"/>
          </p:cNvSpPr>
          <p:nvPr>
            <p:ph type="title"/>
          </p:nvPr>
        </p:nvSpPr>
        <p:spPr>
          <a:prstGeom prst="rect">
            <a:avLst/>
          </a:prstGeom>
          <a:noFill/>
          <a:ln>
            <a:noFill/>
          </a:ln>
        </p:spPr>
        <p:txBody>
          <a:bodyPr spcFirstLastPara="1" vert="horz" wrap="square" lIns="0" tIns="0" rIns="0" bIns="0" rtlCol="0" anchor="t" anchorCtr="0">
            <a:noAutofit/>
          </a:bodyPr>
          <a:lstStyle/>
          <a:p>
            <a:pPr>
              <a:buSzPts val="2200"/>
            </a:pPr>
            <a:r>
              <a:rPr lang="fr">
                <a:latin typeface="Arial" panose="020B0604020202020204" pitchFamily="34" charset="0"/>
                <a:ea typeface="Verdana"/>
                <a:cs typeface="Arial" panose="020B0604020202020204" pitchFamily="34" charset="0"/>
              </a:rPr>
              <a:t>Traitement de douleurs MS (1/4)</a:t>
            </a:r>
            <a:endParaRPr>
              <a:latin typeface="Arial" panose="020B0604020202020204" pitchFamily="34" charset="0"/>
              <a:ea typeface="Verdana"/>
              <a:cs typeface="Arial" panose="020B0604020202020204" pitchFamily="34" charset="0"/>
            </a:endParaRPr>
          </a:p>
        </p:txBody>
      </p:sp>
      <p:sp>
        <p:nvSpPr>
          <p:cNvPr id="2" name="Espace réservé du contenu 1">
            <a:extLst>
              <a:ext uri="{FF2B5EF4-FFF2-40B4-BE49-F238E27FC236}">
                <a16:creationId xmlns:a16="http://schemas.microsoft.com/office/drawing/2014/main" id="{71ED71B5-DD35-8B23-AC43-1F6B1A2DA029}"/>
              </a:ext>
            </a:extLst>
          </p:cNvPr>
          <p:cNvSpPr>
            <a:spLocks noGrp="1"/>
          </p:cNvSpPr>
          <p:nvPr>
            <p:ph sz="quarter" idx="11"/>
          </p:nvPr>
        </p:nvSpPr>
        <p:spPr>
          <a:xfrm>
            <a:off x="250825" y="828675"/>
            <a:ext cx="8666163" cy="697627"/>
          </a:xfrm>
        </p:spPr>
        <p:txBody>
          <a:bodyPr/>
          <a:lstStyle/>
          <a:p>
            <a:r>
              <a:rPr lang="fr-FR"/>
              <a:t>La prise en charge des douleurs MS peut impliquer plusieurs options de traitement, </a:t>
            </a:r>
            <a:br>
              <a:rPr lang="fr-FR"/>
            </a:br>
            <a:r>
              <a:rPr lang="fr-FR"/>
              <a:t>notamment des soins de premier recours </a:t>
            </a:r>
          </a:p>
          <a:p>
            <a:endParaRPr lang="fr-FR"/>
          </a:p>
        </p:txBody>
      </p:sp>
      <p:sp>
        <p:nvSpPr>
          <p:cNvPr id="3" name="Espace réservé du texte 2">
            <a:extLst>
              <a:ext uri="{FF2B5EF4-FFF2-40B4-BE49-F238E27FC236}">
                <a16:creationId xmlns:a16="http://schemas.microsoft.com/office/drawing/2014/main" id="{D259F972-A82E-D25C-2D40-33D20531F841}"/>
              </a:ext>
            </a:extLst>
          </p:cNvPr>
          <p:cNvSpPr>
            <a:spLocks noGrp="1"/>
          </p:cNvSpPr>
          <p:nvPr>
            <p:ph type="body" sz="quarter" idx="12"/>
          </p:nvPr>
        </p:nvSpPr>
        <p:spPr>
          <a:xfrm>
            <a:off x="250804" y="4930898"/>
            <a:ext cx="6862764" cy="123111"/>
          </a:xfrm>
        </p:spPr>
        <p:txBody>
          <a:bodyPr/>
          <a:lstStyle/>
          <a:p>
            <a:r>
              <a:rPr lang="fr-FR" err="1"/>
              <a:t>Babatunde</a:t>
            </a:r>
            <a:r>
              <a:rPr lang="fr-FR"/>
              <a:t> </a:t>
            </a:r>
            <a:r>
              <a:rPr lang="fr-FR" i="1"/>
              <a:t>et al.</a:t>
            </a:r>
            <a:r>
              <a:rPr lang="fr-FR"/>
              <a:t> 2017</a:t>
            </a:r>
          </a:p>
        </p:txBody>
      </p:sp>
      <p:sp>
        <p:nvSpPr>
          <p:cNvPr id="1520" name="Google Shape;1520;p9"/>
          <p:cNvSpPr/>
          <p:nvPr/>
        </p:nvSpPr>
        <p:spPr>
          <a:xfrm>
            <a:off x="2372560" y="1774564"/>
            <a:ext cx="5053301" cy="369291"/>
          </a:xfrm>
          <a:prstGeom prst="rect">
            <a:avLst/>
          </a:prstGeom>
          <a:noFill/>
          <a:ln>
            <a:noFill/>
          </a:ln>
        </p:spPr>
        <p:txBody>
          <a:bodyPr spcFirstLastPara="1" wrap="square" lIns="91425" tIns="45700" rIns="91425" bIns="45700" anchor="t" anchorCtr="0">
            <a:spAutoFit/>
          </a:bodyPr>
          <a:lstStyle/>
          <a:p>
            <a:pPr algn="ctr">
              <a:spcBef>
                <a:spcPct val="0"/>
              </a:spcBef>
              <a:spcAft>
                <a:spcPct val="0"/>
              </a:spcAft>
              <a:buClr>
                <a:schemeClr val="accent3"/>
              </a:buClr>
              <a:buSzPts val="1800"/>
            </a:pPr>
            <a:r>
              <a:rPr lang="fr" b="1">
                <a:solidFill>
                  <a:srgbClr val="525CA3"/>
                </a:solidFill>
                <a:latin typeface="Arial" panose="020B0604020202020204" pitchFamily="34" charset="0"/>
                <a:ea typeface="Verdana"/>
                <a:cs typeface="Arial" panose="020B0604020202020204" pitchFamily="34" charset="0"/>
              </a:rPr>
              <a:t>Lignes directrices de prise en charge</a:t>
            </a:r>
            <a:endParaRPr b="1">
              <a:solidFill>
                <a:srgbClr val="525CA3"/>
              </a:solidFill>
              <a:latin typeface="Arial" panose="020B0604020202020204" pitchFamily="34" charset="0"/>
              <a:ea typeface="Verdana"/>
              <a:cs typeface="Arial" panose="020B0604020202020204" pitchFamily="34" charset="0"/>
              <a:sym typeface="Verdana"/>
            </a:endParaRPr>
          </a:p>
        </p:txBody>
      </p:sp>
      <p:cxnSp>
        <p:nvCxnSpPr>
          <p:cNvPr id="1521" name="Google Shape;1521;p9"/>
          <p:cNvCxnSpPr>
            <a:cxnSpLocks/>
            <a:stCxn id="1522" idx="3"/>
            <a:endCxn id="1523" idx="2"/>
          </p:cNvCxnSpPr>
          <p:nvPr/>
        </p:nvCxnSpPr>
        <p:spPr>
          <a:xfrm flipV="1">
            <a:off x="3079988" y="2680241"/>
            <a:ext cx="327403" cy="0"/>
          </a:xfrm>
          <a:prstGeom prst="straightConnector1">
            <a:avLst/>
          </a:prstGeom>
          <a:noFill/>
          <a:ln w="28575" cap="flat" cmpd="sng">
            <a:solidFill>
              <a:srgbClr val="1CB6C6"/>
            </a:solidFill>
            <a:prstDash val="sysDot"/>
            <a:miter lim="800000"/>
            <a:headEnd type="none" w="sm" len="sm"/>
            <a:tailEnd type="triangle" w="med" len="med"/>
          </a:ln>
        </p:spPr>
      </p:cxnSp>
      <p:sp>
        <p:nvSpPr>
          <p:cNvPr id="1522" name="Google Shape;1522;p9"/>
          <p:cNvSpPr/>
          <p:nvPr/>
        </p:nvSpPr>
        <p:spPr>
          <a:xfrm>
            <a:off x="755410" y="2387485"/>
            <a:ext cx="2324578" cy="599525"/>
          </a:xfrm>
          <a:prstGeom prst="roundRect">
            <a:avLst>
              <a:gd name="adj" fmla="val 50000"/>
            </a:avLst>
          </a:prstGeom>
          <a:solidFill>
            <a:schemeClr val="lt1"/>
          </a:solidFill>
          <a:ln w="38100" cap="flat" cmpd="sng">
            <a:solidFill>
              <a:srgbClr val="1CB6C6"/>
            </a:solidFill>
            <a:prstDash val="solid"/>
            <a:miter lim="800000"/>
            <a:headEnd type="none" w="sm" len="sm"/>
            <a:tailEnd type="none" w="sm" len="sm"/>
          </a:ln>
        </p:spPr>
        <p:txBody>
          <a:bodyPr spcFirstLastPara="1" wrap="square" lIns="91425" tIns="45700" rIns="91425" bIns="45700" anchor="ctr" anchorCtr="0">
            <a:noAutofit/>
          </a:bodyPr>
          <a:lstStyle/>
          <a:p>
            <a:pPr marL="285743" indent="-209545">
              <a:spcBef>
                <a:spcPct val="0"/>
              </a:spcBef>
              <a:spcAft>
                <a:spcPct val="0"/>
              </a:spcAft>
              <a:buClr>
                <a:schemeClr val="dk1"/>
              </a:buClr>
              <a:buSzPts val="1200"/>
            </a:pPr>
            <a:endParaRPr sz="1200">
              <a:latin typeface="Verdana"/>
              <a:ea typeface="Verdana"/>
              <a:cs typeface="Verdana"/>
              <a:sym typeface="Verdana"/>
            </a:endParaRPr>
          </a:p>
        </p:txBody>
      </p:sp>
      <p:sp>
        <p:nvSpPr>
          <p:cNvPr id="1524" name="Google Shape;1524;p9"/>
          <p:cNvSpPr/>
          <p:nvPr/>
        </p:nvSpPr>
        <p:spPr>
          <a:xfrm>
            <a:off x="1152897" y="2452872"/>
            <a:ext cx="1977207" cy="461624"/>
          </a:xfrm>
          <a:prstGeom prst="rect">
            <a:avLst/>
          </a:prstGeom>
          <a:noFill/>
          <a:ln>
            <a:noFill/>
          </a:ln>
        </p:spPr>
        <p:txBody>
          <a:bodyPr spcFirstLastPara="1" wrap="square" lIns="91425" tIns="45700" rIns="91425" bIns="45700" anchor="t" anchorCtr="0">
            <a:spAutoFit/>
          </a:bodyPr>
          <a:lstStyle/>
          <a:p>
            <a:pPr algn="ctr">
              <a:spcBef>
                <a:spcPct val="0"/>
              </a:spcBef>
              <a:spcAft>
                <a:spcPct val="0"/>
              </a:spcAft>
              <a:buClr>
                <a:schemeClr val="accent1"/>
              </a:buClr>
              <a:buSzPts val="1200"/>
            </a:pPr>
            <a:r>
              <a:rPr lang="fr" sz="1200">
                <a:solidFill>
                  <a:srgbClr val="23004C"/>
                </a:solidFill>
                <a:latin typeface="Arial" panose="020B0604020202020204" pitchFamily="34" charset="0"/>
                <a:ea typeface="Verdana"/>
                <a:cs typeface="Arial" panose="020B0604020202020204" pitchFamily="34" charset="0"/>
              </a:rPr>
              <a:t>Traitement non médicamenteux</a:t>
            </a:r>
            <a:endParaRPr>
              <a:latin typeface="Arial" panose="020B0604020202020204" pitchFamily="34" charset="0"/>
              <a:cs typeface="Arial" panose="020B0604020202020204" pitchFamily="34" charset="0"/>
            </a:endParaRPr>
          </a:p>
        </p:txBody>
      </p:sp>
      <p:sp>
        <p:nvSpPr>
          <p:cNvPr id="1525" name="Google Shape;1525;p9"/>
          <p:cNvSpPr/>
          <p:nvPr/>
        </p:nvSpPr>
        <p:spPr>
          <a:xfrm>
            <a:off x="691786" y="2373473"/>
            <a:ext cx="679814" cy="613536"/>
          </a:xfrm>
          <a:prstGeom prst="ellipse">
            <a:avLst/>
          </a:prstGeom>
          <a:solidFill>
            <a:srgbClr val="1CB6C6"/>
          </a:solidFill>
          <a:ln>
            <a:noFill/>
          </a:ln>
        </p:spPr>
        <p:txBody>
          <a:bodyPr spcFirstLastPara="1" wrap="square" lIns="91425" tIns="45700" rIns="91425" bIns="45700" anchor="ctr" anchorCtr="0">
            <a:noAutofit/>
          </a:bodyPr>
          <a:lstStyle/>
          <a:p>
            <a:pPr algn="ctr">
              <a:spcBef>
                <a:spcPct val="0"/>
              </a:spcBef>
              <a:spcAft>
                <a:spcPct val="0"/>
              </a:spcAft>
              <a:buClr>
                <a:srgbClr val="FFFFFF"/>
              </a:buClr>
              <a:buSzPts val="900"/>
            </a:pPr>
            <a:r>
              <a:rPr lang="fr" sz="1050" b="1" dirty="0">
                <a:solidFill>
                  <a:srgbClr val="FFFFFF"/>
                </a:solidFill>
                <a:latin typeface="Verdana"/>
                <a:ea typeface="Verdana"/>
                <a:cs typeface="Verdana"/>
              </a:rPr>
              <a:t>1</a:t>
            </a:r>
            <a:r>
              <a:rPr lang="fr" sz="1050" b="1" baseline="30000" dirty="0">
                <a:solidFill>
                  <a:srgbClr val="FFFFFF"/>
                </a:solidFill>
                <a:latin typeface="Verdana"/>
                <a:ea typeface="Verdana"/>
                <a:cs typeface="Verdana"/>
              </a:rPr>
              <a:t>er</a:t>
            </a:r>
            <a:endParaRPr sz="1050" b="1" dirty="0"/>
          </a:p>
        </p:txBody>
      </p:sp>
      <p:sp>
        <p:nvSpPr>
          <p:cNvPr id="1526" name="Google Shape;1526;p9"/>
          <p:cNvSpPr/>
          <p:nvPr/>
        </p:nvSpPr>
        <p:spPr>
          <a:xfrm>
            <a:off x="3556702" y="2378773"/>
            <a:ext cx="2396796" cy="599525"/>
          </a:xfrm>
          <a:prstGeom prst="roundRect">
            <a:avLst>
              <a:gd name="adj" fmla="val 50000"/>
            </a:avLst>
          </a:prstGeom>
          <a:solidFill>
            <a:schemeClr val="lt1"/>
          </a:solidFill>
          <a:ln w="38100" cap="flat" cmpd="sng">
            <a:solidFill>
              <a:srgbClr val="1CB6C6"/>
            </a:solidFill>
            <a:prstDash val="solid"/>
            <a:miter lim="800000"/>
            <a:headEnd type="none" w="sm" len="sm"/>
            <a:tailEnd type="none" w="sm" len="sm"/>
          </a:ln>
        </p:spPr>
        <p:txBody>
          <a:bodyPr spcFirstLastPara="1" wrap="square" lIns="91425" tIns="45700" rIns="91425" bIns="45700" anchor="ctr" anchorCtr="0">
            <a:noAutofit/>
          </a:bodyPr>
          <a:lstStyle/>
          <a:p>
            <a:pPr algn="ctr">
              <a:spcBef>
                <a:spcPct val="0"/>
              </a:spcBef>
              <a:spcAft>
                <a:spcPct val="0"/>
              </a:spcAft>
            </a:pPr>
            <a:r>
              <a:rPr lang="fr" sz="1200">
                <a:latin typeface="Arial" panose="020B0604020202020204" pitchFamily="34" charset="0"/>
                <a:ea typeface="Verdana"/>
                <a:cs typeface="Arial" panose="020B0604020202020204" pitchFamily="34" charset="0"/>
              </a:rPr>
              <a:t>Traitement </a:t>
            </a:r>
          </a:p>
          <a:p>
            <a:pPr algn="ctr">
              <a:spcBef>
                <a:spcPct val="0"/>
              </a:spcBef>
              <a:spcAft>
                <a:spcPct val="0"/>
              </a:spcAft>
            </a:pPr>
            <a:r>
              <a:rPr lang="fr" sz="1200">
                <a:latin typeface="Arial" panose="020B0604020202020204" pitchFamily="34" charset="0"/>
                <a:ea typeface="Verdana"/>
                <a:cs typeface="Arial" panose="020B0604020202020204" pitchFamily="34" charset="0"/>
              </a:rPr>
              <a:t>médicamenteux</a:t>
            </a:r>
            <a:endParaRPr>
              <a:latin typeface="Arial" panose="020B0604020202020204" pitchFamily="34" charset="0"/>
              <a:cs typeface="Arial" panose="020B0604020202020204" pitchFamily="34" charset="0"/>
            </a:endParaRPr>
          </a:p>
        </p:txBody>
      </p:sp>
      <p:sp>
        <p:nvSpPr>
          <p:cNvPr id="1523" name="Google Shape;1523;p9"/>
          <p:cNvSpPr/>
          <p:nvPr/>
        </p:nvSpPr>
        <p:spPr>
          <a:xfrm>
            <a:off x="3407391" y="2373473"/>
            <a:ext cx="607243" cy="613536"/>
          </a:xfrm>
          <a:prstGeom prst="ellipse">
            <a:avLst/>
          </a:prstGeom>
          <a:solidFill>
            <a:srgbClr val="1CB6C6"/>
          </a:solidFill>
          <a:ln>
            <a:noFill/>
          </a:ln>
        </p:spPr>
        <p:txBody>
          <a:bodyPr spcFirstLastPara="1" wrap="square" lIns="91425" tIns="45700" rIns="91425" bIns="45700" anchor="ctr" anchorCtr="0">
            <a:noAutofit/>
          </a:bodyPr>
          <a:lstStyle/>
          <a:p>
            <a:pPr algn="ctr">
              <a:spcBef>
                <a:spcPct val="0"/>
              </a:spcBef>
              <a:spcAft>
                <a:spcPct val="0"/>
              </a:spcAft>
              <a:buClr>
                <a:srgbClr val="FFFFFF"/>
              </a:buClr>
              <a:buSzPts val="900"/>
            </a:pPr>
            <a:r>
              <a:rPr lang="fr" sz="1050" b="1">
                <a:solidFill>
                  <a:srgbClr val="FFFFFF"/>
                </a:solidFill>
                <a:latin typeface="Verdana"/>
                <a:ea typeface="Verdana"/>
                <a:cs typeface="Verdana"/>
              </a:rPr>
              <a:t>2</a:t>
            </a:r>
            <a:r>
              <a:rPr lang="fr" sz="1050" b="1" baseline="30000">
                <a:solidFill>
                  <a:srgbClr val="FFFFFF"/>
                </a:solidFill>
                <a:latin typeface="Verdana"/>
                <a:ea typeface="Verdana"/>
                <a:cs typeface="Verdana"/>
              </a:rPr>
              <a:t>e</a:t>
            </a:r>
            <a:endParaRPr sz="1050" b="1"/>
          </a:p>
        </p:txBody>
      </p:sp>
      <p:sp>
        <p:nvSpPr>
          <p:cNvPr id="1527" name="Google Shape;1527;p9"/>
          <p:cNvSpPr/>
          <p:nvPr/>
        </p:nvSpPr>
        <p:spPr>
          <a:xfrm>
            <a:off x="6360742" y="2371293"/>
            <a:ext cx="2307113" cy="599525"/>
          </a:xfrm>
          <a:prstGeom prst="roundRect">
            <a:avLst>
              <a:gd name="adj" fmla="val 50000"/>
            </a:avLst>
          </a:prstGeom>
          <a:solidFill>
            <a:schemeClr val="lt1"/>
          </a:solidFill>
          <a:ln w="38100" cap="flat" cmpd="sng">
            <a:solidFill>
              <a:srgbClr val="1CB6C6"/>
            </a:solidFill>
            <a:prstDash val="solid"/>
            <a:miter lim="800000"/>
            <a:headEnd type="none" w="sm" len="sm"/>
            <a:tailEnd type="none" w="sm" len="sm"/>
          </a:ln>
        </p:spPr>
        <p:txBody>
          <a:bodyPr spcFirstLastPara="1" wrap="square" lIns="91425" tIns="45700" rIns="91425" bIns="45700" anchor="ctr" anchorCtr="0">
            <a:noAutofit/>
          </a:bodyPr>
          <a:lstStyle/>
          <a:p>
            <a:pPr algn="ctr">
              <a:spcBef>
                <a:spcPct val="0"/>
              </a:spcBef>
              <a:spcAft>
                <a:spcPct val="0"/>
              </a:spcAft>
            </a:pPr>
            <a:r>
              <a:rPr lang="fr" sz="1200">
                <a:latin typeface="Arial" panose="020B0604020202020204" pitchFamily="34" charset="0"/>
                <a:ea typeface="Verdana"/>
                <a:cs typeface="Arial" panose="020B0604020202020204" pitchFamily="34" charset="0"/>
              </a:rPr>
              <a:t>Chirurgie</a:t>
            </a:r>
            <a:endParaRPr>
              <a:latin typeface="Arial" panose="020B0604020202020204" pitchFamily="34" charset="0"/>
              <a:cs typeface="Arial" panose="020B0604020202020204" pitchFamily="34" charset="0"/>
            </a:endParaRPr>
          </a:p>
        </p:txBody>
      </p:sp>
      <p:sp>
        <p:nvSpPr>
          <p:cNvPr id="1528" name="Google Shape;1528;p9"/>
          <p:cNvSpPr/>
          <p:nvPr/>
        </p:nvSpPr>
        <p:spPr>
          <a:xfrm>
            <a:off x="6280733" y="2375654"/>
            <a:ext cx="607243" cy="613536"/>
          </a:xfrm>
          <a:prstGeom prst="ellipse">
            <a:avLst/>
          </a:prstGeom>
          <a:solidFill>
            <a:srgbClr val="1CB6C6"/>
          </a:solidFill>
          <a:ln>
            <a:noFill/>
          </a:ln>
        </p:spPr>
        <p:txBody>
          <a:bodyPr spcFirstLastPara="1" wrap="square" lIns="91425" tIns="45700" rIns="91425" bIns="45700" anchor="ctr" anchorCtr="0">
            <a:noAutofit/>
          </a:bodyPr>
          <a:lstStyle/>
          <a:p>
            <a:pPr algn="ctr">
              <a:spcBef>
                <a:spcPct val="0"/>
              </a:spcBef>
              <a:spcAft>
                <a:spcPct val="0"/>
              </a:spcAft>
              <a:buClr>
                <a:srgbClr val="FFFFFF"/>
              </a:buClr>
              <a:buSzPts val="900"/>
            </a:pPr>
            <a:r>
              <a:rPr lang="fr" sz="1050" b="1">
                <a:solidFill>
                  <a:srgbClr val="FFFFFF"/>
                </a:solidFill>
                <a:latin typeface="Verdana"/>
                <a:ea typeface="Verdana"/>
                <a:cs typeface="Verdana"/>
              </a:rPr>
              <a:t>3</a:t>
            </a:r>
            <a:r>
              <a:rPr lang="fr" sz="1050" b="1" baseline="30000">
                <a:solidFill>
                  <a:srgbClr val="FFFFFF"/>
                </a:solidFill>
                <a:latin typeface="Verdana"/>
                <a:ea typeface="Verdana"/>
                <a:cs typeface="Verdana"/>
              </a:rPr>
              <a:t>e</a:t>
            </a:r>
            <a:endParaRPr sz="1050" b="1"/>
          </a:p>
        </p:txBody>
      </p:sp>
      <p:grpSp>
        <p:nvGrpSpPr>
          <p:cNvPr id="1530" name="Google Shape;1530;p9"/>
          <p:cNvGrpSpPr/>
          <p:nvPr/>
        </p:nvGrpSpPr>
        <p:grpSpPr>
          <a:xfrm>
            <a:off x="2191391" y="1733274"/>
            <a:ext cx="564991" cy="564991"/>
            <a:chOff x="2036929" y="1327604"/>
            <a:chExt cx="720000" cy="720000"/>
          </a:xfrm>
        </p:grpSpPr>
        <p:sp>
          <p:nvSpPr>
            <p:cNvPr id="1531" name="Google Shape;1531;p9"/>
            <p:cNvSpPr/>
            <p:nvPr/>
          </p:nvSpPr>
          <p:spPr>
            <a:xfrm>
              <a:off x="2036929" y="1327604"/>
              <a:ext cx="720000" cy="720000"/>
            </a:xfrm>
            <a:prstGeom prst="ellipse">
              <a:avLst/>
            </a:prstGeom>
            <a:solidFill>
              <a:srgbClr val="1CB6C6"/>
            </a:solidFill>
            <a:ln w="38100" cap="flat" cmpd="sng">
              <a:solidFill>
                <a:srgbClr val="1CB6C6">
                  <a:alpha val="50000"/>
                </a:srgbClr>
              </a:solidFill>
              <a:prstDash val="solid"/>
              <a:miter lim="800000"/>
              <a:headEnd type="none" w="sm" len="sm"/>
              <a:tailEnd type="none" w="sm" len="sm"/>
            </a:ln>
          </p:spPr>
          <p:txBody>
            <a:bodyPr spcFirstLastPara="1" wrap="square" lIns="91425" tIns="45700" rIns="91425" bIns="45700" anchor="ctr" anchorCtr="0">
              <a:noAutofit/>
            </a:bodyPr>
            <a:lstStyle/>
            <a:p>
              <a:pPr algn="ctr">
                <a:spcBef>
                  <a:spcPct val="0"/>
                </a:spcBef>
                <a:spcAft>
                  <a:spcPct val="0"/>
                </a:spcAft>
                <a:buClr>
                  <a:schemeClr val="lt1"/>
                </a:buClr>
                <a:buSzPts val="1350"/>
              </a:pPr>
              <a:endParaRPr sz="1350">
                <a:solidFill>
                  <a:srgbClr val="FFFFFF"/>
                </a:solidFill>
                <a:latin typeface="Verdana"/>
                <a:ea typeface="Verdana"/>
                <a:cs typeface="Verdana"/>
                <a:sym typeface="Verdana"/>
              </a:endParaRPr>
            </a:p>
          </p:txBody>
        </p:sp>
        <p:sp>
          <p:nvSpPr>
            <p:cNvPr id="1532" name="Google Shape;1532;p9"/>
            <p:cNvSpPr/>
            <p:nvPr/>
          </p:nvSpPr>
          <p:spPr>
            <a:xfrm>
              <a:off x="2108927" y="1399600"/>
              <a:ext cx="576001" cy="576001"/>
            </a:xfrm>
            <a:prstGeom prst="ellipse">
              <a:avLst/>
            </a:prstGeom>
            <a:solidFill>
              <a:schemeClr val="l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spcBef>
                  <a:spcPct val="0"/>
                </a:spcBef>
                <a:spcAft>
                  <a:spcPct val="0"/>
                </a:spcAft>
                <a:buClr>
                  <a:schemeClr val="lt1"/>
                </a:buClr>
                <a:buSzPts val="1350"/>
              </a:pPr>
              <a:endParaRPr sz="1350">
                <a:solidFill>
                  <a:srgbClr val="FFFFFF"/>
                </a:solidFill>
                <a:latin typeface="Verdana"/>
                <a:ea typeface="Verdana"/>
                <a:cs typeface="Verdana"/>
                <a:sym typeface="Verdana"/>
              </a:endParaRPr>
            </a:p>
          </p:txBody>
        </p:sp>
      </p:grpSp>
      <p:pic>
        <p:nvPicPr>
          <p:cNvPr id="1533" name="Google Shape;1533;p9"/>
          <p:cNvPicPr preferRelativeResize="0"/>
          <p:nvPr/>
        </p:nvPicPr>
        <p:blipFill>
          <a:blip r:embed="rId3">
            <a:alphaModFix/>
            <a:duotone>
              <a:schemeClr val="accent1">
                <a:shade val="45000"/>
                <a:satMod val="135000"/>
              </a:schemeClr>
              <a:prstClr val="white"/>
            </a:duotone>
          </a:blip>
          <a:stretch>
            <a:fillRect/>
          </a:stretch>
        </p:blipFill>
        <p:spPr>
          <a:xfrm>
            <a:off x="2358073" y="1893515"/>
            <a:ext cx="261784" cy="252148"/>
          </a:xfrm>
          <a:prstGeom prst="rect">
            <a:avLst/>
          </a:prstGeom>
          <a:noFill/>
          <a:ln>
            <a:noFill/>
          </a:ln>
        </p:spPr>
      </p:pic>
      <p:cxnSp>
        <p:nvCxnSpPr>
          <p:cNvPr id="5" name="Google Shape;1521;p9">
            <a:extLst>
              <a:ext uri="{FF2B5EF4-FFF2-40B4-BE49-F238E27FC236}">
                <a16:creationId xmlns:a16="http://schemas.microsoft.com/office/drawing/2014/main" id="{F66ED556-5DB9-24E2-8FB3-FBEC15C22866}"/>
              </a:ext>
            </a:extLst>
          </p:cNvPr>
          <p:cNvCxnSpPr>
            <a:cxnSpLocks/>
          </p:cNvCxnSpPr>
          <p:nvPr/>
        </p:nvCxnSpPr>
        <p:spPr>
          <a:xfrm flipV="1">
            <a:off x="5936477" y="2680241"/>
            <a:ext cx="327403" cy="0"/>
          </a:xfrm>
          <a:prstGeom prst="straightConnector1">
            <a:avLst/>
          </a:prstGeom>
          <a:noFill/>
          <a:ln w="28575" cap="flat" cmpd="sng">
            <a:solidFill>
              <a:srgbClr val="1CB6C6"/>
            </a:solidFill>
            <a:prstDash val="sysDot"/>
            <a:miter lim="800000"/>
            <a:headEnd type="none" w="sm" len="sm"/>
            <a:tailEnd type="triangle" w="med" len="med"/>
          </a:ln>
        </p:spPr>
      </p:cxnSp>
    </p:spTree>
    <p:extLst>
      <p:ext uri="{BB962C8B-B14F-4D97-AF65-F5344CB8AC3E}">
        <p14:creationId xmlns:p14="http://schemas.microsoft.com/office/powerpoint/2010/main" val="2183245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sp>
        <p:nvSpPr>
          <p:cNvPr id="1519" name="Google Shape;1519;p9"/>
          <p:cNvSpPr txBox="1">
            <a:spLocks noGrp="1"/>
          </p:cNvSpPr>
          <p:nvPr>
            <p:ph type="title"/>
          </p:nvPr>
        </p:nvSpPr>
        <p:spPr>
          <a:prstGeom prst="rect">
            <a:avLst/>
          </a:prstGeom>
          <a:noFill/>
          <a:ln>
            <a:noFill/>
          </a:ln>
        </p:spPr>
        <p:txBody>
          <a:bodyPr spcFirstLastPara="1" vert="horz" wrap="square" lIns="0" tIns="0" rIns="0" bIns="0" rtlCol="0" anchor="t" anchorCtr="0">
            <a:noAutofit/>
          </a:bodyPr>
          <a:lstStyle/>
          <a:p>
            <a:pPr>
              <a:buSzPts val="2200"/>
            </a:pPr>
            <a:r>
              <a:rPr lang="fr">
                <a:latin typeface="Arial" panose="020B0604020202020204" pitchFamily="34" charset="0"/>
                <a:ea typeface="Verdana"/>
                <a:cs typeface="Arial" panose="020B0604020202020204" pitchFamily="34" charset="0"/>
              </a:rPr>
              <a:t>Traitement de douleurs MS (2/4)</a:t>
            </a:r>
            <a:endParaRPr>
              <a:latin typeface="Arial" panose="020B0604020202020204" pitchFamily="34" charset="0"/>
              <a:ea typeface="Verdana"/>
              <a:cs typeface="Arial" panose="020B0604020202020204" pitchFamily="34" charset="0"/>
            </a:endParaRPr>
          </a:p>
        </p:txBody>
      </p:sp>
      <p:sp>
        <p:nvSpPr>
          <p:cNvPr id="2" name="Espace réservé du contenu 1">
            <a:extLst>
              <a:ext uri="{FF2B5EF4-FFF2-40B4-BE49-F238E27FC236}">
                <a16:creationId xmlns:a16="http://schemas.microsoft.com/office/drawing/2014/main" id="{71ED71B5-DD35-8B23-AC43-1F6B1A2DA029}"/>
              </a:ext>
            </a:extLst>
          </p:cNvPr>
          <p:cNvSpPr>
            <a:spLocks noGrp="1"/>
          </p:cNvSpPr>
          <p:nvPr>
            <p:ph sz="quarter" idx="11"/>
          </p:nvPr>
        </p:nvSpPr>
        <p:spPr>
          <a:xfrm>
            <a:off x="250825" y="828675"/>
            <a:ext cx="8666163" cy="697627"/>
          </a:xfrm>
        </p:spPr>
        <p:txBody>
          <a:bodyPr/>
          <a:lstStyle/>
          <a:p>
            <a:r>
              <a:rPr lang="fr-FR"/>
              <a:t>La prise en charge des douleurs MS peut impliquer plusieurs options de traitement, </a:t>
            </a:r>
            <a:br>
              <a:rPr lang="fr-FR"/>
            </a:br>
            <a:r>
              <a:rPr lang="fr-FR"/>
              <a:t>notamment des soins de premier recours </a:t>
            </a:r>
          </a:p>
          <a:p>
            <a:endParaRPr lang="fr-FR"/>
          </a:p>
        </p:txBody>
      </p:sp>
      <p:sp>
        <p:nvSpPr>
          <p:cNvPr id="3" name="Espace réservé du texte 2">
            <a:extLst>
              <a:ext uri="{FF2B5EF4-FFF2-40B4-BE49-F238E27FC236}">
                <a16:creationId xmlns:a16="http://schemas.microsoft.com/office/drawing/2014/main" id="{D259F972-A82E-D25C-2D40-33D20531F841}"/>
              </a:ext>
            </a:extLst>
          </p:cNvPr>
          <p:cNvSpPr>
            <a:spLocks noGrp="1"/>
          </p:cNvSpPr>
          <p:nvPr>
            <p:ph type="body" sz="quarter" idx="12"/>
          </p:nvPr>
        </p:nvSpPr>
        <p:spPr>
          <a:xfrm>
            <a:off x="250804" y="4930898"/>
            <a:ext cx="6862764" cy="123111"/>
          </a:xfrm>
        </p:spPr>
        <p:txBody>
          <a:bodyPr/>
          <a:lstStyle/>
          <a:p>
            <a:r>
              <a:rPr lang="fr-FR" err="1"/>
              <a:t>Babatunde</a:t>
            </a:r>
            <a:r>
              <a:rPr lang="fr-FR"/>
              <a:t> </a:t>
            </a:r>
            <a:r>
              <a:rPr lang="fr-FR" i="1"/>
              <a:t>et al.</a:t>
            </a:r>
            <a:r>
              <a:rPr lang="fr-FR"/>
              <a:t> 2017</a:t>
            </a:r>
          </a:p>
        </p:txBody>
      </p:sp>
      <p:sp>
        <p:nvSpPr>
          <p:cNvPr id="1520" name="Google Shape;1520;p9"/>
          <p:cNvSpPr/>
          <p:nvPr/>
        </p:nvSpPr>
        <p:spPr>
          <a:xfrm>
            <a:off x="2372560" y="1774564"/>
            <a:ext cx="5053301" cy="369291"/>
          </a:xfrm>
          <a:prstGeom prst="rect">
            <a:avLst/>
          </a:prstGeom>
          <a:noFill/>
          <a:ln>
            <a:noFill/>
          </a:ln>
        </p:spPr>
        <p:txBody>
          <a:bodyPr spcFirstLastPara="1" wrap="square" lIns="91425" tIns="45700" rIns="91425" bIns="45700" anchor="t" anchorCtr="0">
            <a:spAutoFit/>
          </a:bodyPr>
          <a:lstStyle/>
          <a:p>
            <a:pPr algn="ctr">
              <a:spcBef>
                <a:spcPct val="0"/>
              </a:spcBef>
              <a:spcAft>
                <a:spcPct val="0"/>
              </a:spcAft>
              <a:buClr>
                <a:schemeClr val="accent3"/>
              </a:buClr>
              <a:buSzPts val="1800"/>
            </a:pPr>
            <a:r>
              <a:rPr lang="fr" b="1">
                <a:solidFill>
                  <a:srgbClr val="525CA3"/>
                </a:solidFill>
                <a:latin typeface="Arial" panose="020B0604020202020204" pitchFamily="34" charset="0"/>
                <a:ea typeface="Verdana"/>
                <a:cs typeface="Arial" panose="020B0604020202020204" pitchFamily="34" charset="0"/>
              </a:rPr>
              <a:t>Lignes directrices de prise en charge</a:t>
            </a:r>
            <a:endParaRPr b="1">
              <a:solidFill>
                <a:srgbClr val="525CA3"/>
              </a:solidFill>
              <a:latin typeface="Arial" panose="020B0604020202020204" pitchFamily="34" charset="0"/>
              <a:ea typeface="Verdana"/>
              <a:cs typeface="Arial" panose="020B0604020202020204" pitchFamily="34" charset="0"/>
              <a:sym typeface="Verdana"/>
            </a:endParaRPr>
          </a:p>
        </p:txBody>
      </p:sp>
      <p:cxnSp>
        <p:nvCxnSpPr>
          <p:cNvPr id="1521" name="Google Shape;1521;p9"/>
          <p:cNvCxnSpPr>
            <a:cxnSpLocks/>
            <a:stCxn id="1522" idx="3"/>
            <a:endCxn id="1523" idx="2"/>
          </p:cNvCxnSpPr>
          <p:nvPr/>
        </p:nvCxnSpPr>
        <p:spPr>
          <a:xfrm flipV="1">
            <a:off x="3079988" y="2680241"/>
            <a:ext cx="327403" cy="0"/>
          </a:xfrm>
          <a:prstGeom prst="straightConnector1">
            <a:avLst/>
          </a:prstGeom>
          <a:noFill/>
          <a:ln w="28575" cap="flat" cmpd="sng">
            <a:solidFill>
              <a:srgbClr val="1CB6C6"/>
            </a:solidFill>
            <a:prstDash val="sysDot"/>
            <a:miter lim="800000"/>
            <a:headEnd type="none" w="sm" len="sm"/>
            <a:tailEnd type="triangle" w="med" len="med"/>
          </a:ln>
        </p:spPr>
      </p:cxnSp>
      <p:sp>
        <p:nvSpPr>
          <p:cNvPr id="1522" name="Google Shape;1522;p9"/>
          <p:cNvSpPr/>
          <p:nvPr/>
        </p:nvSpPr>
        <p:spPr>
          <a:xfrm>
            <a:off x="755410" y="2387485"/>
            <a:ext cx="2324578" cy="599525"/>
          </a:xfrm>
          <a:prstGeom prst="roundRect">
            <a:avLst>
              <a:gd name="adj" fmla="val 50000"/>
            </a:avLst>
          </a:prstGeom>
          <a:solidFill>
            <a:schemeClr val="lt1"/>
          </a:solidFill>
          <a:ln w="38100" cap="flat" cmpd="sng">
            <a:solidFill>
              <a:srgbClr val="1CB6C6"/>
            </a:solidFill>
            <a:prstDash val="solid"/>
            <a:miter lim="800000"/>
            <a:headEnd type="none" w="sm" len="sm"/>
            <a:tailEnd type="none" w="sm" len="sm"/>
          </a:ln>
        </p:spPr>
        <p:txBody>
          <a:bodyPr spcFirstLastPara="1" wrap="square" lIns="91425" tIns="45700" rIns="91425" bIns="45700" anchor="ctr" anchorCtr="0">
            <a:noAutofit/>
          </a:bodyPr>
          <a:lstStyle/>
          <a:p>
            <a:pPr marL="285743" indent="-209545">
              <a:spcBef>
                <a:spcPct val="0"/>
              </a:spcBef>
              <a:spcAft>
                <a:spcPct val="0"/>
              </a:spcAft>
              <a:buClr>
                <a:schemeClr val="dk1"/>
              </a:buClr>
              <a:buSzPts val="1200"/>
            </a:pPr>
            <a:endParaRPr sz="1200">
              <a:latin typeface="Verdana"/>
              <a:ea typeface="Verdana"/>
              <a:cs typeface="Verdana"/>
              <a:sym typeface="Verdana"/>
            </a:endParaRPr>
          </a:p>
        </p:txBody>
      </p:sp>
      <p:sp>
        <p:nvSpPr>
          <p:cNvPr id="1524" name="Google Shape;1524;p9"/>
          <p:cNvSpPr/>
          <p:nvPr/>
        </p:nvSpPr>
        <p:spPr>
          <a:xfrm>
            <a:off x="1152897" y="2452872"/>
            <a:ext cx="1977207" cy="461624"/>
          </a:xfrm>
          <a:prstGeom prst="rect">
            <a:avLst/>
          </a:prstGeom>
          <a:noFill/>
          <a:ln>
            <a:noFill/>
          </a:ln>
        </p:spPr>
        <p:txBody>
          <a:bodyPr spcFirstLastPara="1" wrap="square" lIns="91425" tIns="45700" rIns="91425" bIns="45700" anchor="t" anchorCtr="0">
            <a:spAutoFit/>
          </a:bodyPr>
          <a:lstStyle/>
          <a:p>
            <a:pPr algn="ctr">
              <a:spcBef>
                <a:spcPct val="0"/>
              </a:spcBef>
              <a:spcAft>
                <a:spcPct val="0"/>
              </a:spcAft>
              <a:buClr>
                <a:schemeClr val="accent1"/>
              </a:buClr>
              <a:buSzPts val="1200"/>
            </a:pPr>
            <a:r>
              <a:rPr lang="fr" sz="1200">
                <a:solidFill>
                  <a:srgbClr val="23004C"/>
                </a:solidFill>
                <a:latin typeface="Arial" panose="020B0604020202020204" pitchFamily="34" charset="0"/>
                <a:ea typeface="Verdana"/>
                <a:cs typeface="Arial" panose="020B0604020202020204" pitchFamily="34" charset="0"/>
              </a:rPr>
              <a:t>Traitement non médicamenteux</a:t>
            </a:r>
            <a:endParaRPr>
              <a:latin typeface="Arial" panose="020B0604020202020204" pitchFamily="34" charset="0"/>
              <a:cs typeface="Arial" panose="020B0604020202020204" pitchFamily="34" charset="0"/>
            </a:endParaRPr>
          </a:p>
        </p:txBody>
      </p:sp>
      <p:sp>
        <p:nvSpPr>
          <p:cNvPr id="1525" name="Google Shape;1525;p9"/>
          <p:cNvSpPr/>
          <p:nvPr/>
        </p:nvSpPr>
        <p:spPr>
          <a:xfrm>
            <a:off x="691786" y="2373473"/>
            <a:ext cx="679814" cy="613536"/>
          </a:xfrm>
          <a:prstGeom prst="ellipse">
            <a:avLst/>
          </a:prstGeom>
          <a:solidFill>
            <a:srgbClr val="1CB6C6"/>
          </a:solidFill>
          <a:ln>
            <a:noFill/>
          </a:ln>
        </p:spPr>
        <p:txBody>
          <a:bodyPr spcFirstLastPara="1" wrap="square" lIns="91425" tIns="45700" rIns="91425" bIns="45700" anchor="ctr" anchorCtr="0">
            <a:noAutofit/>
          </a:bodyPr>
          <a:lstStyle/>
          <a:p>
            <a:pPr algn="ctr">
              <a:spcBef>
                <a:spcPct val="0"/>
              </a:spcBef>
              <a:spcAft>
                <a:spcPct val="0"/>
              </a:spcAft>
              <a:buClr>
                <a:srgbClr val="FFFFFF"/>
              </a:buClr>
              <a:buSzPts val="900"/>
            </a:pPr>
            <a:r>
              <a:rPr lang="fr" sz="1050" b="1">
                <a:solidFill>
                  <a:srgbClr val="FFFFFF"/>
                </a:solidFill>
                <a:latin typeface="Verdana"/>
                <a:ea typeface="Verdana"/>
                <a:cs typeface="Verdana"/>
              </a:rPr>
              <a:t>1</a:t>
            </a:r>
            <a:r>
              <a:rPr lang="fr" sz="1050" b="1" baseline="30000">
                <a:solidFill>
                  <a:srgbClr val="FFFFFF"/>
                </a:solidFill>
                <a:latin typeface="Verdana"/>
                <a:ea typeface="Verdana"/>
                <a:cs typeface="Verdana"/>
              </a:rPr>
              <a:t>ere</a:t>
            </a:r>
            <a:endParaRPr sz="1050" b="1"/>
          </a:p>
        </p:txBody>
      </p:sp>
      <p:sp>
        <p:nvSpPr>
          <p:cNvPr id="1526" name="Google Shape;1526;p9"/>
          <p:cNvSpPr/>
          <p:nvPr/>
        </p:nvSpPr>
        <p:spPr>
          <a:xfrm>
            <a:off x="3556702" y="2378773"/>
            <a:ext cx="2396796" cy="599525"/>
          </a:xfrm>
          <a:prstGeom prst="roundRect">
            <a:avLst>
              <a:gd name="adj" fmla="val 50000"/>
            </a:avLst>
          </a:prstGeom>
          <a:solidFill>
            <a:schemeClr val="lt1"/>
          </a:solidFill>
          <a:ln w="38100" cap="flat" cmpd="sng">
            <a:solidFill>
              <a:srgbClr val="1CB6C6"/>
            </a:solidFill>
            <a:prstDash val="solid"/>
            <a:miter lim="800000"/>
            <a:headEnd type="none" w="sm" len="sm"/>
            <a:tailEnd type="none" w="sm" len="sm"/>
          </a:ln>
        </p:spPr>
        <p:txBody>
          <a:bodyPr spcFirstLastPara="1" wrap="square" lIns="91425" tIns="45700" rIns="91425" bIns="45700" anchor="ctr" anchorCtr="0">
            <a:noAutofit/>
          </a:bodyPr>
          <a:lstStyle/>
          <a:p>
            <a:pPr algn="ctr">
              <a:spcBef>
                <a:spcPct val="0"/>
              </a:spcBef>
              <a:spcAft>
                <a:spcPct val="0"/>
              </a:spcAft>
            </a:pPr>
            <a:r>
              <a:rPr lang="fr" sz="1200">
                <a:latin typeface="Arial" panose="020B0604020202020204" pitchFamily="34" charset="0"/>
                <a:ea typeface="Verdana"/>
                <a:cs typeface="Arial" panose="020B0604020202020204" pitchFamily="34" charset="0"/>
              </a:rPr>
              <a:t>Traitement </a:t>
            </a:r>
          </a:p>
          <a:p>
            <a:pPr algn="ctr">
              <a:spcBef>
                <a:spcPct val="0"/>
              </a:spcBef>
              <a:spcAft>
                <a:spcPct val="0"/>
              </a:spcAft>
            </a:pPr>
            <a:r>
              <a:rPr lang="fr" sz="1200">
                <a:latin typeface="Arial" panose="020B0604020202020204" pitchFamily="34" charset="0"/>
                <a:ea typeface="Verdana"/>
                <a:cs typeface="Arial" panose="020B0604020202020204" pitchFamily="34" charset="0"/>
              </a:rPr>
              <a:t>médicamenteux</a:t>
            </a:r>
            <a:endParaRPr>
              <a:latin typeface="Arial" panose="020B0604020202020204" pitchFamily="34" charset="0"/>
              <a:cs typeface="Arial" panose="020B0604020202020204" pitchFamily="34" charset="0"/>
            </a:endParaRPr>
          </a:p>
        </p:txBody>
      </p:sp>
      <p:sp>
        <p:nvSpPr>
          <p:cNvPr id="1523" name="Google Shape;1523;p9"/>
          <p:cNvSpPr/>
          <p:nvPr/>
        </p:nvSpPr>
        <p:spPr>
          <a:xfrm>
            <a:off x="3407391" y="2373473"/>
            <a:ext cx="607243" cy="613536"/>
          </a:xfrm>
          <a:prstGeom prst="ellipse">
            <a:avLst/>
          </a:prstGeom>
          <a:solidFill>
            <a:srgbClr val="1CB6C6"/>
          </a:solidFill>
          <a:ln>
            <a:noFill/>
          </a:ln>
        </p:spPr>
        <p:txBody>
          <a:bodyPr spcFirstLastPara="1" wrap="square" lIns="91425" tIns="45700" rIns="91425" bIns="45700" anchor="ctr" anchorCtr="0">
            <a:noAutofit/>
          </a:bodyPr>
          <a:lstStyle/>
          <a:p>
            <a:pPr algn="ctr">
              <a:spcBef>
                <a:spcPct val="0"/>
              </a:spcBef>
              <a:spcAft>
                <a:spcPct val="0"/>
              </a:spcAft>
              <a:buClr>
                <a:srgbClr val="FFFFFF"/>
              </a:buClr>
              <a:buSzPts val="900"/>
            </a:pPr>
            <a:r>
              <a:rPr lang="fr" sz="1050" b="1">
                <a:solidFill>
                  <a:srgbClr val="FFFFFF"/>
                </a:solidFill>
                <a:latin typeface="Verdana"/>
                <a:ea typeface="Verdana"/>
                <a:cs typeface="Verdana"/>
              </a:rPr>
              <a:t>2</a:t>
            </a:r>
            <a:r>
              <a:rPr lang="fr" sz="1050" b="1" baseline="30000">
                <a:solidFill>
                  <a:srgbClr val="FFFFFF"/>
                </a:solidFill>
                <a:latin typeface="Verdana"/>
                <a:ea typeface="Verdana"/>
                <a:cs typeface="Verdana"/>
              </a:rPr>
              <a:t>e</a:t>
            </a:r>
            <a:endParaRPr sz="1050" b="1"/>
          </a:p>
        </p:txBody>
      </p:sp>
      <p:sp>
        <p:nvSpPr>
          <p:cNvPr id="1527" name="Google Shape;1527;p9"/>
          <p:cNvSpPr/>
          <p:nvPr/>
        </p:nvSpPr>
        <p:spPr>
          <a:xfrm>
            <a:off x="6360742" y="2371293"/>
            <a:ext cx="2307113" cy="599525"/>
          </a:xfrm>
          <a:prstGeom prst="roundRect">
            <a:avLst>
              <a:gd name="adj" fmla="val 50000"/>
            </a:avLst>
          </a:prstGeom>
          <a:solidFill>
            <a:schemeClr val="lt1"/>
          </a:solidFill>
          <a:ln w="38100" cap="flat" cmpd="sng">
            <a:solidFill>
              <a:srgbClr val="1CB6C6"/>
            </a:solidFill>
            <a:prstDash val="solid"/>
            <a:miter lim="800000"/>
            <a:headEnd type="none" w="sm" len="sm"/>
            <a:tailEnd type="none" w="sm" len="sm"/>
          </a:ln>
        </p:spPr>
        <p:txBody>
          <a:bodyPr spcFirstLastPara="1" wrap="square" lIns="91425" tIns="45700" rIns="91425" bIns="45700" anchor="ctr" anchorCtr="0">
            <a:noAutofit/>
          </a:bodyPr>
          <a:lstStyle/>
          <a:p>
            <a:pPr algn="ctr">
              <a:spcBef>
                <a:spcPct val="0"/>
              </a:spcBef>
              <a:spcAft>
                <a:spcPct val="0"/>
              </a:spcAft>
            </a:pPr>
            <a:r>
              <a:rPr lang="fr" sz="1200">
                <a:latin typeface="Arial" panose="020B0604020202020204" pitchFamily="34" charset="0"/>
                <a:ea typeface="Verdana"/>
                <a:cs typeface="Arial" panose="020B0604020202020204" pitchFamily="34" charset="0"/>
              </a:rPr>
              <a:t>Chirurgie</a:t>
            </a:r>
            <a:endParaRPr>
              <a:latin typeface="Arial" panose="020B0604020202020204" pitchFamily="34" charset="0"/>
              <a:cs typeface="Arial" panose="020B0604020202020204" pitchFamily="34" charset="0"/>
            </a:endParaRPr>
          </a:p>
        </p:txBody>
      </p:sp>
      <p:sp>
        <p:nvSpPr>
          <p:cNvPr id="1528" name="Google Shape;1528;p9"/>
          <p:cNvSpPr/>
          <p:nvPr/>
        </p:nvSpPr>
        <p:spPr>
          <a:xfrm>
            <a:off x="6280733" y="2375654"/>
            <a:ext cx="607243" cy="613536"/>
          </a:xfrm>
          <a:prstGeom prst="ellipse">
            <a:avLst/>
          </a:prstGeom>
          <a:solidFill>
            <a:srgbClr val="1CB6C6"/>
          </a:solidFill>
          <a:ln>
            <a:noFill/>
          </a:ln>
        </p:spPr>
        <p:txBody>
          <a:bodyPr spcFirstLastPara="1" wrap="square" lIns="91425" tIns="45700" rIns="91425" bIns="45700" anchor="ctr" anchorCtr="0">
            <a:noAutofit/>
          </a:bodyPr>
          <a:lstStyle/>
          <a:p>
            <a:pPr algn="ctr">
              <a:spcBef>
                <a:spcPct val="0"/>
              </a:spcBef>
              <a:spcAft>
                <a:spcPct val="0"/>
              </a:spcAft>
              <a:buClr>
                <a:srgbClr val="FFFFFF"/>
              </a:buClr>
              <a:buSzPts val="900"/>
            </a:pPr>
            <a:r>
              <a:rPr lang="fr" sz="1050" b="1">
                <a:solidFill>
                  <a:srgbClr val="FFFFFF"/>
                </a:solidFill>
                <a:latin typeface="Verdana"/>
                <a:ea typeface="Verdana"/>
                <a:cs typeface="Verdana"/>
              </a:rPr>
              <a:t>3</a:t>
            </a:r>
            <a:r>
              <a:rPr lang="fr" sz="1050" b="1" baseline="30000">
                <a:solidFill>
                  <a:srgbClr val="FFFFFF"/>
                </a:solidFill>
                <a:latin typeface="Verdana"/>
                <a:ea typeface="Verdana"/>
                <a:cs typeface="Verdana"/>
              </a:rPr>
              <a:t>e</a:t>
            </a:r>
            <a:endParaRPr sz="1050" b="1"/>
          </a:p>
        </p:txBody>
      </p:sp>
      <p:grpSp>
        <p:nvGrpSpPr>
          <p:cNvPr id="1530" name="Google Shape;1530;p9"/>
          <p:cNvGrpSpPr/>
          <p:nvPr/>
        </p:nvGrpSpPr>
        <p:grpSpPr>
          <a:xfrm>
            <a:off x="2191391" y="1733274"/>
            <a:ext cx="564991" cy="564991"/>
            <a:chOff x="2036929" y="1327604"/>
            <a:chExt cx="720000" cy="720000"/>
          </a:xfrm>
        </p:grpSpPr>
        <p:sp>
          <p:nvSpPr>
            <p:cNvPr id="1531" name="Google Shape;1531;p9"/>
            <p:cNvSpPr/>
            <p:nvPr/>
          </p:nvSpPr>
          <p:spPr>
            <a:xfrm>
              <a:off x="2036929" y="1327604"/>
              <a:ext cx="720000" cy="720000"/>
            </a:xfrm>
            <a:prstGeom prst="ellipse">
              <a:avLst/>
            </a:prstGeom>
            <a:solidFill>
              <a:srgbClr val="1CB6C6"/>
            </a:solidFill>
            <a:ln w="38100" cap="flat" cmpd="sng">
              <a:solidFill>
                <a:srgbClr val="1CB6C6">
                  <a:alpha val="50000"/>
                </a:srgbClr>
              </a:solidFill>
              <a:prstDash val="solid"/>
              <a:miter lim="800000"/>
              <a:headEnd type="none" w="sm" len="sm"/>
              <a:tailEnd type="none" w="sm" len="sm"/>
            </a:ln>
          </p:spPr>
          <p:txBody>
            <a:bodyPr spcFirstLastPara="1" wrap="square" lIns="91425" tIns="45700" rIns="91425" bIns="45700" anchor="ctr" anchorCtr="0">
              <a:noAutofit/>
            </a:bodyPr>
            <a:lstStyle/>
            <a:p>
              <a:pPr algn="ctr">
                <a:spcBef>
                  <a:spcPct val="0"/>
                </a:spcBef>
                <a:spcAft>
                  <a:spcPct val="0"/>
                </a:spcAft>
                <a:buClr>
                  <a:schemeClr val="lt1"/>
                </a:buClr>
                <a:buSzPts val="1350"/>
              </a:pPr>
              <a:endParaRPr sz="1350">
                <a:solidFill>
                  <a:srgbClr val="FFFFFF"/>
                </a:solidFill>
                <a:latin typeface="Verdana"/>
                <a:ea typeface="Verdana"/>
                <a:cs typeface="Verdana"/>
                <a:sym typeface="Verdana"/>
              </a:endParaRPr>
            </a:p>
          </p:txBody>
        </p:sp>
        <p:sp>
          <p:nvSpPr>
            <p:cNvPr id="1532" name="Google Shape;1532;p9"/>
            <p:cNvSpPr/>
            <p:nvPr/>
          </p:nvSpPr>
          <p:spPr>
            <a:xfrm>
              <a:off x="2108927" y="1399600"/>
              <a:ext cx="576001" cy="576001"/>
            </a:xfrm>
            <a:prstGeom prst="ellipse">
              <a:avLst/>
            </a:prstGeom>
            <a:solidFill>
              <a:schemeClr val="l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spcBef>
                  <a:spcPct val="0"/>
                </a:spcBef>
                <a:spcAft>
                  <a:spcPct val="0"/>
                </a:spcAft>
                <a:buClr>
                  <a:schemeClr val="lt1"/>
                </a:buClr>
                <a:buSzPts val="1350"/>
              </a:pPr>
              <a:endParaRPr sz="1350">
                <a:solidFill>
                  <a:srgbClr val="FFFFFF"/>
                </a:solidFill>
                <a:latin typeface="Verdana"/>
                <a:ea typeface="Verdana"/>
                <a:cs typeface="Verdana"/>
                <a:sym typeface="Verdana"/>
              </a:endParaRPr>
            </a:p>
          </p:txBody>
        </p:sp>
      </p:grpSp>
      <p:pic>
        <p:nvPicPr>
          <p:cNvPr id="1533" name="Google Shape;1533;p9"/>
          <p:cNvPicPr preferRelativeResize="0"/>
          <p:nvPr/>
        </p:nvPicPr>
        <p:blipFill>
          <a:blip r:embed="rId3">
            <a:alphaModFix/>
            <a:duotone>
              <a:schemeClr val="accent1">
                <a:shade val="45000"/>
                <a:satMod val="135000"/>
              </a:schemeClr>
              <a:prstClr val="white"/>
            </a:duotone>
          </a:blip>
          <a:stretch>
            <a:fillRect/>
          </a:stretch>
        </p:blipFill>
        <p:spPr>
          <a:xfrm>
            <a:off x="2358073" y="1893515"/>
            <a:ext cx="261784" cy="252148"/>
          </a:xfrm>
          <a:prstGeom prst="rect">
            <a:avLst/>
          </a:prstGeom>
          <a:noFill/>
          <a:ln>
            <a:noFill/>
          </a:ln>
        </p:spPr>
      </p:pic>
      <p:cxnSp>
        <p:nvCxnSpPr>
          <p:cNvPr id="5" name="Google Shape;1521;p9">
            <a:extLst>
              <a:ext uri="{FF2B5EF4-FFF2-40B4-BE49-F238E27FC236}">
                <a16:creationId xmlns:a16="http://schemas.microsoft.com/office/drawing/2014/main" id="{F66ED556-5DB9-24E2-8FB3-FBEC15C22866}"/>
              </a:ext>
            </a:extLst>
          </p:cNvPr>
          <p:cNvCxnSpPr>
            <a:cxnSpLocks/>
          </p:cNvCxnSpPr>
          <p:nvPr/>
        </p:nvCxnSpPr>
        <p:spPr>
          <a:xfrm flipV="1">
            <a:off x="5936477" y="2680241"/>
            <a:ext cx="327403" cy="0"/>
          </a:xfrm>
          <a:prstGeom prst="straightConnector1">
            <a:avLst/>
          </a:prstGeom>
          <a:noFill/>
          <a:ln w="28575" cap="flat" cmpd="sng">
            <a:solidFill>
              <a:srgbClr val="1CB6C6"/>
            </a:solidFill>
            <a:prstDash val="sysDot"/>
            <a:miter lim="800000"/>
            <a:headEnd type="none" w="sm" len="sm"/>
            <a:tailEnd type="triangle" w="med" len="med"/>
          </a:ln>
        </p:spPr>
      </p:cxnSp>
      <p:sp>
        <p:nvSpPr>
          <p:cNvPr id="4" name="Google Shape;1552;p10">
            <a:extLst>
              <a:ext uri="{FF2B5EF4-FFF2-40B4-BE49-F238E27FC236}">
                <a16:creationId xmlns:a16="http://schemas.microsoft.com/office/drawing/2014/main" id="{9CD288C3-F5D8-C596-6177-E23A076E4895}"/>
              </a:ext>
            </a:extLst>
          </p:cNvPr>
          <p:cNvSpPr/>
          <p:nvPr/>
        </p:nvSpPr>
        <p:spPr>
          <a:xfrm>
            <a:off x="242856" y="3230640"/>
            <a:ext cx="4500733" cy="1163872"/>
          </a:xfrm>
          <a:prstGeom prst="roundRect">
            <a:avLst>
              <a:gd name="adj" fmla="val 16667"/>
            </a:avLst>
          </a:prstGeom>
          <a:solidFill>
            <a:srgbClr val="1CB6C6">
              <a:alpha val="40000"/>
            </a:srgbClr>
          </a:solidFill>
          <a:ln w="38100" cap="flat" cmpd="sng">
            <a:noFill/>
            <a:prstDash val="solid"/>
            <a:miter lim="800000"/>
            <a:headEnd type="none" w="sm" len="sm"/>
            <a:tailEnd type="none" w="sm" len="sm"/>
          </a:ln>
        </p:spPr>
        <p:txBody>
          <a:bodyPr spcFirstLastPara="1" wrap="square" lIns="91425" tIns="45700" rIns="91425" bIns="45700" anchor="ctr" anchorCtr="0">
            <a:noAutofit/>
          </a:bodyPr>
          <a:lstStyle/>
          <a:p>
            <a:pPr marL="180975" indent="-180975">
              <a:spcBef>
                <a:spcPct val="0"/>
              </a:spcBef>
              <a:spcAft>
                <a:spcPct val="0"/>
              </a:spcAft>
              <a:buClr>
                <a:srgbClr val="1CB6C6"/>
              </a:buClr>
              <a:buSzPts val="1200"/>
              <a:buFont typeface="Arial"/>
              <a:buChar char="•"/>
            </a:pPr>
            <a:r>
              <a:rPr lang="fr" sz="1200">
                <a:solidFill>
                  <a:srgbClr val="000000"/>
                </a:solidFill>
                <a:latin typeface="Arial" panose="020B0604020202020204" pitchFamily="34" charset="0"/>
                <a:ea typeface="Arial"/>
                <a:cs typeface="Arial" panose="020B0604020202020204" pitchFamily="34" charset="0"/>
              </a:rPr>
              <a:t>Physiothérapie (Kinésithérapie)</a:t>
            </a:r>
          </a:p>
          <a:p>
            <a:pPr marL="180975" indent="-180975">
              <a:buClr>
                <a:srgbClr val="1CB6C6"/>
              </a:buClr>
              <a:buSzPts val="1200"/>
              <a:buFont typeface="Arial"/>
              <a:buChar char="•"/>
            </a:pPr>
            <a:r>
              <a:rPr lang="fr" sz="1200">
                <a:latin typeface="Arial" panose="020B0604020202020204" pitchFamily="34" charset="0"/>
                <a:cs typeface="Arial" panose="020B0604020202020204" pitchFamily="34" charset="0"/>
              </a:rPr>
              <a:t>Thermothérapie (chaud, froid)</a:t>
            </a:r>
            <a:endParaRPr lang="fr" sz="1200">
              <a:solidFill>
                <a:srgbClr val="000000"/>
              </a:solidFill>
              <a:latin typeface="Arial" panose="020B0604020202020204" pitchFamily="34" charset="0"/>
              <a:ea typeface="Arial"/>
              <a:cs typeface="Arial" panose="020B0604020202020204" pitchFamily="34" charset="0"/>
            </a:endParaRPr>
          </a:p>
          <a:p>
            <a:pPr marL="180975" indent="-180975">
              <a:spcBef>
                <a:spcPct val="0"/>
              </a:spcBef>
              <a:spcAft>
                <a:spcPct val="0"/>
              </a:spcAft>
              <a:buClr>
                <a:srgbClr val="1CB6C6"/>
              </a:buClr>
              <a:buSzPts val="1200"/>
              <a:buFont typeface="Arial"/>
              <a:buChar char="•"/>
            </a:pPr>
            <a:r>
              <a:rPr lang="fr" sz="1200">
                <a:solidFill>
                  <a:srgbClr val="000000"/>
                </a:solidFill>
                <a:latin typeface="Arial" panose="020B0604020202020204" pitchFamily="34" charset="0"/>
                <a:ea typeface="Arial"/>
                <a:cs typeface="Arial" panose="020B0604020202020204" pitchFamily="34" charset="0"/>
              </a:rPr>
              <a:t>Thérapies alternatives (acupuncture..)</a:t>
            </a:r>
          </a:p>
          <a:p>
            <a:pPr marL="180975" indent="-180975">
              <a:spcBef>
                <a:spcPct val="0"/>
              </a:spcBef>
              <a:spcAft>
                <a:spcPct val="0"/>
              </a:spcAft>
              <a:buClr>
                <a:srgbClr val="1CB6C6"/>
              </a:buClr>
              <a:buSzPts val="1200"/>
              <a:buFont typeface="Arial"/>
              <a:buChar char="•"/>
            </a:pPr>
            <a:r>
              <a:rPr lang="fr" sz="1200">
                <a:solidFill>
                  <a:srgbClr val="000000"/>
                </a:solidFill>
                <a:latin typeface="Arial" panose="020B0604020202020204" pitchFamily="34" charset="0"/>
                <a:ea typeface="Arial"/>
                <a:cs typeface="Arial" panose="020B0604020202020204" pitchFamily="34" charset="0"/>
              </a:rPr>
              <a:t>Neurostimulation électrique transcutanée (TENS)</a:t>
            </a:r>
          </a:p>
          <a:p>
            <a:pPr marL="180975" indent="-180975">
              <a:spcBef>
                <a:spcPct val="0"/>
              </a:spcBef>
              <a:spcAft>
                <a:spcPct val="0"/>
              </a:spcAft>
              <a:buClr>
                <a:srgbClr val="1CB6C6"/>
              </a:buClr>
              <a:buSzPts val="1200"/>
              <a:buFont typeface="Arial"/>
              <a:buChar char="•"/>
            </a:pPr>
            <a:r>
              <a:rPr lang="fr" sz="1200">
                <a:solidFill>
                  <a:srgbClr val="000000"/>
                </a:solidFill>
                <a:latin typeface="Arial" panose="020B0604020202020204" pitchFamily="34" charset="0"/>
                <a:ea typeface="Arial"/>
                <a:cs typeface="Arial" panose="020B0604020202020204" pitchFamily="34" charset="0"/>
              </a:rPr>
              <a:t>TECHNOLOGIE INFRAROUGE (IR)</a:t>
            </a:r>
          </a:p>
        </p:txBody>
      </p:sp>
      <p:cxnSp>
        <p:nvCxnSpPr>
          <p:cNvPr id="6" name="Google Shape;1577;p11">
            <a:extLst>
              <a:ext uri="{FF2B5EF4-FFF2-40B4-BE49-F238E27FC236}">
                <a16:creationId xmlns:a16="http://schemas.microsoft.com/office/drawing/2014/main" id="{D0F55AB9-1EAB-8D4B-0813-1545B3BAA91C}"/>
              </a:ext>
            </a:extLst>
          </p:cNvPr>
          <p:cNvCxnSpPr/>
          <p:nvPr/>
        </p:nvCxnSpPr>
        <p:spPr>
          <a:xfrm flipH="1">
            <a:off x="1906413" y="2994215"/>
            <a:ext cx="0" cy="241800"/>
          </a:xfrm>
          <a:prstGeom prst="straightConnector1">
            <a:avLst/>
          </a:prstGeom>
          <a:noFill/>
          <a:ln w="38100" cap="flat" cmpd="sng">
            <a:solidFill>
              <a:srgbClr val="1CB6C6"/>
            </a:solidFill>
            <a:prstDash val="solid"/>
            <a:miter lim="800000"/>
            <a:headEnd type="none" w="sm" len="sm"/>
            <a:tailEnd type="none" w="sm" len="sm"/>
          </a:ln>
        </p:spPr>
      </p:cxnSp>
    </p:spTree>
    <p:extLst>
      <p:ext uri="{BB962C8B-B14F-4D97-AF65-F5344CB8AC3E}">
        <p14:creationId xmlns:p14="http://schemas.microsoft.com/office/powerpoint/2010/main" val="3499872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sp>
        <p:nvSpPr>
          <p:cNvPr id="1519" name="Google Shape;1519;p9"/>
          <p:cNvSpPr txBox="1">
            <a:spLocks noGrp="1"/>
          </p:cNvSpPr>
          <p:nvPr>
            <p:ph type="title"/>
          </p:nvPr>
        </p:nvSpPr>
        <p:spPr>
          <a:prstGeom prst="rect">
            <a:avLst/>
          </a:prstGeom>
          <a:noFill/>
          <a:ln>
            <a:noFill/>
          </a:ln>
        </p:spPr>
        <p:txBody>
          <a:bodyPr spcFirstLastPara="1" vert="horz" wrap="square" lIns="0" tIns="0" rIns="0" bIns="0" rtlCol="0" anchor="t" anchorCtr="0">
            <a:noAutofit/>
          </a:bodyPr>
          <a:lstStyle/>
          <a:p>
            <a:pPr>
              <a:buSzPts val="2200"/>
            </a:pPr>
            <a:r>
              <a:rPr lang="fr">
                <a:latin typeface="Arial" panose="020B0604020202020204" pitchFamily="34" charset="0"/>
                <a:ea typeface="Verdana"/>
                <a:cs typeface="Arial" panose="020B0604020202020204" pitchFamily="34" charset="0"/>
              </a:rPr>
              <a:t>Traitement de douleurs MS (3/4)</a:t>
            </a:r>
            <a:endParaRPr>
              <a:latin typeface="Arial" panose="020B0604020202020204" pitchFamily="34" charset="0"/>
              <a:ea typeface="Verdana"/>
              <a:cs typeface="Arial" panose="020B0604020202020204" pitchFamily="34" charset="0"/>
            </a:endParaRPr>
          </a:p>
        </p:txBody>
      </p:sp>
      <p:sp>
        <p:nvSpPr>
          <p:cNvPr id="2" name="Espace réservé du contenu 1">
            <a:extLst>
              <a:ext uri="{FF2B5EF4-FFF2-40B4-BE49-F238E27FC236}">
                <a16:creationId xmlns:a16="http://schemas.microsoft.com/office/drawing/2014/main" id="{71ED71B5-DD35-8B23-AC43-1F6B1A2DA029}"/>
              </a:ext>
            </a:extLst>
          </p:cNvPr>
          <p:cNvSpPr>
            <a:spLocks noGrp="1"/>
          </p:cNvSpPr>
          <p:nvPr>
            <p:ph sz="quarter" idx="11"/>
          </p:nvPr>
        </p:nvSpPr>
        <p:spPr>
          <a:xfrm>
            <a:off x="250825" y="828675"/>
            <a:ext cx="8666163" cy="697627"/>
          </a:xfrm>
        </p:spPr>
        <p:txBody>
          <a:bodyPr/>
          <a:lstStyle/>
          <a:p>
            <a:r>
              <a:rPr lang="fr-FR"/>
              <a:t>La prise en charge des douleurs MS peut impliquer plusieurs options de traitement, </a:t>
            </a:r>
            <a:br>
              <a:rPr lang="fr-FR"/>
            </a:br>
            <a:r>
              <a:rPr lang="fr-FR"/>
              <a:t>notamment des soins de premier recours </a:t>
            </a:r>
          </a:p>
          <a:p>
            <a:endParaRPr lang="fr-FR"/>
          </a:p>
        </p:txBody>
      </p:sp>
      <p:sp>
        <p:nvSpPr>
          <p:cNvPr id="3" name="Espace réservé du texte 2">
            <a:extLst>
              <a:ext uri="{FF2B5EF4-FFF2-40B4-BE49-F238E27FC236}">
                <a16:creationId xmlns:a16="http://schemas.microsoft.com/office/drawing/2014/main" id="{D259F972-A82E-D25C-2D40-33D20531F841}"/>
              </a:ext>
            </a:extLst>
          </p:cNvPr>
          <p:cNvSpPr>
            <a:spLocks noGrp="1"/>
          </p:cNvSpPr>
          <p:nvPr>
            <p:ph type="body" sz="quarter" idx="12"/>
          </p:nvPr>
        </p:nvSpPr>
        <p:spPr>
          <a:xfrm>
            <a:off x="250804" y="4930898"/>
            <a:ext cx="6862764" cy="123111"/>
          </a:xfrm>
        </p:spPr>
        <p:txBody>
          <a:bodyPr/>
          <a:lstStyle/>
          <a:p>
            <a:r>
              <a:rPr lang="fr-FR" err="1"/>
              <a:t>Babatunde</a:t>
            </a:r>
            <a:r>
              <a:rPr lang="fr-FR"/>
              <a:t> </a:t>
            </a:r>
            <a:r>
              <a:rPr lang="fr-FR" i="1"/>
              <a:t>et al.</a:t>
            </a:r>
            <a:r>
              <a:rPr lang="fr-FR"/>
              <a:t> 2017</a:t>
            </a:r>
          </a:p>
        </p:txBody>
      </p:sp>
      <p:sp>
        <p:nvSpPr>
          <p:cNvPr id="1520" name="Google Shape;1520;p9"/>
          <p:cNvSpPr/>
          <p:nvPr/>
        </p:nvSpPr>
        <p:spPr>
          <a:xfrm>
            <a:off x="2372560" y="1774564"/>
            <a:ext cx="5053301" cy="369291"/>
          </a:xfrm>
          <a:prstGeom prst="rect">
            <a:avLst/>
          </a:prstGeom>
          <a:noFill/>
          <a:ln>
            <a:noFill/>
          </a:ln>
        </p:spPr>
        <p:txBody>
          <a:bodyPr spcFirstLastPara="1" wrap="square" lIns="91425" tIns="45700" rIns="91425" bIns="45700" anchor="t" anchorCtr="0">
            <a:spAutoFit/>
          </a:bodyPr>
          <a:lstStyle/>
          <a:p>
            <a:pPr algn="ctr">
              <a:spcBef>
                <a:spcPct val="0"/>
              </a:spcBef>
              <a:spcAft>
                <a:spcPct val="0"/>
              </a:spcAft>
              <a:buClr>
                <a:schemeClr val="accent3"/>
              </a:buClr>
              <a:buSzPts val="1800"/>
            </a:pPr>
            <a:r>
              <a:rPr lang="fr" b="1">
                <a:solidFill>
                  <a:srgbClr val="525CA3"/>
                </a:solidFill>
                <a:latin typeface="Arial" panose="020B0604020202020204" pitchFamily="34" charset="0"/>
                <a:ea typeface="Verdana"/>
                <a:cs typeface="Arial" panose="020B0604020202020204" pitchFamily="34" charset="0"/>
              </a:rPr>
              <a:t>Lignes directrices de prise en charge</a:t>
            </a:r>
            <a:endParaRPr b="1">
              <a:solidFill>
                <a:srgbClr val="525CA3"/>
              </a:solidFill>
              <a:latin typeface="Arial" panose="020B0604020202020204" pitchFamily="34" charset="0"/>
              <a:ea typeface="Verdana"/>
              <a:cs typeface="Arial" panose="020B0604020202020204" pitchFamily="34" charset="0"/>
              <a:sym typeface="Verdana"/>
            </a:endParaRPr>
          </a:p>
        </p:txBody>
      </p:sp>
      <p:cxnSp>
        <p:nvCxnSpPr>
          <p:cNvPr id="1521" name="Google Shape;1521;p9"/>
          <p:cNvCxnSpPr>
            <a:cxnSpLocks/>
            <a:stCxn id="1522" idx="3"/>
            <a:endCxn id="1523" idx="2"/>
          </p:cNvCxnSpPr>
          <p:nvPr/>
        </p:nvCxnSpPr>
        <p:spPr>
          <a:xfrm flipV="1">
            <a:off x="3079988" y="2680241"/>
            <a:ext cx="327403" cy="0"/>
          </a:xfrm>
          <a:prstGeom prst="straightConnector1">
            <a:avLst/>
          </a:prstGeom>
          <a:noFill/>
          <a:ln w="28575" cap="flat" cmpd="sng">
            <a:solidFill>
              <a:srgbClr val="1CB6C6"/>
            </a:solidFill>
            <a:prstDash val="sysDot"/>
            <a:miter lim="800000"/>
            <a:headEnd type="none" w="sm" len="sm"/>
            <a:tailEnd type="triangle" w="med" len="med"/>
          </a:ln>
        </p:spPr>
      </p:cxnSp>
      <p:sp>
        <p:nvSpPr>
          <p:cNvPr id="1522" name="Google Shape;1522;p9"/>
          <p:cNvSpPr/>
          <p:nvPr/>
        </p:nvSpPr>
        <p:spPr>
          <a:xfrm>
            <a:off x="755410" y="2387485"/>
            <a:ext cx="2324578" cy="599525"/>
          </a:xfrm>
          <a:prstGeom prst="roundRect">
            <a:avLst>
              <a:gd name="adj" fmla="val 50000"/>
            </a:avLst>
          </a:prstGeom>
          <a:solidFill>
            <a:schemeClr val="lt1"/>
          </a:solidFill>
          <a:ln w="38100" cap="flat" cmpd="sng">
            <a:solidFill>
              <a:srgbClr val="1CB6C6"/>
            </a:solidFill>
            <a:prstDash val="solid"/>
            <a:miter lim="800000"/>
            <a:headEnd type="none" w="sm" len="sm"/>
            <a:tailEnd type="none" w="sm" len="sm"/>
          </a:ln>
        </p:spPr>
        <p:txBody>
          <a:bodyPr spcFirstLastPara="1" wrap="square" lIns="91425" tIns="45700" rIns="91425" bIns="45700" anchor="ctr" anchorCtr="0">
            <a:noAutofit/>
          </a:bodyPr>
          <a:lstStyle/>
          <a:p>
            <a:pPr marL="285743" indent="-209545">
              <a:spcBef>
                <a:spcPct val="0"/>
              </a:spcBef>
              <a:spcAft>
                <a:spcPct val="0"/>
              </a:spcAft>
              <a:buClr>
                <a:schemeClr val="dk1"/>
              </a:buClr>
              <a:buSzPts val="1200"/>
            </a:pPr>
            <a:endParaRPr sz="1200">
              <a:latin typeface="Verdana"/>
              <a:ea typeface="Verdana"/>
              <a:cs typeface="Verdana"/>
              <a:sym typeface="Verdana"/>
            </a:endParaRPr>
          </a:p>
        </p:txBody>
      </p:sp>
      <p:sp>
        <p:nvSpPr>
          <p:cNvPr id="1524" name="Google Shape;1524;p9"/>
          <p:cNvSpPr/>
          <p:nvPr/>
        </p:nvSpPr>
        <p:spPr>
          <a:xfrm>
            <a:off x="1152897" y="2452872"/>
            <a:ext cx="1977207" cy="461624"/>
          </a:xfrm>
          <a:prstGeom prst="rect">
            <a:avLst/>
          </a:prstGeom>
          <a:noFill/>
          <a:ln>
            <a:noFill/>
          </a:ln>
        </p:spPr>
        <p:txBody>
          <a:bodyPr spcFirstLastPara="1" wrap="square" lIns="91425" tIns="45700" rIns="91425" bIns="45700" anchor="t" anchorCtr="0">
            <a:spAutoFit/>
          </a:bodyPr>
          <a:lstStyle/>
          <a:p>
            <a:pPr algn="ctr">
              <a:spcBef>
                <a:spcPct val="0"/>
              </a:spcBef>
              <a:spcAft>
                <a:spcPct val="0"/>
              </a:spcAft>
              <a:buClr>
                <a:schemeClr val="accent1"/>
              </a:buClr>
              <a:buSzPts val="1200"/>
            </a:pPr>
            <a:r>
              <a:rPr lang="fr" sz="1200">
                <a:solidFill>
                  <a:srgbClr val="23004C"/>
                </a:solidFill>
                <a:latin typeface="Arial" panose="020B0604020202020204" pitchFamily="34" charset="0"/>
                <a:ea typeface="Verdana"/>
                <a:cs typeface="Arial" panose="020B0604020202020204" pitchFamily="34" charset="0"/>
              </a:rPr>
              <a:t>Traitement non médicamenteux</a:t>
            </a:r>
            <a:endParaRPr>
              <a:latin typeface="Arial" panose="020B0604020202020204" pitchFamily="34" charset="0"/>
              <a:cs typeface="Arial" panose="020B0604020202020204" pitchFamily="34" charset="0"/>
            </a:endParaRPr>
          </a:p>
        </p:txBody>
      </p:sp>
      <p:sp>
        <p:nvSpPr>
          <p:cNvPr id="1525" name="Google Shape;1525;p9"/>
          <p:cNvSpPr/>
          <p:nvPr/>
        </p:nvSpPr>
        <p:spPr>
          <a:xfrm>
            <a:off x="691786" y="2373473"/>
            <a:ext cx="679814" cy="613536"/>
          </a:xfrm>
          <a:prstGeom prst="ellipse">
            <a:avLst/>
          </a:prstGeom>
          <a:solidFill>
            <a:srgbClr val="1CB6C6"/>
          </a:solidFill>
          <a:ln>
            <a:noFill/>
          </a:ln>
        </p:spPr>
        <p:txBody>
          <a:bodyPr spcFirstLastPara="1" wrap="square" lIns="91425" tIns="45700" rIns="91425" bIns="45700" anchor="ctr" anchorCtr="0">
            <a:noAutofit/>
          </a:bodyPr>
          <a:lstStyle/>
          <a:p>
            <a:pPr algn="ctr">
              <a:spcBef>
                <a:spcPct val="0"/>
              </a:spcBef>
              <a:spcAft>
                <a:spcPct val="0"/>
              </a:spcAft>
              <a:buClr>
                <a:srgbClr val="FFFFFF"/>
              </a:buClr>
              <a:buSzPts val="900"/>
            </a:pPr>
            <a:r>
              <a:rPr lang="fr" sz="1050" b="1">
                <a:solidFill>
                  <a:srgbClr val="FFFFFF"/>
                </a:solidFill>
                <a:latin typeface="Verdana"/>
                <a:ea typeface="Verdana"/>
                <a:cs typeface="Verdana"/>
              </a:rPr>
              <a:t>1</a:t>
            </a:r>
            <a:r>
              <a:rPr lang="fr" sz="1050" b="1" baseline="30000">
                <a:solidFill>
                  <a:srgbClr val="FFFFFF"/>
                </a:solidFill>
                <a:latin typeface="Verdana"/>
                <a:ea typeface="Verdana"/>
                <a:cs typeface="Verdana"/>
              </a:rPr>
              <a:t>ere</a:t>
            </a:r>
            <a:endParaRPr sz="1050" b="1"/>
          </a:p>
        </p:txBody>
      </p:sp>
      <p:sp>
        <p:nvSpPr>
          <p:cNvPr id="1526" name="Google Shape;1526;p9"/>
          <p:cNvSpPr/>
          <p:nvPr/>
        </p:nvSpPr>
        <p:spPr>
          <a:xfrm>
            <a:off x="3556702" y="2378773"/>
            <a:ext cx="2396796" cy="599525"/>
          </a:xfrm>
          <a:prstGeom prst="roundRect">
            <a:avLst>
              <a:gd name="adj" fmla="val 50000"/>
            </a:avLst>
          </a:prstGeom>
          <a:solidFill>
            <a:schemeClr val="lt1"/>
          </a:solidFill>
          <a:ln w="38100" cap="flat" cmpd="sng">
            <a:solidFill>
              <a:srgbClr val="1CB6C6"/>
            </a:solidFill>
            <a:prstDash val="solid"/>
            <a:miter lim="800000"/>
            <a:headEnd type="none" w="sm" len="sm"/>
            <a:tailEnd type="none" w="sm" len="sm"/>
          </a:ln>
        </p:spPr>
        <p:txBody>
          <a:bodyPr spcFirstLastPara="1" wrap="square" lIns="91425" tIns="45700" rIns="91425" bIns="45700" anchor="ctr" anchorCtr="0">
            <a:noAutofit/>
          </a:bodyPr>
          <a:lstStyle/>
          <a:p>
            <a:pPr algn="ctr">
              <a:spcBef>
                <a:spcPct val="0"/>
              </a:spcBef>
              <a:spcAft>
                <a:spcPct val="0"/>
              </a:spcAft>
            </a:pPr>
            <a:r>
              <a:rPr lang="fr" sz="1200">
                <a:latin typeface="Arial" panose="020B0604020202020204" pitchFamily="34" charset="0"/>
                <a:ea typeface="Verdana"/>
                <a:cs typeface="Arial" panose="020B0604020202020204" pitchFamily="34" charset="0"/>
              </a:rPr>
              <a:t>Traitement </a:t>
            </a:r>
          </a:p>
          <a:p>
            <a:pPr algn="ctr">
              <a:spcBef>
                <a:spcPct val="0"/>
              </a:spcBef>
              <a:spcAft>
                <a:spcPct val="0"/>
              </a:spcAft>
            </a:pPr>
            <a:r>
              <a:rPr lang="fr" sz="1200">
                <a:latin typeface="Arial" panose="020B0604020202020204" pitchFamily="34" charset="0"/>
                <a:ea typeface="Verdana"/>
                <a:cs typeface="Arial" panose="020B0604020202020204" pitchFamily="34" charset="0"/>
              </a:rPr>
              <a:t>médicamenteux</a:t>
            </a:r>
            <a:endParaRPr>
              <a:latin typeface="Arial" panose="020B0604020202020204" pitchFamily="34" charset="0"/>
              <a:cs typeface="Arial" panose="020B0604020202020204" pitchFamily="34" charset="0"/>
            </a:endParaRPr>
          </a:p>
        </p:txBody>
      </p:sp>
      <p:sp>
        <p:nvSpPr>
          <p:cNvPr id="1523" name="Google Shape;1523;p9"/>
          <p:cNvSpPr/>
          <p:nvPr/>
        </p:nvSpPr>
        <p:spPr>
          <a:xfrm>
            <a:off x="3407391" y="2373473"/>
            <a:ext cx="607243" cy="613536"/>
          </a:xfrm>
          <a:prstGeom prst="ellipse">
            <a:avLst/>
          </a:prstGeom>
          <a:solidFill>
            <a:srgbClr val="1CB6C6"/>
          </a:solidFill>
          <a:ln>
            <a:noFill/>
          </a:ln>
        </p:spPr>
        <p:txBody>
          <a:bodyPr spcFirstLastPara="1" wrap="square" lIns="91425" tIns="45700" rIns="91425" bIns="45700" anchor="ctr" anchorCtr="0">
            <a:noAutofit/>
          </a:bodyPr>
          <a:lstStyle/>
          <a:p>
            <a:pPr algn="ctr">
              <a:spcBef>
                <a:spcPct val="0"/>
              </a:spcBef>
              <a:spcAft>
                <a:spcPct val="0"/>
              </a:spcAft>
              <a:buClr>
                <a:srgbClr val="FFFFFF"/>
              </a:buClr>
              <a:buSzPts val="900"/>
            </a:pPr>
            <a:r>
              <a:rPr lang="fr" sz="1050" b="1">
                <a:solidFill>
                  <a:srgbClr val="FFFFFF"/>
                </a:solidFill>
                <a:latin typeface="Verdana"/>
                <a:ea typeface="Verdana"/>
                <a:cs typeface="Verdana"/>
              </a:rPr>
              <a:t>2</a:t>
            </a:r>
            <a:r>
              <a:rPr lang="fr" sz="1050" b="1" baseline="30000">
                <a:solidFill>
                  <a:srgbClr val="FFFFFF"/>
                </a:solidFill>
                <a:latin typeface="Verdana"/>
                <a:ea typeface="Verdana"/>
                <a:cs typeface="Verdana"/>
              </a:rPr>
              <a:t>e</a:t>
            </a:r>
            <a:endParaRPr sz="1050" b="1"/>
          </a:p>
        </p:txBody>
      </p:sp>
      <p:sp>
        <p:nvSpPr>
          <p:cNvPr id="1527" name="Google Shape;1527;p9"/>
          <p:cNvSpPr/>
          <p:nvPr/>
        </p:nvSpPr>
        <p:spPr>
          <a:xfrm>
            <a:off x="6360742" y="2371293"/>
            <a:ext cx="2307113" cy="599525"/>
          </a:xfrm>
          <a:prstGeom prst="roundRect">
            <a:avLst>
              <a:gd name="adj" fmla="val 50000"/>
            </a:avLst>
          </a:prstGeom>
          <a:solidFill>
            <a:schemeClr val="lt1"/>
          </a:solidFill>
          <a:ln w="38100" cap="flat" cmpd="sng">
            <a:solidFill>
              <a:srgbClr val="1CB6C6"/>
            </a:solidFill>
            <a:prstDash val="solid"/>
            <a:miter lim="800000"/>
            <a:headEnd type="none" w="sm" len="sm"/>
            <a:tailEnd type="none" w="sm" len="sm"/>
          </a:ln>
        </p:spPr>
        <p:txBody>
          <a:bodyPr spcFirstLastPara="1" wrap="square" lIns="91425" tIns="45700" rIns="91425" bIns="45700" anchor="ctr" anchorCtr="0">
            <a:noAutofit/>
          </a:bodyPr>
          <a:lstStyle/>
          <a:p>
            <a:pPr algn="ctr">
              <a:spcBef>
                <a:spcPct val="0"/>
              </a:spcBef>
              <a:spcAft>
                <a:spcPct val="0"/>
              </a:spcAft>
            </a:pPr>
            <a:r>
              <a:rPr lang="fr" sz="1200">
                <a:latin typeface="Arial" panose="020B0604020202020204" pitchFamily="34" charset="0"/>
                <a:ea typeface="Verdana"/>
                <a:cs typeface="Arial" panose="020B0604020202020204" pitchFamily="34" charset="0"/>
              </a:rPr>
              <a:t>Chirurgie</a:t>
            </a:r>
            <a:endParaRPr>
              <a:latin typeface="Arial" panose="020B0604020202020204" pitchFamily="34" charset="0"/>
              <a:cs typeface="Arial" panose="020B0604020202020204" pitchFamily="34" charset="0"/>
            </a:endParaRPr>
          </a:p>
        </p:txBody>
      </p:sp>
      <p:sp>
        <p:nvSpPr>
          <p:cNvPr id="1528" name="Google Shape;1528;p9"/>
          <p:cNvSpPr/>
          <p:nvPr/>
        </p:nvSpPr>
        <p:spPr>
          <a:xfrm>
            <a:off x="6280733" y="2375654"/>
            <a:ext cx="607243" cy="613536"/>
          </a:xfrm>
          <a:prstGeom prst="ellipse">
            <a:avLst/>
          </a:prstGeom>
          <a:solidFill>
            <a:srgbClr val="1CB6C6"/>
          </a:solidFill>
          <a:ln>
            <a:noFill/>
          </a:ln>
        </p:spPr>
        <p:txBody>
          <a:bodyPr spcFirstLastPara="1" wrap="square" lIns="91425" tIns="45700" rIns="91425" bIns="45700" anchor="ctr" anchorCtr="0">
            <a:noAutofit/>
          </a:bodyPr>
          <a:lstStyle/>
          <a:p>
            <a:pPr algn="ctr">
              <a:spcBef>
                <a:spcPct val="0"/>
              </a:spcBef>
              <a:spcAft>
                <a:spcPct val="0"/>
              </a:spcAft>
              <a:buClr>
                <a:srgbClr val="FFFFFF"/>
              </a:buClr>
              <a:buSzPts val="900"/>
            </a:pPr>
            <a:r>
              <a:rPr lang="fr" sz="1050" b="1">
                <a:solidFill>
                  <a:srgbClr val="FFFFFF"/>
                </a:solidFill>
                <a:latin typeface="Verdana"/>
                <a:ea typeface="Verdana"/>
                <a:cs typeface="Verdana"/>
              </a:rPr>
              <a:t>3</a:t>
            </a:r>
            <a:r>
              <a:rPr lang="fr" sz="1050" b="1" baseline="30000">
                <a:solidFill>
                  <a:srgbClr val="FFFFFF"/>
                </a:solidFill>
                <a:latin typeface="Verdana"/>
                <a:ea typeface="Verdana"/>
                <a:cs typeface="Verdana"/>
              </a:rPr>
              <a:t>e</a:t>
            </a:r>
            <a:endParaRPr sz="1050" b="1"/>
          </a:p>
        </p:txBody>
      </p:sp>
      <p:grpSp>
        <p:nvGrpSpPr>
          <p:cNvPr id="1530" name="Google Shape;1530;p9"/>
          <p:cNvGrpSpPr/>
          <p:nvPr/>
        </p:nvGrpSpPr>
        <p:grpSpPr>
          <a:xfrm>
            <a:off x="2191391" y="1733274"/>
            <a:ext cx="564991" cy="564991"/>
            <a:chOff x="2036929" y="1327604"/>
            <a:chExt cx="720000" cy="720000"/>
          </a:xfrm>
        </p:grpSpPr>
        <p:sp>
          <p:nvSpPr>
            <p:cNvPr id="1531" name="Google Shape;1531;p9"/>
            <p:cNvSpPr/>
            <p:nvPr/>
          </p:nvSpPr>
          <p:spPr>
            <a:xfrm>
              <a:off x="2036929" y="1327604"/>
              <a:ext cx="720000" cy="720000"/>
            </a:xfrm>
            <a:prstGeom prst="ellipse">
              <a:avLst/>
            </a:prstGeom>
            <a:solidFill>
              <a:srgbClr val="1CB6C6"/>
            </a:solidFill>
            <a:ln w="38100" cap="flat" cmpd="sng">
              <a:solidFill>
                <a:srgbClr val="1CB6C6">
                  <a:alpha val="50000"/>
                </a:srgbClr>
              </a:solidFill>
              <a:prstDash val="solid"/>
              <a:miter lim="800000"/>
              <a:headEnd type="none" w="sm" len="sm"/>
              <a:tailEnd type="none" w="sm" len="sm"/>
            </a:ln>
          </p:spPr>
          <p:txBody>
            <a:bodyPr spcFirstLastPara="1" wrap="square" lIns="91425" tIns="45700" rIns="91425" bIns="45700" anchor="ctr" anchorCtr="0">
              <a:noAutofit/>
            </a:bodyPr>
            <a:lstStyle/>
            <a:p>
              <a:pPr algn="ctr">
                <a:spcBef>
                  <a:spcPct val="0"/>
                </a:spcBef>
                <a:spcAft>
                  <a:spcPct val="0"/>
                </a:spcAft>
                <a:buClr>
                  <a:schemeClr val="lt1"/>
                </a:buClr>
                <a:buSzPts val="1350"/>
              </a:pPr>
              <a:endParaRPr sz="1350">
                <a:solidFill>
                  <a:srgbClr val="FFFFFF"/>
                </a:solidFill>
                <a:latin typeface="Verdana"/>
                <a:ea typeface="Verdana"/>
                <a:cs typeface="Verdana"/>
                <a:sym typeface="Verdana"/>
              </a:endParaRPr>
            </a:p>
          </p:txBody>
        </p:sp>
        <p:sp>
          <p:nvSpPr>
            <p:cNvPr id="1532" name="Google Shape;1532;p9"/>
            <p:cNvSpPr/>
            <p:nvPr/>
          </p:nvSpPr>
          <p:spPr>
            <a:xfrm>
              <a:off x="2108927" y="1399600"/>
              <a:ext cx="576001" cy="576001"/>
            </a:xfrm>
            <a:prstGeom prst="ellipse">
              <a:avLst/>
            </a:prstGeom>
            <a:solidFill>
              <a:schemeClr val="l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spcBef>
                  <a:spcPct val="0"/>
                </a:spcBef>
                <a:spcAft>
                  <a:spcPct val="0"/>
                </a:spcAft>
                <a:buClr>
                  <a:schemeClr val="lt1"/>
                </a:buClr>
                <a:buSzPts val="1350"/>
              </a:pPr>
              <a:endParaRPr sz="1350">
                <a:solidFill>
                  <a:srgbClr val="FFFFFF"/>
                </a:solidFill>
                <a:latin typeface="Verdana"/>
                <a:ea typeface="Verdana"/>
                <a:cs typeface="Verdana"/>
                <a:sym typeface="Verdana"/>
              </a:endParaRPr>
            </a:p>
          </p:txBody>
        </p:sp>
      </p:grpSp>
      <p:pic>
        <p:nvPicPr>
          <p:cNvPr id="1533" name="Google Shape;1533;p9"/>
          <p:cNvPicPr preferRelativeResize="0"/>
          <p:nvPr/>
        </p:nvPicPr>
        <p:blipFill>
          <a:blip r:embed="rId3">
            <a:alphaModFix/>
            <a:duotone>
              <a:schemeClr val="accent1">
                <a:shade val="45000"/>
                <a:satMod val="135000"/>
              </a:schemeClr>
              <a:prstClr val="white"/>
            </a:duotone>
          </a:blip>
          <a:stretch>
            <a:fillRect/>
          </a:stretch>
        </p:blipFill>
        <p:spPr>
          <a:xfrm>
            <a:off x="2358073" y="1893515"/>
            <a:ext cx="261784" cy="252148"/>
          </a:xfrm>
          <a:prstGeom prst="rect">
            <a:avLst/>
          </a:prstGeom>
          <a:noFill/>
          <a:ln>
            <a:noFill/>
          </a:ln>
        </p:spPr>
      </p:pic>
      <p:cxnSp>
        <p:nvCxnSpPr>
          <p:cNvPr id="5" name="Google Shape;1521;p9">
            <a:extLst>
              <a:ext uri="{FF2B5EF4-FFF2-40B4-BE49-F238E27FC236}">
                <a16:creationId xmlns:a16="http://schemas.microsoft.com/office/drawing/2014/main" id="{F66ED556-5DB9-24E2-8FB3-FBEC15C22866}"/>
              </a:ext>
            </a:extLst>
          </p:cNvPr>
          <p:cNvCxnSpPr>
            <a:cxnSpLocks/>
          </p:cNvCxnSpPr>
          <p:nvPr/>
        </p:nvCxnSpPr>
        <p:spPr>
          <a:xfrm flipV="1">
            <a:off x="5936477" y="2680241"/>
            <a:ext cx="327403" cy="0"/>
          </a:xfrm>
          <a:prstGeom prst="straightConnector1">
            <a:avLst/>
          </a:prstGeom>
          <a:noFill/>
          <a:ln w="28575" cap="flat" cmpd="sng">
            <a:solidFill>
              <a:srgbClr val="1CB6C6"/>
            </a:solidFill>
            <a:prstDash val="sysDot"/>
            <a:miter lim="800000"/>
            <a:headEnd type="none" w="sm" len="sm"/>
            <a:tailEnd type="triangle" w="med" len="med"/>
          </a:ln>
        </p:spPr>
      </p:cxnSp>
      <p:sp>
        <p:nvSpPr>
          <p:cNvPr id="4" name="Google Shape;1552;p10">
            <a:extLst>
              <a:ext uri="{FF2B5EF4-FFF2-40B4-BE49-F238E27FC236}">
                <a16:creationId xmlns:a16="http://schemas.microsoft.com/office/drawing/2014/main" id="{9CD288C3-F5D8-C596-6177-E23A076E4895}"/>
              </a:ext>
            </a:extLst>
          </p:cNvPr>
          <p:cNvSpPr/>
          <p:nvPr/>
        </p:nvSpPr>
        <p:spPr>
          <a:xfrm>
            <a:off x="3060165" y="3230640"/>
            <a:ext cx="4693945" cy="1163872"/>
          </a:xfrm>
          <a:prstGeom prst="roundRect">
            <a:avLst>
              <a:gd name="adj" fmla="val 16667"/>
            </a:avLst>
          </a:prstGeom>
          <a:solidFill>
            <a:srgbClr val="1CB6C6">
              <a:alpha val="40000"/>
            </a:srgbClr>
          </a:solidFill>
          <a:ln w="38100" cap="flat" cmpd="sng">
            <a:noFill/>
            <a:prstDash val="solid"/>
            <a:miter lim="800000"/>
            <a:headEnd type="none" w="sm" len="sm"/>
            <a:tailEnd type="none" w="sm" len="sm"/>
          </a:ln>
        </p:spPr>
        <p:txBody>
          <a:bodyPr spcFirstLastPara="1" wrap="square" lIns="91425" tIns="45700" rIns="91425" bIns="45700" anchor="ctr" anchorCtr="0">
            <a:noAutofit/>
          </a:bodyPr>
          <a:lstStyle/>
          <a:p>
            <a:pPr marL="180975" indent="-180975">
              <a:spcBef>
                <a:spcPct val="0"/>
              </a:spcBef>
              <a:spcAft>
                <a:spcPct val="0"/>
              </a:spcAft>
              <a:buClr>
                <a:srgbClr val="1CB6C6"/>
              </a:buClr>
              <a:buSzPts val="1200"/>
              <a:buFont typeface="Arial"/>
              <a:buChar char="•"/>
            </a:pPr>
            <a:r>
              <a:rPr lang="fr-FR" sz="1200">
                <a:solidFill>
                  <a:srgbClr val="000000"/>
                </a:solidFill>
                <a:latin typeface="Arial" panose="020B0604020202020204" pitchFamily="34" charset="0"/>
                <a:cs typeface="Arial" panose="020B0604020202020204" pitchFamily="34" charset="0"/>
                <a:sym typeface="Verdana"/>
              </a:rPr>
              <a:t>Analgésiques topiques et oraux (par ex. paracétamol, AINS)</a:t>
            </a:r>
          </a:p>
          <a:p>
            <a:pPr marL="180975" indent="-180975">
              <a:spcBef>
                <a:spcPct val="0"/>
              </a:spcBef>
              <a:spcAft>
                <a:spcPct val="0"/>
              </a:spcAft>
              <a:buClr>
                <a:srgbClr val="1CB6C6"/>
              </a:buClr>
              <a:buSzPts val="1200"/>
              <a:buFont typeface="Arial"/>
              <a:buChar char="•"/>
            </a:pPr>
            <a:r>
              <a:rPr lang="fr-FR" sz="1200">
                <a:solidFill>
                  <a:srgbClr val="000000"/>
                </a:solidFill>
                <a:latin typeface="Arial" panose="020B0604020202020204" pitchFamily="34" charset="0"/>
                <a:cs typeface="Arial" panose="020B0604020202020204" pitchFamily="34" charset="0"/>
                <a:sym typeface="Verdana"/>
              </a:rPr>
              <a:t>Opioïdes (par ex. codéine)</a:t>
            </a:r>
          </a:p>
          <a:p>
            <a:pPr marL="180975" indent="-180975">
              <a:spcBef>
                <a:spcPct val="0"/>
              </a:spcBef>
              <a:spcAft>
                <a:spcPct val="0"/>
              </a:spcAft>
              <a:buClr>
                <a:srgbClr val="1CB6C6"/>
              </a:buClr>
              <a:buSzPts val="1200"/>
              <a:buFont typeface="Arial"/>
              <a:buChar char="•"/>
            </a:pPr>
            <a:r>
              <a:rPr lang="fr-FR" sz="1200">
                <a:solidFill>
                  <a:srgbClr val="000000"/>
                </a:solidFill>
                <a:latin typeface="Arial" panose="020B0604020202020204" pitchFamily="34" charset="0"/>
                <a:cs typeface="Arial" panose="020B0604020202020204" pitchFamily="34" charset="0"/>
                <a:sym typeface="Verdana"/>
              </a:rPr>
              <a:t>Autres médicaments (par ex. antiépileptiques, anesthésiques locaux, antidépresseurs)</a:t>
            </a:r>
            <a:endParaRPr lang="fr-FR" sz="1200">
              <a:solidFill>
                <a:srgbClr val="000000"/>
              </a:solidFill>
              <a:latin typeface="Arial" panose="020B0604020202020204" pitchFamily="34" charset="0"/>
              <a:cs typeface="Arial" panose="020B0604020202020204" pitchFamily="34" charset="0"/>
            </a:endParaRPr>
          </a:p>
        </p:txBody>
      </p:sp>
      <p:cxnSp>
        <p:nvCxnSpPr>
          <p:cNvPr id="6" name="Google Shape;1577;p11">
            <a:extLst>
              <a:ext uri="{FF2B5EF4-FFF2-40B4-BE49-F238E27FC236}">
                <a16:creationId xmlns:a16="http://schemas.microsoft.com/office/drawing/2014/main" id="{D0F55AB9-1EAB-8D4B-0813-1545B3BAA91C}"/>
              </a:ext>
            </a:extLst>
          </p:cNvPr>
          <p:cNvCxnSpPr/>
          <p:nvPr/>
        </p:nvCxnSpPr>
        <p:spPr>
          <a:xfrm flipH="1">
            <a:off x="4723722" y="2994215"/>
            <a:ext cx="0" cy="241800"/>
          </a:xfrm>
          <a:prstGeom prst="straightConnector1">
            <a:avLst/>
          </a:prstGeom>
          <a:noFill/>
          <a:ln w="38100" cap="flat" cmpd="sng">
            <a:solidFill>
              <a:srgbClr val="1CB6C6"/>
            </a:solidFill>
            <a:prstDash val="solid"/>
            <a:miter lim="800000"/>
            <a:headEnd type="none" w="sm" len="sm"/>
            <a:tailEnd type="none" w="sm" len="sm"/>
          </a:ln>
        </p:spPr>
      </p:cxnSp>
    </p:spTree>
    <p:extLst>
      <p:ext uri="{BB962C8B-B14F-4D97-AF65-F5344CB8AC3E}">
        <p14:creationId xmlns:p14="http://schemas.microsoft.com/office/powerpoint/2010/main" val="3684663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sp>
        <p:nvSpPr>
          <p:cNvPr id="1519" name="Google Shape;1519;p9"/>
          <p:cNvSpPr txBox="1">
            <a:spLocks noGrp="1"/>
          </p:cNvSpPr>
          <p:nvPr>
            <p:ph type="title"/>
          </p:nvPr>
        </p:nvSpPr>
        <p:spPr>
          <a:prstGeom prst="rect">
            <a:avLst/>
          </a:prstGeom>
          <a:noFill/>
          <a:ln>
            <a:noFill/>
          </a:ln>
        </p:spPr>
        <p:txBody>
          <a:bodyPr spcFirstLastPara="1" vert="horz" wrap="square" lIns="0" tIns="0" rIns="0" bIns="0" rtlCol="0" anchor="t" anchorCtr="0">
            <a:noAutofit/>
          </a:bodyPr>
          <a:lstStyle/>
          <a:p>
            <a:pPr>
              <a:buSzPts val="2200"/>
            </a:pPr>
            <a:r>
              <a:rPr lang="fr">
                <a:latin typeface="Arial" panose="020B0604020202020204" pitchFamily="34" charset="0"/>
                <a:ea typeface="Verdana"/>
                <a:cs typeface="Arial" panose="020B0604020202020204" pitchFamily="34" charset="0"/>
              </a:rPr>
              <a:t>Traitement de douleurs MS (4/4)</a:t>
            </a:r>
            <a:endParaRPr>
              <a:latin typeface="Arial" panose="020B0604020202020204" pitchFamily="34" charset="0"/>
              <a:ea typeface="Verdana"/>
              <a:cs typeface="Arial" panose="020B0604020202020204" pitchFamily="34" charset="0"/>
            </a:endParaRPr>
          </a:p>
        </p:txBody>
      </p:sp>
      <p:sp>
        <p:nvSpPr>
          <p:cNvPr id="2" name="Espace réservé du contenu 1">
            <a:extLst>
              <a:ext uri="{FF2B5EF4-FFF2-40B4-BE49-F238E27FC236}">
                <a16:creationId xmlns:a16="http://schemas.microsoft.com/office/drawing/2014/main" id="{71ED71B5-DD35-8B23-AC43-1F6B1A2DA029}"/>
              </a:ext>
            </a:extLst>
          </p:cNvPr>
          <p:cNvSpPr>
            <a:spLocks noGrp="1"/>
          </p:cNvSpPr>
          <p:nvPr>
            <p:ph sz="quarter" idx="11"/>
          </p:nvPr>
        </p:nvSpPr>
        <p:spPr>
          <a:xfrm>
            <a:off x="250825" y="828675"/>
            <a:ext cx="8666163" cy="697627"/>
          </a:xfrm>
        </p:spPr>
        <p:txBody>
          <a:bodyPr/>
          <a:lstStyle/>
          <a:p>
            <a:r>
              <a:rPr lang="fr-FR"/>
              <a:t>La prise en charge des douleurs MS peut impliquer plusieurs options de traitement, </a:t>
            </a:r>
            <a:br>
              <a:rPr lang="fr-FR"/>
            </a:br>
            <a:r>
              <a:rPr lang="fr-FR"/>
              <a:t>notamment des soins de premier recours </a:t>
            </a:r>
          </a:p>
          <a:p>
            <a:endParaRPr lang="fr-FR"/>
          </a:p>
        </p:txBody>
      </p:sp>
      <p:sp>
        <p:nvSpPr>
          <p:cNvPr id="3" name="Espace réservé du texte 2">
            <a:extLst>
              <a:ext uri="{FF2B5EF4-FFF2-40B4-BE49-F238E27FC236}">
                <a16:creationId xmlns:a16="http://schemas.microsoft.com/office/drawing/2014/main" id="{D259F972-A82E-D25C-2D40-33D20531F841}"/>
              </a:ext>
            </a:extLst>
          </p:cNvPr>
          <p:cNvSpPr>
            <a:spLocks noGrp="1"/>
          </p:cNvSpPr>
          <p:nvPr>
            <p:ph type="body" sz="quarter" idx="12"/>
          </p:nvPr>
        </p:nvSpPr>
        <p:spPr>
          <a:xfrm>
            <a:off x="250804" y="4930898"/>
            <a:ext cx="6862764" cy="123111"/>
          </a:xfrm>
        </p:spPr>
        <p:txBody>
          <a:bodyPr/>
          <a:lstStyle/>
          <a:p>
            <a:r>
              <a:rPr lang="fr-FR" err="1"/>
              <a:t>Babatunde</a:t>
            </a:r>
            <a:r>
              <a:rPr lang="fr-FR"/>
              <a:t> </a:t>
            </a:r>
            <a:r>
              <a:rPr lang="fr-FR" i="1"/>
              <a:t>et al.</a:t>
            </a:r>
            <a:r>
              <a:rPr lang="fr-FR"/>
              <a:t> 2017</a:t>
            </a:r>
          </a:p>
        </p:txBody>
      </p:sp>
      <p:sp>
        <p:nvSpPr>
          <p:cNvPr id="1520" name="Google Shape;1520;p9"/>
          <p:cNvSpPr/>
          <p:nvPr/>
        </p:nvSpPr>
        <p:spPr>
          <a:xfrm>
            <a:off x="2372560" y="1774564"/>
            <a:ext cx="5053301" cy="369291"/>
          </a:xfrm>
          <a:prstGeom prst="rect">
            <a:avLst/>
          </a:prstGeom>
          <a:noFill/>
          <a:ln>
            <a:noFill/>
          </a:ln>
        </p:spPr>
        <p:txBody>
          <a:bodyPr spcFirstLastPara="1" wrap="square" lIns="91425" tIns="45700" rIns="91425" bIns="45700" anchor="t" anchorCtr="0">
            <a:spAutoFit/>
          </a:bodyPr>
          <a:lstStyle/>
          <a:p>
            <a:pPr algn="ctr">
              <a:spcBef>
                <a:spcPct val="0"/>
              </a:spcBef>
              <a:spcAft>
                <a:spcPct val="0"/>
              </a:spcAft>
              <a:buClr>
                <a:schemeClr val="accent3"/>
              </a:buClr>
              <a:buSzPts val="1800"/>
            </a:pPr>
            <a:r>
              <a:rPr lang="fr" b="1">
                <a:solidFill>
                  <a:srgbClr val="525CA3"/>
                </a:solidFill>
                <a:latin typeface="Arial" panose="020B0604020202020204" pitchFamily="34" charset="0"/>
                <a:ea typeface="Verdana"/>
                <a:cs typeface="Arial" panose="020B0604020202020204" pitchFamily="34" charset="0"/>
              </a:rPr>
              <a:t>Lignes directrices de prise en charge</a:t>
            </a:r>
            <a:endParaRPr b="1">
              <a:solidFill>
                <a:srgbClr val="525CA3"/>
              </a:solidFill>
              <a:latin typeface="Arial" panose="020B0604020202020204" pitchFamily="34" charset="0"/>
              <a:ea typeface="Verdana"/>
              <a:cs typeface="Arial" panose="020B0604020202020204" pitchFamily="34" charset="0"/>
              <a:sym typeface="Verdana"/>
            </a:endParaRPr>
          </a:p>
        </p:txBody>
      </p:sp>
      <p:cxnSp>
        <p:nvCxnSpPr>
          <p:cNvPr id="1521" name="Google Shape;1521;p9"/>
          <p:cNvCxnSpPr>
            <a:cxnSpLocks/>
            <a:stCxn id="1522" idx="3"/>
            <a:endCxn id="1523" idx="2"/>
          </p:cNvCxnSpPr>
          <p:nvPr/>
        </p:nvCxnSpPr>
        <p:spPr>
          <a:xfrm flipV="1">
            <a:off x="3079988" y="2680241"/>
            <a:ext cx="327403" cy="0"/>
          </a:xfrm>
          <a:prstGeom prst="straightConnector1">
            <a:avLst/>
          </a:prstGeom>
          <a:noFill/>
          <a:ln w="28575" cap="flat" cmpd="sng">
            <a:solidFill>
              <a:srgbClr val="1CB6C6"/>
            </a:solidFill>
            <a:prstDash val="sysDot"/>
            <a:miter lim="800000"/>
            <a:headEnd type="none" w="sm" len="sm"/>
            <a:tailEnd type="triangle" w="med" len="med"/>
          </a:ln>
        </p:spPr>
      </p:cxnSp>
      <p:sp>
        <p:nvSpPr>
          <p:cNvPr id="1522" name="Google Shape;1522;p9"/>
          <p:cNvSpPr/>
          <p:nvPr/>
        </p:nvSpPr>
        <p:spPr>
          <a:xfrm>
            <a:off x="755410" y="2387485"/>
            <a:ext cx="2324578" cy="599525"/>
          </a:xfrm>
          <a:prstGeom prst="roundRect">
            <a:avLst>
              <a:gd name="adj" fmla="val 50000"/>
            </a:avLst>
          </a:prstGeom>
          <a:solidFill>
            <a:schemeClr val="lt1"/>
          </a:solidFill>
          <a:ln w="38100" cap="flat" cmpd="sng">
            <a:solidFill>
              <a:srgbClr val="1CB6C6"/>
            </a:solidFill>
            <a:prstDash val="solid"/>
            <a:miter lim="800000"/>
            <a:headEnd type="none" w="sm" len="sm"/>
            <a:tailEnd type="none" w="sm" len="sm"/>
          </a:ln>
        </p:spPr>
        <p:txBody>
          <a:bodyPr spcFirstLastPara="1" wrap="square" lIns="91425" tIns="45700" rIns="91425" bIns="45700" anchor="ctr" anchorCtr="0">
            <a:noAutofit/>
          </a:bodyPr>
          <a:lstStyle/>
          <a:p>
            <a:pPr marL="285743" indent="-209545">
              <a:spcBef>
                <a:spcPct val="0"/>
              </a:spcBef>
              <a:spcAft>
                <a:spcPct val="0"/>
              </a:spcAft>
              <a:buClr>
                <a:schemeClr val="dk1"/>
              </a:buClr>
              <a:buSzPts val="1200"/>
            </a:pPr>
            <a:endParaRPr sz="1200">
              <a:latin typeface="Verdana"/>
              <a:ea typeface="Verdana"/>
              <a:cs typeface="Verdana"/>
              <a:sym typeface="Verdana"/>
            </a:endParaRPr>
          </a:p>
        </p:txBody>
      </p:sp>
      <p:sp>
        <p:nvSpPr>
          <p:cNvPr id="1524" name="Google Shape;1524;p9"/>
          <p:cNvSpPr/>
          <p:nvPr/>
        </p:nvSpPr>
        <p:spPr>
          <a:xfrm>
            <a:off x="1152897" y="2452872"/>
            <a:ext cx="1977207" cy="461624"/>
          </a:xfrm>
          <a:prstGeom prst="rect">
            <a:avLst/>
          </a:prstGeom>
          <a:noFill/>
          <a:ln>
            <a:noFill/>
          </a:ln>
        </p:spPr>
        <p:txBody>
          <a:bodyPr spcFirstLastPara="1" wrap="square" lIns="91425" tIns="45700" rIns="91425" bIns="45700" anchor="t" anchorCtr="0">
            <a:spAutoFit/>
          </a:bodyPr>
          <a:lstStyle/>
          <a:p>
            <a:pPr algn="ctr">
              <a:spcBef>
                <a:spcPct val="0"/>
              </a:spcBef>
              <a:spcAft>
                <a:spcPct val="0"/>
              </a:spcAft>
              <a:buClr>
                <a:schemeClr val="accent1"/>
              </a:buClr>
              <a:buSzPts val="1200"/>
            </a:pPr>
            <a:r>
              <a:rPr lang="fr" sz="1200">
                <a:solidFill>
                  <a:srgbClr val="23004C"/>
                </a:solidFill>
                <a:latin typeface="Arial" panose="020B0604020202020204" pitchFamily="34" charset="0"/>
                <a:ea typeface="Verdana"/>
                <a:cs typeface="Arial" panose="020B0604020202020204" pitchFamily="34" charset="0"/>
              </a:rPr>
              <a:t>Traitement non médicamenteux</a:t>
            </a:r>
            <a:endParaRPr>
              <a:latin typeface="Arial" panose="020B0604020202020204" pitchFamily="34" charset="0"/>
              <a:cs typeface="Arial" panose="020B0604020202020204" pitchFamily="34" charset="0"/>
            </a:endParaRPr>
          </a:p>
        </p:txBody>
      </p:sp>
      <p:sp>
        <p:nvSpPr>
          <p:cNvPr id="1525" name="Google Shape;1525;p9"/>
          <p:cNvSpPr/>
          <p:nvPr/>
        </p:nvSpPr>
        <p:spPr>
          <a:xfrm>
            <a:off x="691786" y="2373473"/>
            <a:ext cx="679814" cy="613536"/>
          </a:xfrm>
          <a:prstGeom prst="ellipse">
            <a:avLst/>
          </a:prstGeom>
          <a:solidFill>
            <a:srgbClr val="1CB6C6"/>
          </a:solidFill>
          <a:ln>
            <a:noFill/>
          </a:ln>
        </p:spPr>
        <p:txBody>
          <a:bodyPr spcFirstLastPara="1" wrap="square" lIns="91425" tIns="45700" rIns="91425" bIns="45700" anchor="ctr" anchorCtr="0">
            <a:noAutofit/>
          </a:bodyPr>
          <a:lstStyle/>
          <a:p>
            <a:pPr algn="ctr">
              <a:spcBef>
                <a:spcPct val="0"/>
              </a:spcBef>
              <a:spcAft>
                <a:spcPct val="0"/>
              </a:spcAft>
              <a:buClr>
                <a:srgbClr val="FFFFFF"/>
              </a:buClr>
              <a:buSzPts val="900"/>
            </a:pPr>
            <a:r>
              <a:rPr lang="fr" sz="1050" b="1">
                <a:solidFill>
                  <a:srgbClr val="FFFFFF"/>
                </a:solidFill>
                <a:latin typeface="Verdana"/>
                <a:ea typeface="Verdana"/>
                <a:cs typeface="Verdana"/>
              </a:rPr>
              <a:t>1</a:t>
            </a:r>
            <a:r>
              <a:rPr lang="fr" sz="1050" b="1" baseline="30000">
                <a:solidFill>
                  <a:srgbClr val="FFFFFF"/>
                </a:solidFill>
                <a:latin typeface="Verdana"/>
                <a:ea typeface="Verdana"/>
                <a:cs typeface="Verdana"/>
              </a:rPr>
              <a:t>ere</a:t>
            </a:r>
            <a:endParaRPr sz="1050" b="1"/>
          </a:p>
        </p:txBody>
      </p:sp>
      <p:sp>
        <p:nvSpPr>
          <p:cNvPr id="1526" name="Google Shape;1526;p9"/>
          <p:cNvSpPr/>
          <p:nvPr/>
        </p:nvSpPr>
        <p:spPr>
          <a:xfrm>
            <a:off x="3556702" y="2378773"/>
            <a:ext cx="2396796" cy="599525"/>
          </a:xfrm>
          <a:prstGeom prst="roundRect">
            <a:avLst>
              <a:gd name="adj" fmla="val 50000"/>
            </a:avLst>
          </a:prstGeom>
          <a:solidFill>
            <a:schemeClr val="lt1"/>
          </a:solidFill>
          <a:ln w="38100" cap="flat" cmpd="sng">
            <a:solidFill>
              <a:srgbClr val="1CB6C6"/>
            </a:solidFill>
            <a:prstDash val="solid"/>
            <a:miter lim="800000"/>
            <a:headEnd type="none" w="sm" len="sm"/>
            <a:tailEnd type="none" w="sm" len="sm"/>
          </a:ln>
        </p:spPr>
        <p:txBody>
          <a:bodyPr spcFirstLastPara="1" wrap="square" lIns="91425" tIns="45700" rIns="91425" bIns="45700" anchor="ctr" anchorCtr="0">
            <a:noAutofit/>
          </a:bodyPr>
          <a:lstStyle/>
          <a:p>
            <a:pPr algn="ctr">
              <a:spcBef>
                <a:spcPct val="0"/>
              </a:spcBef>
              <a:spcAft>
                <a:spcPct val="0"/>
              </a:spcAft>
            </a:pPr>
            <a:r>
              <a:rPr lang="fr" sz="1200">
                <a:latin typeface="Arial" panose="020B0604020202020204" pitchFamily="34" charset="0"/>
                <a:ea typeface="Verdana"/>
                <a:cs typeface="Arial" panose="020B0604020202020204" pitchFamily="34" charset="0"/>
              </a:rPr>
              <a:t>Traitement </a:t>
            </a:r>
          </a:p>
          <a:p>
            <a:pPr algn="ctr">
              <a:spcBef>
                <a:spcPct val="0"/>
              </a:spcBef>
              <a:spcAft>
                <a:spcPct val="0"/>
              </a:spcAft>
            </a:pPr>
            <a:r>
              <a:rPr lang="fr" sz="1200">
                <a:latin typeface="Arial" panose="020B0604020202020204" pitchFamily="34" charset="0"/>
                <a:ea typeface="Verdana"/>
                <a:cs typeface="Arial" panose="020B0604020202020204" pitchFamily="34" charset="0"/>
              </a:rPr>
              <a:t>médicamenteux</a:t>
            </a:r>
            <a:endParaRPr>
              <a:latin typeface="Arial" panose="020B0604020202020204" pitchFamily="34" charset="0"/>
              <a:cs typeface="Arial" panose="020B0604020202020204" pitchFamily="34" charset="0"/>
            </a:endParaRPr>
          </a:p>
        </p:txBody>
      </p:sp>
      <p:sp>
        <p:nvSpPr>
          <p:cNvPr id="1523" name="Google Shape;1523;p9"/>
          <p:cNvSpPr/>
          <p:nvPr/>
        </p:nvSpPr>
        <p:spPr>
          <a:xfrm>
            <a:off x="3407391" y="2373473"/>
            <a:ext cx="607243" cy="613536"/>
          </a:xfrm>
          <a:prstGeom prst="ellipse">
            <a:avLst/>
          </a:prstGeom>
          <a:solidFill>
            <a:srgbClr val="1CB6C6"/>
          </a:solidFill>
          <a:ln>
            <a:noFill/>
          </a:ln>
        </p:spPr>
        <p:txBody>
          <a:bodyPr spcFirstLastPara="1" wrap="square" lIns="91425" tIns="45700" rIns="91425" bIns="45700" anchor="ctr" anchorCtr="0">
            <a:noAutofit/>
          </a:bodyPr>
          <a:lstStyle/>
          <a:p>
            <a:pPr algn="ctr">
              <a:spcBef>
                <a:spcPct val="0"/>
              </a:spcBef>
              <a:spcAft>
                <a:spcPct val="0"/>
              </a:spcAft>
              <a:buClr>
                <a:srgbClr val="FFFFFF"/>
              </a:buClr>
              <a:buSzPts val="900"/>
            </a:pPr>
            <a:r>
              <a:rPr lang="fr" sz="1050" b="1">
                <a:solidFill>
                  <a:srgbClr val="FFFFFF"/>
                </a:solidFill>
                <a:latin typeface="Verdana"/>
                <a:ea typeface="Verdana"/>
                <a:cs typeface="Verdana"/>
              </a:rPr>
              <a:t>2</a:t>
            </a:r>
            <a:r>
              <a:rPr lang="fr" sz="1050" b="1" baseline="30000">
                <a:solidFill>
                  <a:srgbClr val="FFFFFF"/>
                </a:solidFill>
                <a:latin typeface="Verdana"/>
                <a:ea typeface="Verdana"/>
                <a:cs typeface="Verdana"/>
              </a:rPr>
              <a:t>e</a:t>
            </a:r>
            <a:endParaRPr sz="1050" b="1"/>
          </a:p>
        </p:txBody>
      </p:sp>
      <p:sp>
        <p:nvSpPr>
          <p:cNvPr id="1527" name="Google Shape;1527;p9"/>
          <p:cNvSpPr/>
          <p:nvPr/>
        </p:nvSpPr>
        <p:spPr>
          <a:xfrm>
            <a:off x="6360742" y="2371293"/>
            <a:ext cx="2307113" cy="599525"/>
          </a:xfrm>
          <a:prstGeom prst="roundRect">
            <a:avLst>
              <a:gd name="adj" fmla="val 50000"/>
            </a:avLst>
          </a:prstGeom>
          <a:solidFill>
            <a:schemeClr val="lt1"/>
          </a:solidFill>
          <a:ln w="38100" cap="flat" cmpd="sng">
            <a:solidFill>
              <a:srgbClr val="1CB6C6"/>
            </a:solidFill>
            <a:prstDash val="solid"/>
            <a:miter lim="800000"/>
            <a:headEnd type="none" w="sm" len="sm"/>
            <a:tailEnd type="none" w="sm" len="sm"/>
          </a:ln>
        </p:spPr>
        <p:txBody>
          <a:bodyPr spcFirstLastPara="1" wrap="square" lIns="91425" tIns="45700" rIns="91425" bIns="45700" anchor="ctr" anchorCtr="0">
            <a:noAutofit/>
          </a:bodyPr>
          <a:lstStyle/>
          <a:p>
            <a:pPr algn="ctr">
              <a:spcBef>
                <a:spcPct val="0"/>
              </a:spcBef>
              <a:spcAft>
                <a:spcPct val="0"/>
              </a:spcAft>
            </a:pPr>
            <a:r>
              <a:rPr lang="fr" sz="1200">
                <a:latin typeface="Arial" panose="020B0604020202020204" pitchFamily="34" charset="0"/>
                <a:ea typeface="Verdana"/>
                <a:cs typeface="Arial" panose="020B0604020202020204" pitchFamily="34" charset="0"/>
              </a:rPr>
              <a:t>Chirurgie</a:t>
            </a:r>
            <a:endParaRPr>
              <a:latin typeface="Arial" panose="020B0604020202020204" pitchFamily="34" charset="0"/>
              <a:cs typeface="Arial" panose="020B0604020202020204" pitchFamily="34" charset="0"/>
            </a:endParaRPr>
          </a:p>
        </p:txBody>
      </p:sp>
      <p:sp>
        <p:nvSpPr>
          <p:cNvPr id="1528" name="Google Shape;1528;p9"/>
          <p:cNvSpPr/>
          <p:nvPr/>
        </p:nvSpPr>
        <p:spPr>
          <a:xfrm>
            <a:off x="6280733" y="2375654"/>
            <a:ext cx="607243" cy="613536"/>
          </a:xfrm>
          <a:prstGeom prst="ellipse">
            <a:avLst/>
          </a:prstGeom>
          <a:solidFill>
            <a:srgbClr val="1CB6C6"/>
          </a:solidFill>
          <a:ln>
            <a:noFill/>
          </a:ln>
        </p:spPr>
        <p:txBody>
          <a:bodyPr spcFirstLastPara="1" wrap="square" lIns="91425" tIns="45700" rIns="91425" bIns="45700" anchor="ctr" anchorCtr="0">
            <a:noAutofit/>
          </a:bodyPr>
          <a:lstStyle/>
          <a:p>
            <a:pPr algn="ctr">
              <a:spcBef>
                <a:spcPct val="0"/>
              </a:spcBef>
              <a:spcAft>
                <a:spcPct val="0"/>
              </a:spcAft>
              <a:buClr>
                <a:srgbClr val="FFFFFF"/>
              </a:buClr>
              <a:buSzPts val="900"/>
            </a:pPr>
            <a:r>
              <a:rPr lang="fr" sz="1050" b="1">
                <a:solidFill>
                  <a:srgbClr val="FFFFFF"/>
                </a:solidFill>
                <a:latin typeface="Verdana"/>
                <a:ea typeface="Verdana"/>
                <a:cs typeface="Verdana"/>
              </a:rPr>
              <a:t>3</a:t>
            </a:r>
            <a:r>
              <a:rPr lang="fr" sz="1050" b="1" baseline="30000">
                <a:solidFill>
                  <a:srgbClr val="FFFFFF"/>
                </a:solidFill>
                <a:latin typeface="Verdana"/>
                <a:ea typeface="Verdana"/>
                <a:cs typeface="Verdana"/>
              </a:rPr>
              <a:t>e</a:t>
            </a:r>
            <a:endParaRPr sz="1050" b="1"/>
          </a:p>
        </p:txBody>
      </p:sp>
      <p:grpSp>
        <p:nvGrpSpPr>
          <p:cNvPr id="1530" name="Google Shape;1530;p9"/>
          <p:cNvGrpSpPr/>
          <p:nvPr/>
        </p:nvGrpSpPr>
        <p:grpSpPr>
          <a:xfrm>
            <a:off x="2191391" y="1733274"/>
            <a:ext cx="564991" cy="564991"/>
            <a:chOff x="2036929" y="1327604"/>
            <a:chExt cx="720000" cy="720000"/>
          </a:xfrm>
        </p:grpSpPr>
        <p:sp>
          <p:nvSpPr>
            <p:cNvPr id="1531" name="Google Shape;1531;p9"/>
            <p:cNvSpPr/>
            <p:nvPr/>
          </p:nvSpPr>
          <p:spPr>
            <a:xfrm>
              <a:off x="2036929" y="1327604"/>
              <a:ext cx="720000" cy="720000"/>
            </a:xfrm>
            <a:prstGeom prst="ellipse">
              <a:avLst/>
            </a:prstGeom>
            <a:solidFill>
              <a:srgbClr val="1CB6C6"/>
            </a:solidFill>
            <a:ln w="38100" cap="flat" cmpd="sng">
              <a:solidFill>
                <a:srgbClr val="1CB6C6">
                  <a:alpha val="50000"/>
                </a:srgbClr>
              </a:solidFill>
              <a:prstDash val="solid"/>
              <a:miter lim="800000"/>
              <a:headEnd type="none" w="sm" len="sm"/>
              <a:tailEnd type="none" w="sm" len="sm"/>
            </a:ln>
          </p:spPr>
          <p:txBody>
            <a:bodyPr spcFirstLastPara="1" wrap="square" lIns="91425" tIns="45700" rIns="91425" bIns="45700" anchor="ctr" anchorCtr="0">
              <a:noAutofit/>
            </a:bodyPr>
            <a:lstStyle/>
            <a:p>
              <a:pPr algn="ctr">
                <a:spcBef>
                  <a:spcPct val="0"/>
                </a:spcBef>
                <a:spcAft>
                  <a:spcPct val="0"/>
                </a:spcAft>
                <a:buClr>
                  <a:schemeClr val="lt1"/>
                </a:buClr>
                <a:buSzPts val="1350"/>
              </a:pPr>
              <a:endParaRPr sz="1350">
                <a:solidFill>
                  <a:srgbClr val="FFFFFF"/>
                </a:solidFill>
                <a:latin typeface="Verdana"/>
                <a:ea typeface="Verdana"/>
                <a:cs typeface="Verdana"/>
                <a:sym typeface="Verdana"/>
              </a:endParaRPr>
            </a:p>
          </p:txBody>
        </p:sp>
        <p:sp>
          <p:nvSpPr>
            <p:cNvPr id="1532" name="Google Shape;1532;p9"/>
            <p:cNvSpPr/>
            <p:nvPr/>
          </p:nvSpPr>
          <p:spPr>
            <a:xfrm>
              <a:off x="2108927" y="1399600"/>
              <a:ext cx="576001" cy="576001"/>
            </a:xfrm>
            <a:prstGeom prst="ellipse">
              <a:avLst/>
            </a:prstGeom>
            <a:solidFill>
              <a:schemeClr val="l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spcBef>
                  <a:spcPct val="0"/>
                </a:spcBef>
                <a:spcAft>
                  <a:spcPct val="0"/>
                </a:spcAft>
                <a:buClr>
                  <a:schemeClr val="lt1"/>
                </a:buClr>
                <a:buSzPts val="1350"/>
              </a:pPr>
              <a:endParaRPr sz="1350">
                <a:solidFill>
                  <a:srgbClr val="FFFFFF"/>
                </a:solidFill>
                <a:latin typeface="Verdana"/>
                <a:ea typeface="Verdana"/>
                <a:cs typeface="Verdana"/>
                <a:sym typeface="Verdana"/>
              </a:endParaRPr>
            </a:p>
          </p:txBody>
        </p:sp>
      </p:grpSp>
      <p:pic>
        <p:nvPicPr>
          <p:cNvPr id="1533" name="Google Shape;1533;p9"/>
          <p:cNvPicPr preferRelativeResize="0"/>
          <p:nvPr/>
        </p:nvPicPr>
        <p:blipFill>
          <a:blip r:embed="rId3">
            <a:alphaModFix/>
            <a:duotone>
              <a:schemeClr val="accent1">
                <a:shade val="45000"/>
                <a:satMod val="135000"/>
              </a:schemeClr>
              <a:prstClr val="white"/>
            </a:duotone>
          </a:blip>
          <a:stretch>
            <a:fillRect/>
          </a:stretch>
        </p:blipFill>
        <p:spPr>
          <a:xfrm>
            <a:off x="2358073" y="1893515"/>
            <a:ext cx="261784" cy="252148"/>
          </a:xfrm>
          <a:prstGeom prst="rect">
            <a:avLst/>
          </a:prstGeom>
          <a:noFill/>
          <a:ln>
            <a:noFill/>
          </a:ln>
        </p:spPr>
      </p:pic>
      <p:cxnSp>
        <p:nvCxnSpPr>
          <p:cNvPr id="5" name="Google Shape;1521;p9">
            <a:extLst>
              <a:ext uri="{FF2B5EF4-FFF2-40B4-BE49-F238E27FC236}">
                <a16:creationId xmlns:a16="http://schemas.microsoft.com/office/drawing/2014/main" id="{F66ED556-5DB9-24E2-8FB3-FBEC15C22866}"/>
              </a:ext>
            </a:extLst>
          </p:cNvPr>
          <p:cNvCxnSpPr>
            <a:cxnSpLocks/>
          </p:cNvCxnSpPr>
          <p:nvPr/>
        </p:nvCxnSpPr>
        <p:spPr>
          <a:xfrm flipV="1">
            <a:off x="5936477" y="2680241"/>
            <a:ext cx="327403" cy="0"/>
          </a:xfrm>
          <a:prstGeom prst="straightConnector1">
            <a:avLst/>
          </a:prstGeom>
          <a:noFill/>
          <a:ln w="28575" cap="flat" cmpd="sng">
            <a:solidFill>
              <a:srgbClr val="1CB6C6"/>
            </a:solidFill>
            <a:prstDash val="sysDot"/>
            <a:miter lim="800000"/>
            <a:headEnd type="none" w="sm" len="sm"/>
            <a:tailEnd type="triangle" w="med" len="med"/>
          </a:ln>
        </p:spPr>
      </p:cxnSp>
      <p:sp>
        <p:nvSpPr>
          <p:cNvPr id="4" name="Google Shape;1552;p10">
            <a:extLst>
              <a:ext uri="{FF2B5EF4-FFF2-40B4-BE49-F238E27FC236}">
                <a16:creationId xmlns:a16="http://schemas.microsoft.com/office/drawing/2014/main" id="{9CD288C3-F5D8-C596-6177-E23A076E4895}"/>
              </a:ext>
            </a:extLst>
          </p:cNvPr>
          <p:cNvSpPr/>
          <p:nvPr/>
        </p:nvSpPr>
        <p:spPr>
          <a:xfrm>
            <a:off x="5839942" y="3230640"/>
            <a:ext cx="3077046" cy="1163872"/>
          </a:xfrm>
          <a:prstGeom prst="roundRect">
            <a:avLst>
              <a:gd name="adj" fmla="val 16667"/>
            </a:avLst>
          </a:prstGeom>
          <a:solidFill>
            <a:srgbClr val="1CB6C6">
              <a:alpha val="40000"/>
            </a:srgbClr>
          </a:solidFill>
          <a:ln w="38100" cap="flat" cmpd="sng">
            <a:noFill/>
            <a:prstDash val="solid"/>
            <a:miter lim="800000"/>
            <a:headEnd type="none" w="sm" len="sm"/>
            <a:tailEnd type="none" w="sm" len="sm"/>
          </a:ln>
        </p:spPr>
        <p:txBody>
          <a:bodyPr spcFirstLastPara="1" wrap="square" lIns="91425" tIns="45700" rIns="91425" bIns="45700" anchor="ctr" anchorCtr="0">
            <a:noAutofit/>
          </a:bodyPr>
          <a:lstStyle/>
          <a:p>
            <a:pPr marL="180975" indent="-180975">
              <a:spcBef>
                <a:spcPct val="0"/>
              </a:spcBef>
              <a:spcAft>
                <a:spcPct val="0"/>
              </a:spcAft>
              <a:buClr>
                <a:srgbClr val="1CB6C6"/>
              </a:buClr>
              <a:buSzPts val="1200"/>
              <a:buFont typeface="Arial"/>
              <a:buChar char="•"/>
            </a:pPr>
            <a:r>
              <a:rPr lang="fr-FR" sz="1200">
                <a:solidFill>
                  <a:srgbClr val="000000"/>
                </a:solidFill>
                <a:latin typeface="Arial" panose="020B0604020202020204" pitchFamily="34" charset="0"/>
                <a:cs typeface="Arial" panose="020B0604020202020204" pitchFamily="34" charset="0"/>
              </a:rPr>
              <a:t>Débridement arthroscopique</a:t>
            </a:r>
          </a:p>
          <a:p>
            <a:pPr marL="180975" indent="-180975">
              <a:spcBef>
                <a:spcPct val="0"/>
              </a:spcBef>
              <a:spcAft>
                <a:spcPct val="0"/>
              </a:spcAft>
              <a:buClr>
                <a:srgbClr val="1CB6C6"/>
              </a:buClr>
              <a:buSzPts val="1200"/>
              <a:buFont typeface="Arial"/>
              <a:buChar char="•"/>
            </a:pPr>
            <a:r>
              <a:rPr lang="fr-FR" sz="1200">
                <a:solidFill>
                  <a:srgbClr val="000000"/>
                </a:solidFill>
                <a:latin typeface="Arial" panose="020B0604020202020204" pitchFamily="34" charset="0"/>
                <a:cs typeface="Arial" panose="020B0604020202020204" pitchFamily="34" charset="0"/>
              </a:rPr>
              <a:t>Remplacement total de l’articulation</a:t>
            </a:r>
          </a:p>
          <a:p>
            <a:pPr marL="180975" indent="-180975">
              <a:spcBef>
                <a:spcPct val="0"/>
              </a:spcBef>
              <a:spcAft>
                <a:spcPct val="0"/>
              </a:spcAft>
              <a:buClr>
                <a:srgbClr val="1CB6C6"/>
              </a:buClr>
              <a:buSzPts val="1200"/>
              <a:buFont typeface="Arial"/>
              <a:buChar char="•"/>
            </a:pPr>
            <a:r>
              <a:rPr lang="fr-FR" sz="1200">
                <a:solidFill>
                  <a:srgbClr val="000000"/>
                </a:solidFill>
                <a:latin typeface="Arial" panose="020B0604020202020204" pitchFamily="34" charset="0"/>
                <a:cs typeface="Arial" panose="020B0604020202020204" pitchFamily="34" charset="0"/>
              </a:rPr>
              <a:t>Réparation du tendon</a:t>
            </a:r>
          </a:p>
          <a:p>
            <a:pPr marL="180975" indent="-180975">
              <a:spcBef>
                <a:spcPct val="0"/>
              </a:spcBef>
              <a:spcAft>
                <a:spcPct val="0"/>
              </a:spcAft>
              <a:buClr>
                <a:srgbClr val="1CB6C6"/>
              </a:buClr>
              <a:buSzPts val="1200"/>
              <a:buFont typeface="Arial"/>
              <a:buChar char="•"/>
            </a:pPr>
            <a:r>
              <a:rPr lang="fr-FR" sz="1200">
                <a:solidFill>
                  <a:srgbClr val="000000"/>
                </a:solidFill>
                <a:latin typeface="Arial" panose="020B0604020202020204" pitchFamily="34" charset="0"/>
                <a:cs typeface="Arial" panose="020B0604020202020204" pitchFamily="34" charset="0"/>
              </a:rPr>
              <a:t>Chirurgie rachidienne </a:t>
            </a:r>
          </a:p>
        </p:txBody>
      </p:sp>
      <p:cxnSp>
        <p:nvCxnSpPr>
          <p:cNvPr id="6" name="Google Shape;1577;p11">
            <a:extLst>
              <a:ext uri="{FF2B5EF4-FFF2-40B4-BE49-F238E27FC236}">
                <a16:creationId xmlns:a16="http://schemas.microsoft.com/office/drawing/2014/main" id="{D0F55AB9-1EAB-8D4B-0813-1545B3BAA91C}"/>
              </a:ext>
            </a:extLst>
          </p:cNvPr>
          <p:cNvCxnSpPr/>
          <p:nvPr/>
        </p:nvCxnSpPr>
        <p:spPr>
          <a:xfrm flipH="1">
            <a:off x="7503498" y="2994215"/>
            <a:ext cx="0" cy="241800"/>
          </a:xfrm>
          <a:prstGeom prst="straightConnector1">
            <a:avLst/>
          </a:prstGeom>
          <a:noFill/>
          <a:ln w="38100" cap="flat" cmpd="sng">
            <a:solidFill>
              <a:srgbClr val="1CB6C6"/>
            </a:solidFill>
            <a:prstDash val="solid"/>
            <a:miter lim="800000"/>
            <a:headEnd type="none" w="sm" len="sm"/>
            <a:tailEnd type="none" w="sm" len="sm"/>
          </a:ln>
        </p:spPr>
      </p:cxnSp>
    </p:spTree>
    <p:extLst>
      <p:ext uri="{BB962C8B-B14F-4D97-AF65-F5344CB8AC3E}">
        <p14:creationId xmlns:p14="http://schemas.microsoft.com/office/powerpoint/2010/main" val="2024212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76;p7">
            <a:extLst>
              <a:ext uri="{FF2B5EF4-FFF2-40B4-BE49-F238E27FC236}">
                <a16:creationId xmlns:a16="http://schemas.microsoft.com/office/drawing/2014/main" id="{A61C96AC-64AF-A32A-08A4-ABDA7042E808}"/>
              </a:ext>
            </a:extLst>
          </p:cNvPr>
          <p:cNvSpPr txBox="1">
            <a:spLocks/>
          </p:cNvSpPr>
          <p:nvPr/>
        </p:nvSpPr>
        <p:spPr>
          <a:xfrm>
            <a:off x="351770" y="-110069"/>
            <a:ext cx="8477999" cy="561185"/>
          </a:xfrm>
          <a:prstGeom prst="rect">
            <a:avLst/>
          </a:prstGeom>
          <a:noFill/>
          <a:ln>
            <a:noFill/>
          </a:ln>
        </p:spPr>
        <p:txBody>
          <a:bodyPr spcFirstLastPara="1" vert="horz" wrap="square" lIns="0" tIns="0" rIns="0" bIns="0" rtlCol="0" anchor="t" anchorCtr="0">
            <a:normAutofit/>
          </a:bodyPr>
          <a:lst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a:lstStyle>
          <a:p>
            <a:pPr>
              <a:buSzPts val="2200"/>
            </a:pPr>
            <a:endParaRPr lang="fr-FR" sz="2100" cap="all">
              <a:latin typeface="Arial" panose="020B0604020202020204" pitchFamily="34" charset="0"/>
              <a:cs typeface="Arial" panose="020B0604020202020204" pitchFamily="34" charset="0"/>
            </a:endParaRPr>
          </a:p>
        </p:txBody>
      </p:sp>
      <p:sp>
        <p:nvSpPr>
          <p:cNvPr id="5" name="Terminaison 4">
            <a:extLst>
              <a:ext uri="{FF2B5EF4-FFF2-40B4-BE49-F238E27FC236}">
                <a16:creationId xmlns:a16="http://schemas.microsoft.com/office/drawing/2014/main" id="{5F7463F4-F370-875B-3A02-34DC54ECBE77}"/>
              </a:ext>
            </a:extLst>
          </p:cNvPr>
          <p:cNvSpPr/>
          <p:nvPr/>
        </p:nvSpPr>
        <p:spPr>
          <a:xfrm>
            <a:off x="838200" y="3016778"/>
            <a:ext cx="2141220" cy="684934"/>
          </a:xfrm>
          <a:prstGeom prst="flowChartTerminator">
            <a:avLst/>
          </a:prstGeom>
          <a:noFill/>
          <a:ln w="28575">
            <a:solidFill>
              <a:srgbClr val="525C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50">
                <a:solidFill>
                  <a:schemeClr val="tx1"/>
                </a:solidFill>
                <a:latin typeface="Arial" panose="020B0604020202020204" pitchFamily="34" charset="0"/>
                <a:cs typeface="Arial" panose="020B0604020202020204" pitchFamily="34" charset="0"/>
              </a:rPr>
              <a:t>Technologie </a:t>
            </a:r>
          </a:p>
          <a:p>
            <a:pPr algn="ctr"/>
            <a:r>
              <a:rPr lang="fr-FR" sz="1350">
                <a:solidFill>
                  <a:schemeClr val="tx1"/>
                </a:solidFill>
                <a:latin typeface="Arial" panose="020B0604020202020204" pitchFamily="34" charset="0"/>
                <a:cs typeface="Arial" panose="020B0604020202020204" pitchFamily="34" charset="0"/>
              </a:rPr>
              <a:t>infrarouge</a:t>
            </a:r>
          </a:p>
        </p:txBody>
      </p:sp>
      <p:sp>
        <p:nvSpPr>
          <p:cNvPr id="6" name="Terminaison 5">
            <a:extLst>
              <a:ext uri="{FF2B5EF4-FFF2-40B4-BE49-F238E27FC236}">
                <a16:creationId xmlns:a16="http://schemas.microsoft.com/office/drawing/2014/main" id="{C718F4A0-6D51-F3F7-9BF4-4062EF4CBC3E}"/>
              </a:ext>
            </a:extLst>
          </p:cNvPr>
          <p:cNvSpPr/>
          <p:nvPr/>
        </p:nvSpPr>
        <p:spPr>
          <a:xfrm>
            <a:off x="3440150" y="3016777"/>
            <a:ext cx="2141220" cy="684935"/>
          </a:xfrm>
          <a:prstGeom prst="flowChartTerminator">
            <a:avLst/>
          </a:prstGeom>
          <a:noFill/>
          <a:ln w="28575">
            <a:solidFill>
              <a:srgbClr val="1CB6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50">
                <a:solidFill>
                  <a:schemeClr val="tx1"/>
                </a:solidFill>
                <a:latin typeface="Arial" panose="020B0604020202020204" pitchFamily="34" charset="0"/>
                <a:cs typeface="Arial" panose="020B0604020202020204" pitchFamily="34" charset="0"/>
              </a:rPr>
              <a:t>Traitement </a:t>
            </a:r>
            <a:br>
              <a:rPr lang="fr-FR" sz="1350">
                <a:solidFill>
                  <a:schemeClr val="tx1"/>
                </a:solidFill>
                <a:latin typeface="Arial" panose="020B0604020202020204" pitchFamily="34" charset="0"/>
                <a:cs typeface="Arial" panose="020B0604020202020204" pitchFamily="34" charset="0"/>
              </a:rPr>
            </a:br>
            <a:r>
              <a:rPr lang="fr-FR" sz="1350">
                <a:solidFill>
                  <a:schemeClr val="tx1"/>
                </a:solidFill>
                <a:latin typeface="Arial" panose="020B0604020202020204" pitchFamily="34" charset="0"/>
                <a:cs typeface="Arial" panose="020B0604020202020204" pitchFamily="34" charset="0"/>
              </a:rPr>
              <a:t>électro-analgésique</a:t>
            </a:r>
          </a:p>
        </p:txBody>
      </p:sp>
      <p:sp>
        <p:nvSpPr>
          <p:cNvPr id="7" name="Terminaison 6">
            <a:extLst>
              <a:ext uri="{FF2B5EF4-FFF2-40B4-BE49-F238E27FC236}">
                <a16:creationId xmlns:a16="http://schemas.microsoft.com/office/drawing/2014/main" id="{913988F2-6F59-6E4A-EC64-C9D09B08A18B}"/>
              </a:ext>
            </a:extLst>
          </p:cNvPr>
          <p:cNvSpPr/>
          <p:nvPr/>
        </p:nvSpPr>
        <p:spPr>
          <a:xfrm>
            <a:off x="5985230" y="3046228"/>
            <a:ext cx="2141220" cy="655485"/>
          </a:xfrm>
          <a:prstGeom prst="flowChartTerminator">
            <a:avLst/>
          </a:prstGeom>
          <a:noFill/>
          <a:ln w="28575">
            <a:solidFill>
              <a:srgbClr val="525C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50">
                <a:solidFill>
                  <a:schemeClr val="tx1"/>
                </a:solidFill>
                <a:latin typeface="Arial" panose="020B0604020202020204" pitchFamily="34" charset="0"/>
                <a:cs typeface="Arial" panose="020B0604020202020204" pitchFamily="34" charset="0"/>
              </a:rPr>
              <a:t>Analgésie </a:t>
            </a:r>
            <a:br>
              <a:rPr lang="fr-FR" sz="1350">
                <a:solidFill>
                  <a:schemeClr val="tx1"/>
                </a:solidFill>
                <a:latin typeface="Arial" panose="020B0604020202020204" pitchFamily="34" charset="0"/>
                <a:cs typeface="Arial" panose="020B0604020202020204" pitchFamily="34" charset="0"/>
              </a:rPr>
            </a:br>
            <a:r>
              <a:rPr lang="fr-FR" sz="1350">
                <a:solidFill>
                  <a:schemeClr val="tx1"/>
                </a:solidFill>
                <a:latin typeface="Arial" panose="020B0604020202020204" pitchFamily="34" charset="0"/>
                <a:cs typeface="Arial" panose="020B0604020202020204" pitchFamily="34" charset="0"/>
              </a:rPr>
              <a:t>par réalité virtuelle</a:t>
            </a:r>
          </a:p>
        </p:txBody>
      </p:sp>
      <p:sp>
        <p:nvSpPr>
          <p:cNvPr id="14" name="ZoneTexte 13">
            <a:extLst>
              <a:ext uri="{FF2B5EF4-FFF2-40B4-BE49-F238E27FC236}">
                <a16:creationId xmlns:a16="http://schemas.microsoft.com/office/drawing/2014/main" id="{39F1C887-DB85-7D74-CFB2-7FF073355531}"/>
              </a:ext>
            </a:extLst>
          </p:cNvPr>
          <p:cNvSpPr txBox="1"/>
          <p:nvPr/>
        </p:nvSpPr>
        <p:spPr>
          <a:xfrm>
            <a:off x="720090" y="3764441"/>
            <a:ext cx="2301240" cy="784830"/>
          </a:xfrm>
          <a:prstGeom prst="rect">
            <a:avLst/>
          </a:prstGeom>
          <a:noFill/>
        </p:spPr>
        <p:txBody>
          <a:bodyPr wrap="square" rtlCol="0">
            <a:spAutoFit/>
          </a:bodyPr>
          <a:lstStyle/>
          <a:p>
            <a:pPr algn="ctr"/>
            <a:r>
              <a:rPr lang="fr-FR" sz="900">
                <a:latin typeface="Arial" panose="020B0604020202020204" pitchFamily="34" charset="0"/>
                <a:cs typeface="Arial" panose="020B0604020202020204" pitchFamily="34" charset="0"/>
              </a:rPr>
              <a:t>Radiation infrarouge (0,70-1 000 µm) pouvant pénétrer à travers la surface cutanée et induire localement des effets anti-oxydants, anti-inflammatoires </a:t>
            </a:r>
            <a:br>
              <a:rPr lang="fr-FR" sz="900">
                <a:latin typeface="Arial" panose="020B0604020202020204" pitchFamily="34" charset="0"/>
                <a:cs typeface="Arial" panose="020B0604020202020204" pitchFamily="34" charset="0"/>
              </a:rPr>
            </a:br>
            <a:r>
              <a:rPr lang="fr-FR" sz="900">
                <a:latin typeface="Arial" panose="020B0604020202020204" pitchFamily="34" charset="0"/>
                <a:cs typeface="Arial" panose="020B0604020202020204" pitchFamily="34" charset="0"/>
              </a:rPr>
              <a:t>et vasodilatateurs</a:t>
            </a:r>
          </a:p>
        </p:txBody>
      </p:sp>
      <p:sp>
        <p:nvSpPr>
          <p:cNvPr id="15" name="ZoneTexte 14">
            <a:extLst>
              <a:ext uri="{FF2B5EF4-FFF2-40B4-BE49-F238E27FC236}">
                <a16:creationId xmlns:a16="http://schemas.microsoft.com/office/drawing/2014/main" id="{D7839C4E-1F96-8A43-976B-E70AF97E5906}"/>
              </a:ext>
            </a:extLst>
          </p:cNvPr>
          <p:cNvSpPr txBox="1"/>
          <p:nvPr/>
        </p:nvSpPr>
        <p:spPr>
          <a:xfrm>
            <a:off x="3371850" y="3764441"/>
            <a:ext cx="2301240" cy="507831"/>
          </a:xfrm>
          <a:prstGeom prst="rect">
            <a:avLst/>
          </a:prstGeom>
          <a:noFill/>
        </p:spPr>
        <p:txBody>
          <a:bodyPr wrap="square" rtlCol="0">
            <a:spAutoFit/>
          </a:bodyPr>
          <a:lstStyle/>
          <a:p>
            <a:pPr algn="ctr"/>
            <a:r>
              <a:rPr lang="fr-FR" sz="900">
                <a:latin typeface="Arial" panose="020B0604020202020204" pitchFamily="34" charset="0"/>
                <a:cs typeface="Arial" panose="020B0604020202020204" pitchFamily="34" charset="0"/>
              </a:rPr>
              <a:t>Courants électriques similaires à </a:t>
            </a:r>
            <a:br>
              <a:rPr lang="fr-FR" sz="900">
                <a:latin typeface="Arial" panose="020B0604020202020204" pitchFamily="34" charset="0"/>
                <a:cs typeface="Arial" panose="020B0604020202020204" pitchFamily="34" charset="0"/>
              </a:rPr>
            </a:br>
            <a:r>
              <a:rPr lang="fr-FR" sz="900">
                <a:latin typeface="Arial" panose="020B0604020202020204" pitchFamily="34" charset="0"/>
                <a:cs typeface="Arial" panose="020B0604020202020204" pitchFamily="34" charset="0"/>
              </a:rPr>
              <a:t>ceux produits par le corps et appliqués sur la peau pour produire de la chaleur</a:t>
            </a:r>
          </a:p>
        </p:txBody>
      </p:sp>
      <p:sp>
        <p:nvSpPr>
          <p:cNvPr id="16" name="ZoneTexte 15">
            <a:extLst>
              <a:ext uri="{FF2B5EF4-FFF2-40B4-BE49-F238E27FC236}">
                <a16:creationId xmlns:a16="http://schemas.microsoft.com/office/drawing/2014/main" id="{B41C058C-326E-5140-0020-1E4B4A6E60E2}"/>
              </a:ext>
            </a:extLst>
          </p:cNvPr>
          <p:cNvSpPr txBox="1"/>
          <p:nvPr/>
        </p:nvSpPr>
        <p:spPr>
          <a:xfrm>
            <a:off x="5985230" y="3764441"/>
            <a:ext cx="2301240" cy="646331"/>
          </a:xfrm>
          <a:prstGeom prst="rect">
            <a:avLst/>
          </a:prstGeom>
          <a:noFill/>
        </p:spPr>
        <p:txBody>
          <a:bodyPr wrap="square" rtlCol="0">
            <a:spAutoFit/>
          </a:bodyPr>
          <a:lstStyle/>
          <a:p>
            <a:pPr algn="ctr"/>
            <a:r>
              <a:rPr lang="fr-FR" sz="900">
                <a:latin typeface="Arial" panose="020B0604020202020204" pitchFamily="34" charset="0"/>
                <a:cs typeface="Arial" panose="020B0604020202020204" pitchFamily="34" charset="0"/>
              </a:rPr>
              <a:t>Favoriser le soulagement naturel de </a:t>
            </a:r>
            <a:br>
              <a:rPr lang="fr-FR" sz="900">
                <a:latin typeface="Arial" panose="020B0604020202020204" pitchFamily="34" charset="0"/>
                <a:cs typeface="Arial" panose="020B0604020202020204" pitchFamily="34" charset="0"/>
              </a:rPr>
            </a:br>
            <a:r>
              <a:rPr lang="fr-FR" sz="900">
                <a:latin typeface="Arial" panose="020B0604020202020204" pitchFamily="34" charset="0"/>
                <a:cs typeface="Arial" panose="020B0604020202020204" pitchFamily="34" charset="0"/>
              </a:rPr>
              <a:t>la douleur en utilisant des stimuli </a:t>
            </a:r>
            <a:br>
              <a:rPr lang="fr-FR" sz="900">
                <a:latin typeface="Arial" panose="020B0604020202020204" pitchFamily="34" charset="0"/>
                <a:cs typeface="Arial" panose="020B0604020202020204" pitchFamily="34" charset="0"/>
              </a:rPr>
            </a:br>
            <a:r>
              <a:rPr lang="fr-FR" sz="900">
                <a:latin typeface="Arial" panose="020B0604020202020204" pitchFamily="34" charset="0"/>
                <a:cs typeface="Arial" panose="020B0604020202020204" pitchFamily="34" charset="0"/>
              </a:rPr>
              <a:t>visuels immersifs multimodaux </a:t>
            </a:r>
            <a:br>
              <a:rPr lang="fr-FR" sz="900">
                <a:latin typeface="Arial" panose="020B0604020202020204" pitchFamily="34" charset="0"/>
                <a:cs typeface="Arial" panose="020B0604020202020204" pitchFamily="34" charset="0"/>
              </a:rPr>
            </a:br>
            <a:r>
              <a:rPr lang="fr-FR" sz="900">
                <a:latin typeface="Arial" panose="020B0604020202020204" pitchFamily="34" charset="0"/>
                <a:cs typeface="Arial" panose="020B0604020202020204" pitchFamily="34" charset="0"/>
              </a:rPr>
              <a:t>(visuels, auditifs, tactiles)</a:t>
            </a:r>
          </a:p>
        </p:txBody>
      </p:sp>
      <p:sp>
        <p:nvSpPr>
          <p:cNvPr id="3" name="Titre 2">
            <a:extLst>
              <a:ext uri="{FF2B5EF4-FFF2-40B4-BE49-F238E27FC236}">
                <a16:creationId xmlns:a16="http://schemas.microsoft.com/office/drawing/2014/main" id="{CAA16299-786D-D9FC-7509-374717A0B138}"/>
              </a:ext>
            </a:extLst>
          </p:cNvPr>
          <p:cNvSpPr>
            <a:spLocks noGrp="1"/>
          </p:cNvSpPr>
          <p:nvPr>
            <p:ph type="title"/>
          </p:nvPr>
        </p:nvSpPr>
        <p:spPr>
          <a:xfrm>
            <a:off x="250804" y="412408"/>
            <a:ext cx="8666800" cy="249299"/>
          </a:xfrm>
        </p:spPr>
        <p:txBody>
          <a:bodyPr/>
          <a:lstStyle/>
          <a:p>
            <a:r>
              <a:rPr lang="fr-FR"/>
              <a:t>Autogestion de la douleur </a:t>
            </a:r>
            <a:r>
              <a:rPr lang="fr-FR" err="1"/>
              <a:t>musculo-squelettique</a:t>
            </a:r>
            <a:r>
              <a:rPr lang="fr-FR"/>
              <a:t> </a:t>
            </a:r>
          </a:p>
        </p:txBody>
      </p:sp>
      <p:sp>
        <p:nvSpPr>
          <p:cNvPr id="8" name="Espace réservé du contenu 7">
            <a:extLst>
              <a:ext uri="{FF2B5EF4-FFF2-40B4-BE49-F238E27FC236}">
                <a16:creationId xmlns:a16="http://schemas.microsoft.com/office/drawing/2014/main" id="{63EDBE3D-2905-5239-C848-5FD1C16A6E4D}"/>
              </a:ext>
            </a:extLst>
          </p:cNvPr>
          <p:cNvSpPr>
            <a:spLocks noGrp="1"/>
          </p:cNvSpPr>
          <p:nvPr>
            <p:ph sz="quarter" idx="11"/>
          </p:nvPr>
        </p:nvSpPr>
        <p:spPr>
          <a:xfrm>
            <a:off x="250825" y="828675"/>
            <a:ext cx="8090457" cy="1661993"/>
          </a:xfrm>
        </p:spPr>
        <p:txBody>
          <a:bodyPr/>
          <a:lstStyle/>
          <a:p>
            <a:r>
              <a:rPr lang="fr-FR"/>
              <a:t>Malgré leur efficacité, les traitements pharmacologiques analgésiques ne conviennent pas ou ne suffisent pas à de nombreux patients.</a:t>
            </a:r>
          </a:p>
          <a:p>
            <a:endParaRPr lang="fr-FR"/>
          </a:p>
          <a:p>
            <a:r>
              <a:rPr lang="fr-FR"/>
              <a:t>De plus, le recours à des traitements pharmacologiques peut interférer avec l’activité physique et présenter des effets secondaires. C’est pourquoi, on observe un intérêt croissant des traitements non pharmacologiques. </a:t>
            </a:r>
          </a:p>
          <a:p>
            <a:pPr marL="0" indent="0">
              <a:buNone/>
            </a:pPr>
            <a:endParaRPr lang="fr-FR"/>
          </a:p>
        </p:txBody>
      </p:sp>
      <p:sp>
        <p:nvSpPr>
          <p:cNvPr id="10" name="Espace réservé du texte 9">
            <a:extLst>
              <a:ext uri="{FF2B5EF4-FFF2-40B4-BE49-F238E27FC236}">
                <a16:creationId xmlns:a16="http://schemas.microsoft.com/office/drawing/2014/main" id="{69EA8AD6-E76D-3ED4-B128-E57C721A0ABF}"/>
              </a:ext>
            </a:extLst>
          </p:cNvPr>
          <p:cNvSpPr>
            <a:spLocks noGrp="1"/>
          </p:cNvSpPr>
          <p:nvPr>
            <p:ph type="body" sz="quarter" idx="12"/>
          </p:nvPr>
        </p:nvSpPr>
        <p:spPr>
          <a:xfrm>
            <a:off x="250804" y="4930898"/>
            <a:ext cx="6862764" cy="123111"/>
          </a:xfrm>
        </p:spPr>
        <p:txBody>
          <a:bodyPr/>
          <a:lstStyle/>
          <a:p>
            <a:r>
              <a:rPr lang="fr-FR" sz="800" err="1">
                <a:latin typeface="Arial" panose="020B0604020202020204" pitchFamily="34" charset="0"/>
                <a:cs typeface="Arial" panose="020B0604020202020204" pitchFamily="34" charset="0"/>
              </a:rPr>
              <a:t>Tsai</a:t>
            </a:r>
            <a:r>
              <a:rPr lang="fr-FR" sz="800">
                <a:latin typeface="Arial" panose="020B0604020202020204" pitchFamily="34" charset="0"/>
                <a:cs typeface="Arial" panose="020B0604020202020204" pitchFamily="34" charset="0"/>
              </a:rPr>
              <a:t> SR. </a:t>
            </a:r>
            <a:r>
              <a:rPr lang="fr-FR" sz="800" i="1">
                <a:latin typeface="Arial" panose="020B0604020202020204" pitchFamily="34" charset="0"/>
                <a:cs typeface="Arial" panose="020B0604020202020204" pitchFamily="34" charset="0"/>
              </a:rPr>
              <a:t>et al. </a:t>
            </a:r>
            <a:r>
              <a:rPr lang="fr-FR" sz="800">
                <a:latin typeface="Arial" panose="020B0604020202020204" pitchFamily="34" charset="0"/>
                <a:cs typeface="Arial" panose="020B0604020202020204" pitchFamily="34" charset="0"/>
              </a:rPr>
              <a:t>2017 ; </a:t>
            </a:r>
            <a:r>
              <a:rPr lang="fr-FR" sz="800" err="1">
                <a:latin typeface="Arial" panose="020B0604020202020204" pitchFamily="34" charset="0"/>
                <a:cs typeface="Arial" panose="020B0604020202020204" pitchFamily="34" charset="0"/>
              </a:rPr>
              <a:t>Shemilt</a:t>
            </a:r>
            <a:r>
              <a:rPr lang="fr-FR" sz="800">
                <a:latin typeface="Arial" panose="020B0604020202020204" pitchFamily="34" charset="0"/>
                <a:cs typeface="Arial" panose="020B0604020202020204" pitchFamily="34" charset="0"/>
              </a:rPr>
              <a:t> R. </a:t>
            </a:r>
            <a:r>
              <a:rPr lang="fr-FR" sz="800" i="1">
                <a:latin typeface="Arial" panose="020B0604020202020204" pitchFamily="34" charset="0"/>
                <a:cs typeface="Arial" panose="020B0604020202020204" pitchFamily="34" charset="0"/>
              </a:rPr>
              <a:t>et al. </a:t>
            </a:r>
            <a:r>
              <a:rPr lang="fr-FR" sz="800">
                <a:latin typeface="Arial" panose="020B0604020202020204" pitchFamily="34" charset="0"/>
                <a:cs typeface="Arial" panose="020B0604020202020204" pitchFamily="34" charset="0"/>
              </a:rPr>
              <a:t>2019 ; </a:t>
            </a:r>
            <a:r>
              <a:rPr lang="fr-FR" sz="800" err="1">
                <a:latin typeface="Arial" panose="020B0604020202020204" pitchFamily="34" charset="0"/>
                <a:cs typeface="Arial" panose="020B0604020202020204" pitchFamily="34" charset="0"/>
              </a:rPr>
              <a:t>Poltawski</a:t>
            </a:r>
            <a:r>
              <a:rPr lang="fr-FR" sz="800">
                <a:latin typeface="Arial" panose="020B0604020202020204" pitchFamily="34" charset="0"/>
                <a:cs typeface="Arial" panose="020B0604020202020204" pitchFamily="34" charset="0"/>
              </a:rPr>
              <a:t> </a:t>
            </a:r>
            <a:r>
              <a:rPr lang="fr-FR" sz="800" i="1">
                <a:latin typeface="Arial" panose="020B0604020202020204" pitchFamily="34" charset="0"/>
                <a:cs typeface="Arial" panose="020B0604020202020204" pitchFamily="34" charset="0"/>
              </a:rPr>
              <a:t>et al. </a:t>
            </a:r>
            <a:r>
              <a:rPr lang="fr-FR" sz="800">
                <a:latin typeface="Arial" panose="020B0604020202020204" pitchFamily="34" charset="0"/>
                <a:cs typeface="Arial" panose="020B0604020202020204" pitchFamily="34" charset="0"/>
              </a:rPr>
              <a:t>2009 ;  </a:t>
            </a:r>
            <a:r>
              <a:rPr lang="fr-FR" sz="800" err="1">
                <a:latin typeface="Arial" panose="020B0604020202020204" pitchFamily="34" charset="0"/>
                <a:cs typeface="Arial" panose="020B0604020202020204" pitchFamily="34" charset="0"/>
              </a:rPr>
              <a:t>Vatansever</a:t>
            </a:r>
            <a:r>
              <a:rPr lang="fr-FR" sz="800">
                <a:latin typeface="Arial" panose="020B0604020202020204" pitchFamily="34" charset="0"/>
                <a:cs typeface="Arial" panose="020B0604020202020204" pitchFamily="34" charset="0"/>
              </a:rPr>
              <a:t> </a:t>
            </a:r>
            <a:r>
              <a:rPr lang="fr-FR" sz="800" i="1">
                <a:latin typeface="Arial" panose="020B0604020202020204" pitchFamily="34" charset="0"/>
                <a:cs typeface="Arial" panose="020B0604020202020204" pitchFamily="34" charset="0"/>
              </a:rPr>
              <a:t>et al</a:t>
            </a:r>
            <a:r>
              <a:rPr lang="fr-FR" sz="800">
                <a:latin typeface="Arial" panose="020B0604020202020204" pitchFamily="34" charset="0"/>
                <a:cs typeface="Arial" panose="020B0604020202020204" pitchFamily="34" charset="0"/>
              </a:rPr>
              <a:t>. 2012 ; </a:t>
            </a:r>
            <a:r>
              <a:rPr lang="fr-FR" sz="800" err="1">
                <a:latin typeface="Arial" panose="020B0604020202020204" pitchFamily="34" charset="0"/>
                <a:cs typeface="Arial" panose="020B0604020202020204" pitchFamily="34" charset="0"/>
              </a:rPr>
              <a:t>Ghoname</a:t>
            </a:r>
            <a:r>
              <a:rPr lang="fr-FR" sz="800">
                <a:latin typeface="Arial" panose="020B0604020202020204" pitchFamily="34" charset="0"/>
                <a:cs typeface="Arial" panose="020B0604020202020204" pitchFamily="34" charset="0"/>
              </a:rPr>
              <a:t> E. </a:t>
            </a:r>
            <a:r>
              <a:rPr lang="fr-FR" sz="800" i="1">
                <a:latin typeface="Arial" panose="020B0604020202020204" pitchFamily="34" charset="0"/>
                <a:cs typeface="Arial" panose="020B0604020202020204" pitchFamily="34" charset="0"/>
              </a:rPr>
              <a:t>et al. </a:t>
            </a:r>
            <a:r>
              <a:rPr lang="fr-FR" sz="800">
                <a:latin typeface="Arial" panose="020B0604020202020204" pitchFamily="34" charset="0"/>
                <a:cs typeface="Arial" panose="020B0604020202020204" pitchFamily="34" charset="0"/>
              </a:rPr>
              <a:t>1999 ; </a:t>
            </a:r>
            <a:r>
              <a:rPr lang="fr-FR" sz="800" err="1">
                <a:latin typeface="Arial" panose="020B0604020202020204" pitchFamily="34" charset="0"/>
                <a:cs typeface="Arial" panose="020B0604020202020204" pitchFamily="34" charset="0"/>
              </a:rPr>
              <a:t>Ahmadpour</a:t>
            </a:r>
            <a:r>
              <a:rPr lang="fr-FR" sz="800">
                <a:latin typeface="Arial" panose="020B0604020202020204" pitchFamily="34" charset="0"/>
                <a:cs typeface="Arial" panose="020B0604020202020204" pitchFamily="34" charset="0"/>
              </a:rPr>
              <a:t> </a:t>
            </a:r>
            <a:r>
              <a:rPr lang="fr-FR" sz="800" i="1">
                <a:latin typeface="Arial" panose="020B0604020202020204" pitchFamily="34" charset="0"/>
                <a:cs typeface="Arial" panose="020B0604020202020204" pitchFamily="34" charset="0"/>
              </a:rPr>
              <a:t>et al. </a:t>
            </a:r>
            <a:r>
              <a:rPr lang="fr-FR" sz="800">
                <a:latin typeface="Arial" panose="020B0604020202020204" pitchFamily="34" charset="0"/>
                <a:cs typeface="Arial" panose="020B0604020202020204" pitchFamily="34" charset="0"/>
              </a:rPr>
              <a:t>2019. </a:t>
            </a:r>
          </a:p>
        </p:txBody>
      </p:sp>
      <p:grpSp>
        <p:nvGrpSpPr>
          <p:cNvPr id="35" name="Group 28">
            <a:extLst>
              <a:ext uri="{FF2B5EF4-FFF2-40B4-BE49-F238E27FC236}">
                <a16:creationId xmlns:a16="http://schemas.microsoft.com/office/drawing/2014/main" id="{D86BE0BB-A940-2228-2C83-91F260AEABE8}"/>
              </a:ext>
            </a:extLst>
          </p:cNvPr>
          <p:cNvGrpSpPr/>
          <p:nvPr/>
        </p:nvGrpSpPr>
        <p:grpSpPr>
          <a:xfrm>
            <a:off x="6739902" y="2430038"/>
            <a:ext cx="747332" cy="747332"/>
            <a:chOff x="6620754" y="2797910"/>
            <a:chExt cx="747332" cy="747332"/>
          </a:xfrm>
        </p:grpSpPr>
        <p:sp>
          <p:nvSpPr>
            <p:cNvPr id="36" name="Google Shape;1662;p14">
              <a:extLst>
                <a:ext uri="{FF2B5EF4-FFF2-40B4-BE49-F238E27FC236}">
                  <a16:creationId xmlns:a16="http://schemas.microsoft.com/office/drawing/2014/main" id="{C820FCD7-BDE2-6966-C167-C312C95070B6}"/>
                </a:ext>
              </a:extLst>
            </p:cNvPr>
            <p:cNvSpPr/>
            <p:nvPr/>
          </p:nvSpPr>
          <p:spPr>
            <a:xfrm>
              <a:off x="6620754" y="2797910"/>
              <a:ext cx="747332" cy="747332"/>
            </a:xfrm>
            <a:custGeom>
              <a:avLst/>
              <a:gdLst/>
              <a:ahLst/>
              <a:cxnLst/>
              <a:rect l="l" t="t" r="r" b="b"/>
              <a:pathLst>
                <a:path w="747332" h="747332" extrusionOk="0">
                  <a:moveTo>
                    <a:pt x="373413" y="747332"/>
                  </a:moveTo>
                  <a:cubicBezTo>
                    <a:pt x="579783" y="747471"/>
                    <a:pt x="747192" y="580289"/>
                    <a:pt x="747332" y="373919"/>
                  </a:cubicBezTo>
                  <a:cubicBezTo>
                    <a:pt x="747472" y="167550"/>
                    <a:pt x="580289" y="140"/>
                    <a:pt x="373919" y="0"/>
                  </a:cubicBezTo>
                  <a:cubicBezTo>
                    <a:pt x="167549" y="-140"/>
                    <a:pt x="140" y="167043"/>
                    <a:pt x="0" y="373413"/>
                  </a:cubicBezTo>
                  <a:cubicBezTo>
                    <a:pt x="-210" y="579713"/>
                    <a:pt x="166860" y="747122"/>
                    <a:pt x="373160" y="747332"/>
                  </a:cubicBezTo>
                  <a:cubicBezTo>
                    <a:pt x="373245" y="747332"/>
                    <a:pt x="373328" y="747332"/>
                    <a:pt x="373413" y="747332"/>
                  </a:cubicBezTo>
                </a:path>
              </a:pathLst>
            </a:custGeom>
            <a:solidFill>
              <a:srgbClr val="525CA3"/>
            </a:solidFill>
            <a:ln w="381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50"/>
                <a:buFontTx/>
                <a:buNone/>
                <a:tabLst/>
                <a:defRPr/>
              </a:pPr>
              <a:endParaRPr kumimoji="0" sz="1350" b="0" i="0" u="none" strike="noStrike" kern="0" cap="none" spc="0" normalizeH="0" baseline="0" noProof="0">
                <a:ln>
                  <a:noFill/>
                </a:ln>
                <a:solidFill>
                  <a:srgbClr val="FFFFFF"/>
                </a:solidFill>
                <a:effectLst/>
                <a:uLnTx/>
                <a:uFillTx/>
                <a:ea typeface="Verdana"/>
                <a:cs typeface="+mn-cs"/>
                <a:sym typeface="Verdana"/>
              </a:endParaRPr>
            </a:p>
          </p:txBody>
        </p:sp>
        <p:sp>
          <p:nvSpPr>
            <p:cNvPr id="37" name="Google Shape;1663;p14">
              <a:extLst>
                <a:ext uri="{FF2B5EF4-FFF2-40B4-BE49-F238E27FC236}">
                  <a16:creationId xmlns:a16="http://schemas.microsoft.com/office/drawing/2014/main" id="{2177B738-70CE-295E-9084-440BEF90ED2A}"/>
                </a:ext>
              </a:extLst>
            </p:cNvPr>
            <p:cNvSpPr/>
            <p:nvPr/>
          </p:nvSpPr>
          <p:spPr>
            <a:xfrm>
              <a:off x="6688095" y="2865251"/>
              <a:ext cx="612650" cy="612650"/>
            </a:xfrm>
            <a:custGeom>
              <a:avLst/>
              <a:gdLst/>
              <a:ahLst/>
              <a:cxnLst/>
              <a:rect l="l" t="t" r="r" b="b"/>
              <a:pathLst>
                <a:path w="612650" h="612650" extrusionOk="0">
                  <a:moveTo>
                    <a:pt x="306072" y="612650"/>
                  </a:moveTo>
                  <a:cubicBezTo>
                    <a:pt x="475251" y="612789"/>
                    <a:pt x="612510" y="475757"/>
                    <a:pt x="612651" y="306578"/>
                  </a:cubicBezTo>
                  <a:cubicBezTo>
                    <a:pt x="612790" y="137399"/>
                    <a:pt x="475757" y="140"/>
                    <a:pt x="306579" y="0"/>
                  </a:cubicBezTo>
                  <a:cubicBezTo>
                    <a:pt x="137400" y="-140"/>
                    <a:pt x="140" y="136893"/>
                    <a:pt x="0" y="306072"/>
                  </a:cubicBezTo>
                  <a:cubicBezTo>
                    <a:pt x="-210" y="475181"/>
                    <a:pt x="136710" y="612440"/>
                    <a:pt x="305819" y="612650"/>
                  </a:cubicBezTo>
                  <a:cubicBezTo>
                    <a:pt x="305904" y="612650"/>
                    <a:pt x="305987" y="612650"/>
                    <a:pt x="306072" y="612650"/>
                  </a:cubicBezTo>
                </a:path>
              </a:pathLst>
            </a:custGeom>
            <a:solidFill>
              <a:srgbClr val="FFFFFF"/>
            </a:solidFill>
            <a:ln w="12575" cap="flat" cmpd="sng">
              <a:solidFill>
                <a:schemeClr val="accent5">
                  <a:lumMod val="50000"/>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Verdana"/>
                <a:cs typeface="Arial" panose="020B0604020202020204" pitchFamily="34" charset="0"/>
                <a:sym typeface="Verdana"/>
              </a:endParaRPr>
            </a:p>
          </p:txBody>
        </p:sp>
        <p:sp>
          <p:nvSpPr>
            <p:cNvPr id="38" name="Google Shape;1664;p14">
              <a:extLst>
                <a:ext uri="{FF2B5EF4-FFF2-40B4-BE49-F238E27FC236}">
                  <a16:creationId xmlns:a16="http://schemas.microsoft.com/office/drawing/2014/main" id="{7BF50FF5-F10B-EEEF-5B9B-43AE5BE9989D}"/>
                </a:ext>
              </a:extLst>
            </p:cNvPr>
            <p:cNvSpPr/>
            <p:nvPr/>
          </p:nvSpPr>
          <p:spPr>
            <a:xfrm>
              <a:off x="6834170" y="2945316"/>
              <a:ext cx="278857" cy="127400"/>
            </a:xfrm>
            <a:custGeom>
              <a:avLst/>
              <a:gdLst/>
              <a:ahLst/>
              <a:cxnLst/>
              <a:rect l="l" t="t" r="r" b="b"/>
              <a:pathLst>
                <a:path w="278857" h="127400" extrusionOk="0">
                  <a:moveTo>
                    <a:pt x="0" y="122337"/>
                  </a:moveTo>
                  <a:cubicBezTo>
                    <a:pt x="2025" y="90059"/>
                    <a:pt x="19240" y="31959"/>
                    <a:pt x="112150" y="6896"/>
                  </a:cubicBezTo>
                  <a:cubicBezTo>
                    <a:pt x="151779" y="-5714"/>
                    <a:pt x="194901" y="-883"/>
                    <a:pt x="230757" y="20187"/>
                  </a:cubicBezTo>
                  <a:cubicBezTo>
                    <a:pt x="253535" y="33162"/>
                    <a:pt x="270678" y="54141"/>
                    <a:pt x="278857" y="79047"/>
                  </a:cubicBezTo>
                  <a:cubicBezTo>
                    <a:pt x="275279" y="81906"/>
                    <a:pt x="272050" y="85178"/>
                    <a:pt x="269237" y="88793"/>
                  </a:cubicBezTo>
                  <a:lnTo>
                    <a:pt x="269237" y="88793"/>
                  </a:lnTo>
                  <a:cubicBezTo>
                    <a:pt x="250341" y="88793"/>
                    <a:pt x="235003" y="104074"/>
                    <a:pt x="234934" y="122970"/>
                  </a:cubicBezTo>
                  <a:lnTo>
                    <a:pt x="234934" y="127400"/>
                  </a:lnTo>
                </a:path>
              </a:pathLst>
            </a:custGeom>
            <a:noFill/>
            <a:ln w="25175" cap="rnd" cmpd="sng">
              <a:solidFill>
                <a:srgbClr val="3666A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Verdana"/>
                <a:cs typeface="Arial" panose="020B0604020202020204" pitchFamily="34" charset="0"/>
                <a:sym typeface="Verdana"/>
              </a:endParaRPr>
            </a:p>
          </p:txBody>
        </p:sp>
        <p:sp>
          <p:nvSpPr>
            <p:cNvPr id="39" name="Google Shape;1665;p14">
              <a:extLst>
                <a:ext uri="{FF2B5EF4-FFF2-40B4-BE49-F238E27FC236}">
                  <a16:creationId xmlns:a16="http://schemas.microsoft.com/office/drawing/2014/main" id="{C80BAAB6-B2B9-7BEE-2B5A-3374C3B724FB}"/>
                </a:ext>
              </a:extLst>
            </p:cNvPr>
            <p:cNvSpPr/>
            <p:nvPr/>
          </p:nvSpPr>
          <p:spPr>
            <a:xfrm>
              <a:off x="6814803" y="3036641"/>
              <a:ext cx="391024" cy="138858"/>
            </a:xfrm>
            <a:custGeom>
              <a:avLst/>
              <a:gdLst/>
              <a:ahLst/>
              <a:cxnLst/>
              <a:rect l="l" t="t" r="r" b="b"/>
              <a:pathLst>
                <a:path w="391024" h="138858" extrusionOk="0">
                  <a:moveTo>
                    <a:pt x="8987" y="58733"/>
                  </a:moveTo>
                  <a:lnTo>
                    <a:pt x="274807" y="58733"/>
                  </a:lnTo>
                  <a:cubicBezTo>
                    <a:pt x="276167" y="58709"/>
                    <a:pt x="277513" y="59013"/>
                    <a:pt x="278731" y="59619"/>
                  </a:cubicBezTo>
                  <a:lnTo>
                    <a:pt x="278731" y="31645"/>
                  </a:lnTo>
                  <a:cubicBezTo>
                    <a:pt x="278731" y="26541"/>
                    <a:pt x="282867" y="22405"/>
                    <a:pt x="287971" y="22405"/>
                  </a:cubicBezTo>
                  <a:lnTo>
                    <a:pt x="302654" y="22405"/>
                  </a:lnTo>
                  <a:cubicBezTo>
                    <a:pt x="307412" y="9002"/>
                    <a:pt x="320078" y="35"/>
                    <a:pt x="334300" y="0"/>
                  </a:cubicBezTo>
                  <a:lnTo>
                    <a:pt x="378350" y="0"/>
                  </a:lnTo>
                  <a:cubicBezTo>
                    <a:pt x="385341" y="-9"/>
                    <a:pt x="391015" y="5652"/>
                    <a:pt x="391024" y="12642"/>
                  </a:cubicBezTo>
                  <a:cubicBezTo>
                    <a:pt x="391024" y="12858"/>
                    <a:pt x="391019" y="13075"/>
                    <a:pt x="391008" y="13291"/>
                  </a:cubicBezTo>
                  <a:lnTo>
                    <a:pt x="391008" y="125568"/>
                  </a:lnTo>
                  <a:cubicBezTo>
                    <a:pt x="391357" y="132550"/>
                    <a:pt x="385980" y="138493"/>
                    <a:pt x="378999" y="138844"/>
                  </a:cubicBezTo>
                  <a:cubicBezTo>
                    <a:pt x="378782" y="138854"/>
                    <a:pt x="378566" y="138859"/>
                    <a:pt x="378350" y="138859"/>
                  </a:cubicBezTo>
                  <a:lnTo>
                    <a:pt x="334553" y="138859"/>
                  </a:lnTo>
                  <a:cubicBezTo>
                    <a:pt x="320944" y="138803"/>
                    <a:pt x="308707" y="130563"/>
                    <a:pt x="303540" y="117973"/>
                  </a:cubicBezTo>
                  <a:lnTo>
                    <a:pt x="288224" y="117973"/>
                  </a:lnTo>
                  <a:cubicBezTo>
                    <a:pt x="283120" y="117973"/>
                    <a:pt x="278984" y="113837"/>
                    <a:pt x="278984" y="108733"/>
                  </a:cubicBezTo>
                  <a:lnTo>
                    <a:pt x="278984" y="92151"/>
                  </a:lnTo>
                  <a:cubicBezTo>
                    <a:pt x="277746" y="92699"/>
                    <a:pt x="276413" y="93000"/>
                    <a:pt x="275060" y="93037"/>
                  </a:cubicBezTo>
                  <a:lnTo>
                    <a:pt x="9240" y="93037"/>
                  </a:lnTo>
                  <a:cubicBezTo>
                    <a:pt x="4137" y="93037"/>
                    <a:pt x="0" y="88900"/>
                    <a:pt x="0" y="83796"/>
                  </a:cubicBezTo>
                  <a:lnTo>
                    <a:pt x="0" y="68480"/>
                  </a:lnTo>
                  <a:cubicBezTo>
                    <a:pt x="0" y="63376"/>
                    <a:pt x="4137" y="59240"/>
                    <a:pt x="9240" y="59240"/>
                  </a:cubicBezTo>
                </a:path>
              </a:pathLst>
            </a:custGeom>
            <a:solidFill>
              <a:srgbClr val="ED6C4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Verdana"/>
                <a:cs typeface="Arial" panose="020B0604020202020204" pitchFamily="34" charset="0"/>
                <a:sym typeface="Verdana"/>
              </a:endParaRPr>
            </a:p>
          </p:txBody>
        </p:sp>
        <p:sp>
          <p:nvSpPr>
            <p:cNvPr id="40" name="Google Shape;1666;p14">
              <a:extLst>
                <a:ext uri="{FF2B5EF4-FFF2-40B4-BE49-F238E27FC236}">
                  <a16:creationId xmlns:a16="http://schemas.microsoft.com/office/drawing/2014/main" id="{D84825DA-3563-8B20-5A98-721D7B886B17}"/>
                </a:ext>
              </a:extLst>
            </p:cNvPr>
            <p:cNvSpPr/>
            <p:nvPr/>
          </p:nvSpPr>
          <p:spPr>
            <a:xfrm>
              <a:off x="7045431" y="3154361"/>
              <a:ext cx="114683" cy="213035"/>
            </a:xfrm>
            <a:custGeom>
              <a:avLst/>
              <a:gdLst/>
              <a:ahLst/>
              <a:cxnLst/>
              <a:rect l="l" t="t" r="r" b="b"/>
              <a:pathLst>
                <a:path w="114683" h="213035" extrusionOk="0">
                  <a:moveTo>
                    <a:pt x="24685" y="0"/>
                  </a:moveTo>
                  <a:cubicBezTo>
                    <a:pt x="28747" y="14964"/>
                    <a:pt x="42343" y="25343"/>
                    <a:pt x="57849" y="25316"/>
                  </a:cubicBezTo>
                  <a:lnTo>
                    <a:pt x="59495" y="25316"/>
                  </a:lnTo>
                  <a:cubicBezTo>
                    <a:pt x="70573" y="38521"/>
                    <a:pt x="86941" y="46126"/>
                    <a:pt x="104178" y="46075"/>
                  </a:cubicBezTo>
                  <a:lnTo>
                    <a:pt x="112659" y="46075"/>
                  </a:lnTo>
                  <a:cubicBezTo>
                    <a:pt x="113522" y="47682"/>
                    <a:pt x="114200" y="49380"/>
                    <a:pt x="114684" y="51139"/>
                  </a:cubicBezTo>
                  <a:cubicBezTo>
                    <a:pt x="114684" y="52151"/>
                    <a:pt x="111266" y="53797"/>
                    <a:pt x="110380" y="54050"/>
                  </a:cubicBezTo>
                  <a:cubicBezTo>
                    <a:pt x="104334" y="55926"/>
                    <a:pt x="100602" y="61981"/>
                    <a:pt x="101646" y="68227"/>
                  </a:cubicBezTo>
                  <a:cubicBezTo>
                    <a:pt x="101646" y="68227"/>
                    <a:pt x="103798" y="80885"/>
                    <a:pt x="104431" y="87088"/>
                  </a:cubicBezTo>
                  <a:lnTo>
                    <a:pt x="101393" y="91771"/>
                  </a:lnTo>
                  <a:cubicBezTo>
                    <a:pt x="98988" y="95442"/>
                    <a:pt x="98482" y="99113"/>
                    <a:pt x="99874" y="108733"/>
                  </a:cubicBezTo>
                  <a:cubicBezTo>
                    <a:pt x="99404" y="109639"/>
                    <a:pt x="98982" y="110568"/>
                    <a:pt x="98608" y="111518"/>
                  </a:cubicBezTo>
                  <a:cubicBezTo>
                    <a:pt x="95317" y="118986"/>
                    <a:pt x="93798" y="122404"/>
                    <a:pt x="95064" y="127340"/>
                  </a:cubicBezTo>
                  <a:cubicBezTo>
                    <a:pt x="98478" y="135526"/>
                    <a:pt x="98060" y="144810"/>
                    <a:pt x="93925" y="152656"/>
                  </a:cubicBezTo>
                  <a:cubicBezTo>
                    <a:pt x="85697" y="163289"/>
                    <a:pt x="57470" y="163289"/>
                    <a:pt x="42406" y="163289"/>
                  </a:cubicBezTo>
                  <a:cubicBezTo>
                    <a:pt x="28626" y="162003"/>
                    <a:pt x="15106" y="167648"/>
                    <a:pt x="6331" y="178352"/>
                  </a:cubicBezTo>
                  <a:cubicBezTo>
                    <a:pt x="-187" y="188699"/>
                    <a:pt x="-1764" y="201409"/>
                    <a:pt x="2027" y="213035"/>
                  </a:cubicBezTo>
                </a:path>
              </a:pathLst>
            </a:custGeom>
            <a:noFill/>
            <a:ln w="25175" cap="rnd" cmpd="sng">
              <a:solidFill>
                <a:srgbClr val="3666A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Verdana"/>
                <a:cs typeface="Arial" panose="020B0604020202020204" pitchFamily="34" charset="0"/>
                <a:sym typeface="Verdana"/>
              </a:endParaRPr>
            </a:p>
          </p:txBody>
        </p:sp>
      </p:grpSp>
      <p:grpSp>
        <p:nvGrpSpPr>
          <p:cNvPr id="41" name="Group 34">
            <a:extLst>
              <a:ext uri="{FF2B5EF4-FFF2-40B4-BE49-F238E27FC236}">
                <a16:creationId xmlns:a16="http://schemas.microsoft.com/office/drawing/2014/main" id="{6AAEFE2F-5942-7264-CFBE-44FC2078B952}"/>
              </a:ext>
            </a:extLst>
          </p:cNvPr>
          <p:cNvGrpSpPr/>
          <p:nvPr/>
        </p:nvGrpSpPr>
        <p:grpSpPr>
          <a:xfrm>
            <a:off x="4142393" y="2430038"/>
            <a:ext cx="747332" cy="747332"/>
            <a:chOff x="4169560" y="2797910"/>
            <a:chExt cx="747332" cy="747332"/>
          </a:xfrm>
        </p:grpSpPr>
        <p:sp>
          <p:nvSpPr>
            <p:cNvPr id="42" name="Google Shape;1668;p14">
              <a:extLst>
                <a:ext uri="{FF2B5EF4-FFF2-40B4-BE49-F238E27FC236}">
                  <a16:creationId xmlns:a16="http://schemas.microsoft.com/office/drawing/2014/main" id="{7C61DE72-E489-7066-F286-D484454DBC3B}"/>
                </a:ext>
              </a:extLst>
            </p:cNvPr>
            <p:cNvSpPr/>
            <p:nvPr/>
          </p:nvSpPr>
          <p:spPr>
            <a:xfrm>
              <a:off x="4169560" y="2797910"/>
              <a:ext cx="747332" cy="747332"/>
            </a:xfrm>
            <a:custGeom>
              <a:avLst/>
              <a:gdLst/>
              <a:ahLst/>
              <a:cxnLst/>
              <a:rect l="l" t="t" r="r" b="b"/>
              <a:pathLst>
                <a:path w="747332" h="747332" extrusionOk="0">
                  <a:moveTo>
                    <a:pt x="373413" y="747332"/>
                  </a:moveTo>
                  <a:cubicBezTo>
                    <a:pt x="579783" y="747471"/>
                    <a:pt x="747192" y="580289"/>
                    <a:pt x="747332" y="373919"/>
                  </a:cubicBezTo>
                  <a:cubicBezTo>
                    <a:pt x="747472" y="167550"/>
                    <a:pt x="580289" y="140"/>
                    <a:pt x="373919" y="0"/>
                  </a:cubicBezTo>
                  <a:cubicBezTo>
                    <a:pt x="167549" y="-140"/>
                    <a:pt x="140" y="167043"/>
                    <a:pt x="0" y="373413"/>
                  </a:cubicBezTo>
                  <a:cubicBezTo>
                    <a:pt x="-210" y="579713"/>
                    <a:pt x="166860" y="747122"/>
                    <a:pt x="373160" y="747332"/>
                  </a:cubicBezTo>
                  <a:cubicBezTo>
                    <a:pt x="373245" y="747332"/>
                    <a:pt x="373328" y="747332"/>
                    <a:pt x="373413" y="747332"/>
                  </a:cubicBezTo>
                </a:path>
              </a:pathLst>
            </a:custGeom>
            <a:solidFill>
              <a:srgbClr val="1CB6C6"/>
            </a:solidFill>
            <a:ln w="381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50"/>
                <a:buFontTx/>
                <a:buNone/>
                <a:tabLst/>
                <a:defRPr/>
              </a:pPr>
              <a:endParaRPr kumimoji="0" sz="1350" b="0" i="0" u="none" strike="noStrike" kern="0" cap="none" spc="0" normalizeH="0" baseline="0" noProof="0">
                <a:ln>
                  <a:noFill/>
                </a:ln>
                <a:solidFill>
                  <a:srgbClr val="FFFFFF"/>
                </a:solidFill>
                <a:effectLst/>
                <a:uLnTx/>
                <a:uFillTx/>
                <a:ea typeface="Verdana"/>
                <a:cs typeface="+mn-cs"/>
                <a:sym typeface="Verdana"/>
              </a:endParaRPr>
            </a:p>
          </p:txBody>
        </p:sp>
        <p:sp>
          <p:nvSpPr>
            <p:cNvPr id="43" name="Google Shape;1669;p14">
              <a:extLst>
                <a:ext uri="{FF2B5EF4-FFF2-40B4-BE49-F238E27FC236}">
                  <a16:creationId xmlns:a16="http://schemas.microsoft.com/office/drawing/2014/main" id="{36DCEA4D-DA6B-84E6-6AB6-C05AA6626908}"/>
                </a:ext>
              </a:extLst>
            </p:cNvPr>
            <p:cNvSpPr/>
            <p:nvPr/>
          </p:nvSpPr>
          <p:spPr>
            <a:xfrm>
              <a:off x="4236901" y="2865251"/>
              <a:ext cx="612650" cy="612650"/>
            </a:xfrm>
            <a:custGeom>
              <a:avLst/>
              <a:gdLst/>
              <a:ahLst/>
              <a:cxnLst/>
              <a:rect l="l" t="t" r="r" b="b"/>
              <a:pathLst>
                <a:path w="612650" h="612650" extrusionOk="0">
                  <a:moveTo>
                    <a:pt x="306072" y="612650"/>
                  </a:moveTo>
                  <a:cubicBezTo>
                    <a:pt x="475251" y="612789"/>
                    <a:pt x="612510" y="475757"/>
                    <a:pt x="612651" y="306578"/>
                  </a:cubicBezTo>
                  <a:cubicBezTo>
                    <a:pt x="612790" y="137399"/>
                    <a:pt x="475757" y="140"/>
                    <a:pt x="306579" y="0"/>
                  </a:cubicBezTo>
                  <a:cubicBezTo>
                    <a:pt x="137400" y="-140"/>
                    <a:pt x="140" y="136893"/>
                    <a:pt x="0" y="306072"/>
                  </a:cubicBezTo>
                  <a:cubicBezTo>
                    <a:pt x="-210" y="475181"/>
                    <a:pt x="136710" y="612440"/>
                    <a:pt x="305819" y="612650"/>
                  </a:cubicBezTo>
                  <a:cubicBezTo>
                    <a:pt x="305904" y="612650"/>
                    <a:pt x="305987" y="612650"/>
                    <a:pt x="306072" y="612650"/>
                  </a:cubicBezTo>
                </a:path>
              </a:pathLst>
            </a:custGeom>
            <a:solidFill>
              <a:srgbClr val="FFFFFF"/>
            </a:solidFill>
            <a:ln w="12575" cap="flat" cmpd="sng">
              <a:solidFill>
                <a:schemeClr val="accent5">
                  <a:lumMod val="50000"/>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Verdana"/>
                <a:cs typeface="Arial" panose="020B0604020202020204" pitchFamily="34" charset="0"/>
                <a:sym typeface="Verdana"/>
              </a:endParaRPr>
            </a:p>
          </p:txBody>
        </p:sp>
        <p:sp>
          <p:nvSpPr>
            <p:cNvPr id="44" name="Google Shape;1670;p14">
              <a:extLst>
                <a:ext uri="{FF2B5EF4-FFF2-40B4-BE49-F238E27FC236}">
                  <a16:creationId xmlns:a16="http://schemas.microsoft.com/office/drawing/2014/main" id="{06104DA5-C63F-193E-6F71-E6C7360CB890}"/>
                </a:ext>
              </a:extLst>
            </p:cNvPr>
            <p:cNvSpPr/>
            <p:nvPr/>
          </p:nvSpPr>
          <p:spPr>
            <a:xfrm>
              <a:off x="4419162" y="2960186"/>
              <a:ext cx="239143" cy="403159"/>
            </a:xfrm>
            <a:custGeom>
              <a:avLst/>
              <a:gdLst/>
              <a:ahLst/>
              <a:cxnLst/>
              <a:rect l="l" t="t" r="r" b="b"/>
              <a:pathLst>
                <a:path w="239143" h="403159" extrusionOk="0">
                  <a:moveTo>
                    <a:pt x="207608" y="361261"/>
                  </a:moveTo>
                  <a:cubicBezTo>
                    <a:pt x="207970" y="365861"/>
                    <a:pt x="204535" y="369883"/>
                    <a:pt x="199935" y="370245"/>
                  </a:cubicBezTo>
                  <a:cubicBezTo>
                    <a:pt x="199918" y="370246"/>
                    <a:pt x="199903" y="370247"/>
                    <a:pt x="199887" y="370248"/>
                  </a:cubicBezTo>
                  <a:lnTo>
                    <a:pt x="39129" y="370248"/>
                  </a:lnTo>
                  <a:cubicBezTo>
                    <a:pt x="36565" y="370561"/>
                    <a:pt x="33972" y="370561"/>
                    <a:pt x="31408" y="370248"/>
                  </a:cubicBezTo>
                  <a:lnTo>
                    <a:pt x="31408" y="79113"/>
                  </a:lnTo>
                  <a:cubicBezTo>
                    <a:pt x="31118" y="74542"/>
                    <a:pt x="34562" y="70590"/>
                    <a:pt x="39129" y="70252"/>
                  </a:cubicBezTo>
                  <a:lnTo>
                    <a:pt x="199760" y="70252"/>
                  </a:lnTo>
                  <a:cubicBezTo>
                    <a:pt x="204327" y="70590"/>
                    <a:pt x="207771" y="74542"/>
                    <a:pt x="207482" y="79113"/>
                  </a:cubicBezTo>
                  <a:close/>
                  <a:moveTo>
                    <a:pt x="231405" y="37721"/>
                  </a:moveTo>
                  <a:lnTo>
                    <a:pt x="183811" y="37721"/>
                  </a:lnTo>
                  <a:cubicBezTo>
                    <a:pt x="179342" y="37520"/>
                    <a:pt x="175881" y="33734"/>
                    <a:pt x="176082" y="29264"/>
                  </a:cubicBezTo>
                  <a:cubicBezTo>
                    <a:pt x="176083" y="29215"/>
                    <a:pt x="176086" y="29164"/>
                    <a:pt x="176090" y="29114"/>
                  </a:cubicBezTo>
                  <a:lnTo>
                    <a:pt x="176090" y="8607"/>
                  </a:lnTo>
                  <a:cubicBezTo>
                    <a:pt x="176373" y="4143"/>
                    <a:pt x="172985" y="292"/>
                    <a:pt x="168519" y="8"/>
                  </a:cubicBezTo>
                  <a:cubicBezTo>
                    <a:pt x="168469" y="5"/>
                    <a:pt x="168419" y="3"/>
                    <a:pt x="168368" y="0"/>
                  </a:cubicBezTo>
                  <a:lnTo>
                    <a:pt x="70648" y="0"/>
                  </a:lnTo>
                  <a:cubicBezTo>
                    <a:pt x="66178" y="201"/>
                    <a:pt x="62718" y="3987"/>
                    <a:pt x="62919" y="8457"/>
                  </a:cubicBezTo>
                  <a:cubicBezTo>
                    <a:pt x="62920" y="8506"/>
                    <a:pt x="62923" y="8557"/>
                    <a:pt x="62927" y="8607"/>
                  </a:cubicBezTo>
                  <a:lnTo>
                    <a:pt x="62927" y="28607"/>
                  </a:lnTo>
                  <a:cubicBezTo>
                    <a:pt x="63143" y="33106"/>
                    <a:pt x="59701" y="36943"/>
                    <a:pt x="55205" y="37215"/>
                  </a:cubicBezTo>
                  <a:lnTo>
                    <a:pt x="7737" y="37215"/>
                  </a:lnTo>
                  <a:cubicBezTo>
                    <a:pt x="3268" y="37416"/>
                    <a:pt x="-193" y="41202"/>
                    <a:pt x="8" y="45672"/>
                  </a:cubicBezTo>
                  <a:cubicBezTo>
                    <a:pt x="10" y="45721"/>
                    <a:pt x="12" y="45772"/>
                    <a:pt x="16" y="45822"/>
                  </a:cubicBezTo>
                  <a:lnTo>
                    <a:pt x="16" y="394552"/>
                  </a:lnTo>
                  <a:cubicBezTo>
                    <a:pt x="-201" y="399051"/>
                    <a:pt x="3241" y="402887"/>
                    <a:pt x="7737" y="403159"/>
                  </a:cubicBezTo>
                  <a:lnTo>
                    <a:pt x="231405" y="403159"/>
                  </a:lnTo>
                  <a:cubicBezTo>
                    <a:pt x="235902" y="402887"/>
                    <a:pt x="239343" y="399051"/>
                    <a:pt x="239127" y="394552"/>
                  </a:cubicBezTo>
                  <a:lnTo>
                    <a:pt x="239127" y="46582"/>
                  </a:lnTo>
                  <a:cubicBezTo>
                    <a:pt x="239410" y="42117"/>
                    <a:pt x="236022" y="38267"/>
                    <a:pt x="231556" y="37982"/>
                  </a:cubicBezTo>
                  <a:cubicBezTo>
                    <a:pt x="231507" y="37979"/>
                    <a:pt x="231456" y="37977"/>
                    <a:pt x="231405" y="37974"/>
                  </a:cubicBezTo>
                </a:path>
              </a:pathLst>
            </a:custGeom>
            <a:solidFill>
              <a:srgbClr val="3666A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Verdana"/>
                <a:cs typeface="Arial" panose="020B0604020202020204" pitchFamily="34" charset="0"/>
                <a:sym typeface="Verdana"/>
              </a:endParaRPr>
            </a:p>
          </p:txBody>
        </p:sp>
        <p:sp>
          <p:nvSpPr>
            <p:cNvPr id="45" name="Google Shape;1671;p14">
              <a:extLst>
                <a:ext uri="{FF2B5EF4-FFF2-40B4-BE49-F238E27FC236}">
                  <a16:creationId xmlns:a16="http://schemas.microsoft.com/office/drawing/2014/main" id="{B8388476-82B8-C0EB-0FC9-F1DB978FFB80}"/>
                </a:ext>
              </a:extLst>
            </p:cNvPr>
            <p:cNvSpPr/>
            <p:nvPr/>
          </p:nvSpPr>
          <p:spPr>
            <a:xfrm>
              <a:off x="4490696" y="3076134"/>
              <a:ext cx="95821" cy="217971"/>
            </a:xfrm>
            <a:custGeom>
              <a:avLst/>
              <a:gdLst/>
              <a:ahLst/>
              <a:cxnLst/>
              <a:rect l="l" t="t" r="r" b="b"/>
              <a:pathLst>
                <a:path w="95821" h="217971" extrusionOk="0">
                  <a:moveTo>
                    <a:pt x="61265" y="108986"/>
                  </a:moveTo>
                  <a:lnTo>
                    <a:pt x="92024" y="0"/>
                  </a:lnTo>
                  <a:lnTo>
                    <a:pt x="0" y="108986"/>
                  </a:lnTo>
                  <a:lnTo>
                    <a:pt x="34810" y="108986"/>
                  </a:lnTo>
                  <a:lnTo>
                    <a:pt x="6329" y="217972"/>
                  </a:lnTo>
                  <a:lnTo>
                    <a:pt x="95822" y="108986"/>
                  </a:lnTo>
                  <a:lnTo>
                    <a:pt x="61265" y="108986"/>
                  </a:lnTo>
                  <a:close/>
                </a:path>
              </a:pathLst>
            </a:custGeom>
            <a:solidFill>
              <a:srgbClr val="ED6C4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Verdana"/>
                <a:cs typeface="Arial" panose="020B0604020202020204" pitchFamily="34" charset="0"/>
                <a:sym typeface="Verdana"/>
              </a:endParaRPr>
            </a:p>
          </p:txBody>
        </p:sp>
      </p:grpSp>
      <p:sp>
        <p:nvSpPr>
          <p:cNvPr id="46" name="Google Shape;1673;p14">
            <a:extLst>
              <a:ext uri="{FF2B5EF4-FFF2-40B4-BE49-F238E27FC236}">
                <a16:creationId xmlns:a16="http://schemas.microsoft.com/office/drawing/2014/main" id="{5B6D69D9-0C6A-B6D3-8757-5AA91C70D5C5}"/>
              </a:ext>
            </a:extLst>
          </p:cNvPr>
          <p:cNvSpPr/>
          <p:nvPr/>
        </p:nvSpPr>
        <p:spPr>
          <a:xfrm>
            <a:off x="1529845" y="2430038"/>
            <a:ext cx="747332" cy="747332"/>
          </a:xfrm>
          <a:custGeom>
            <a:avLst/>
            <a:gdLst/>
            <a:ahLst/>
            <a:cxnLst/>
            <a:rect l="l" t="t" r="r" b="b"/>
            <a:pathLst>
              <a:path w="747332" h="747332" extrusionOk="0">
                <a:moveTo>
                  <a:pt x="373413" y="747332"/>
                </a:moveTo>
                <a:cubicBezTo>
                  <a:pt x="579783" y="747471"/>
                  <a:pt x="747192" y="580289"/>
                  <a:pt x="747332" y="373919"/>
                </a:cubicBezTo>
                <a:cubicBezTo>
                  <a:pt x="747472" y="167550"/>
                  <a:pt x="580289" y="140"/>
                  <a:pt x="373919" y="0"/>
                </a:cubicBezTo>
                <a:cubicBezTo>
                  <a:pt x="167549" y="-140"/>
                  <a:pt x="140" y="167043"/>
                  <a:pt x="0" y="373413"/>
                </a:cubicBezTo>
                <a:cubicBezTo>
                  <a:pt x="-210" y="579713"/>
                  <a:pt x="166860" y="747122"/>
                  <a:pt x="373160" y="747332"/>
                </a:cubicBezTo>
                <a:cubicBezTo>
                  <a:pt x="373245" y="747332"/>
                  <a:pt x="373328" y="747332"/>
                  <a:pt x="373413" y="747332"/>
                </a:cubicBezTo>
              </a:path>
            </a:pathLst>
          </a:custGeom>
          <a:solidFill>
            <a:srgbClr val="525CA3"/>
          </a:solidFill>
          <a:ln w="381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50"/>
              <a:buFontTx/>
              <a:buNone/>
              <a:tabLst/>
              <a:defRPr/>
            </a:pPr>
            <a:endParaRPr kumimoji="0" sz="1350" b="0" i="0" u="none" strike="noStrike" kern="0" cap="none" spc="0" normalizeH="0" baseline="0" noProof="0">
              <a:ln>
                <a:noFill/>
              </a:ln>
              <a:solidFill>
                <a:srgbClr val="FFFFFF"/>
              </a:solidFill>
              <a:effectLst/>
              <a:uLnTx/>
              <a:uFillTx/>
              <a:ea typeface="Verdana"/>
              <a:cs typeface="+mn-cs"/>
              <a:sym typeface="Verdana"/>
            </a:endParaRPr>
          </a:p>
        </p:txBody>
      </p:sp>
      <p:sp>
        <p:nvSpPr>
          <p:cNvPr id="47" name="Google Shape;1674;p14">
            <a:extLst>
              <a:ext uri="{FF2B5EF4-FFF2-40B4-BE49-F238E27FC236}">
                <a16:creationId xmlns:a16="http://schemas.microsoft.com/office/drawing/2014/main" id="{845C018A-E9B6-7D85-E504-F3729AD984B6}"/>
              </a:ext>
            </a:extLst>
          </p:cNvPr>
          <p:cNvSpPr/>
          <p:nvPr/>
        </p:nvSpPr>
        <p:spPr>
          <a:xfrm>
            <a:off x="1597186" y="2497379"/>
            <a:ext cx="612650" cy="612650"/>
          </a:xfrm>
          <a:custGeom>
            <a:avLst/>
            <a:gdLst/>
            <a:ahLst/>
            <a:cxnLst/>
            <a:rect l="l" t="t" r="r" b="b"/>
            <a:pathLst>
              <a:path w="612650" h="612650" extrusionOk="0">
                <a:moveTo>
                  <a:pt x="306072" y="612650"/>
                </a:moveTo>
                <a:cubicBezTo>
                  <a:pt x="475251" y="612789"/>
                  <a:pt x="612510" y="475757"/>
                  <a:pt x="612651" y="306578"/>
                </a:cubicBezTo>
                <a:cubicBezTo>
                  <a:pt x="612790" y="137399"/>
                  <a:pt x="475757" y="140"/>
                  <a:pt x="306579" y="0"/>
                </a:cubicBezTo>
                <a:cubicBezTo>
                  <a:pt x="137400" y="-140"/>
                  <a:pt x="140" y="136893"/>
                  <a:pt x="0" y="306072"/>
                </a:cubicBezTo>
                <a:cubicBezTo>
                  <a:pt x="-210" y="475181"/>
                  <a:pt x="136710" y="612440"/>
                  <a:pt x="305819" y="612650"/>
                </a:cubicBezTo>
                <a:cubicBezTo>
                  <a:pt x="305904" y="612650"/>
                  <a:pt x="305987" y="612650"/>
                  <a:pt x="306072" y="612650"/>
                </a:cubicBezTo>
              </a:path>
            </a:pathLst>
          </a:custGeom>
          <a:solidFill>
            <a:srgbClr val="FFFFFF"/>
          </a:solidFill>
          <a:ln w="12575" cap="flat" cmpd="sng">
            <a:solidFill>
              <a:schemeClr val="accent5">
                <a:lumMod val="50000"/>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Verdana"/>
              <a:cs typeface="Arial" panose="020B0604020202020204" pitchFamily="34" charset="0"/>
              <a:sym typeface="Verdana"/>
            </a:endParaRPr>
          </a:p>
        </p:txBody>
      </p:sp>
      <p:grpSp>
        <p:nvGrpSpPr>
          <p:cNvPr id="48" name="Group 64">
            <a:extLst>
              <a:ext uri="{FF2B5EF4-FFF2-40B4-BE49-F238E27FC236}">
                <a16:creationId xmlns:a16="http://schemas.microsoft.com/office/drawing/2014/main" id="{075F7C89-288B-D056-166C-CAE7C57F2D18}"/>
              </a:ext>
            </a:extLst>
          </p:cNvPr>
          <p:cNvGrpSpPr/>
          <p:nvPr/>
        </p:nvGrpSpPr>
        <p:grpSpPr>
          <a:xfrm>
            <a:off x="1734406" y="2627630"/>
            <a:ext cx="338211" cy="337717"/>
            <a:chOff x="1946212" y="2995502"/>
            <a:chExt cx="338211" cy="337717"/>
          </a:xfrm>
        </p:grpSpPr>
        <p:sp>
          <p:nvSpPr>
            <p:cNvPr id="49" name="Google Shape;1675;p14">
              <a:extLst>
                <a:ext uri="{FF2B5EF4-FFF2-40B4-BE49-F238E27FC236}">
                  <a16:creationId xmlns:a16="http://schemas.microsoft.com/office/drawing/2014/main" id="{4E4597E2-CA7A-FCFC-6DE0-A9ED369AEE69}"/>
                </a:ext>
              </a:extLst>
            </p:cNvPr>
            <p:cNvSpPr/>
            <p:nvPr/>
          </p:nvSpPr>
          <p:spPr>
            <a:xfrm>
              <a:off x="1946212" y="2995502"/>
              <a:ext cx="89872" cy="337717"/>
            </a:xfrm>
            <a:custGeom>
              <a:avLst/>
              <a:gdLst/>
              <a:ahLst/>
              <a:cxnLst/>
              <a:rect l="l" t="t" r="r" b="b"/>
              <a:pathLst>
                <a:path w="89872" h="337717" extrusionOk="0">
                  <a:moveTo>
                    <a:pt x="0" y="331388"/>
                  </a:moveTo>
                  <a:cubicBezTo>
                    <a:pt x="67" y="334855"/>
                    <a:pt x="2862" y="337650"/>
                    <a:pt x="6329" y="337717"/>
                  </a:cubicBezTo>
                  <a:lnTo>
                    <a:pt x="38227" y="337717"/>
                  </a:lnTo>
                  <a:cubicBezTo>
                    <a:pt x="41694" y="337650"/>
                    <a:pt x="44489" y="334855"/>
                    <a:pt x="44556" y="331388"/>
                  </a:cubicBezTo>
                  <a:lnTo>
                    <a:pt x="44556" y="228225"/>
                  </a:lnTo>
                  <a:lnTo>
                    <a:pt x="44556" y="228225"/>
                  </a:lnTo>
                  <a:cubicBezTo>
                    <a:pt x="69873" y="228225"/>
                    <a:pt x="89872" y="201770"/>
                    <a:pt x="89872" y="169112"/>
                  </a:cubicBezTo>
                  <a:cubicBezTo>
                    <a:pt x="89872" y="136454"/>
                    <a:pt x="69619" y="109999"/>
                    <a:pt x="44303" y="109999"/>
                  </a:cubicBezTo>
                  <a:lnTo>
                    <a:pt x="44303" y="109999"/>
                  </a:lnTo>
                  <a:lnTo>
                    <a:pt x="44303" y="6329"/>
                  </a:lnTo>
                  <a:cubicBezTo>
                    <a:pt x="44236" y="2862"/>
                    <a:pt x="41441" y="67"/>
                    <a:pt x="37974" y="0"/>
                  </a:cubicBezTo>
                  <a:lnTo>
                    <a:pt x="6329" y="0"/>
                  </a:lnTo>
                  <a:cubicBezTo>
                    <a:pt x="2862" y="67"/>
                    <a:pt x="67" y="2862"/>
                    <a:pt x="0" y="6329"/>
                  </a:cubicBezTo>
                  <a:lnTo>
                    <a:pt x="0" y="160125"/>
                  </a:lnTo>
                  <a:cubicBezTo>
                    <a:pt x="0" y="163036"/>
                    <a:pt x="0" y="166074"/>
                    <a:pt x="0" y="169112"/>
                  </a:cubicBezTo>
                  <a:cubicBezTo>
                    <a:pt x="0" y="172150"/>
                    <a:pt x="0" y="175188"/>
                    <a:pt x="0" y="178099"/>
                  </a:cubicBezTo>
                  <a:close/>
                </a:path>
              </a:pathLst>
            </a:custGeom>
            <a:solidFill>
              <a:srgbClr val="3666A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Verdana"/>
                <a:cs typeface="Arial" panose="020B0604020202020204" pitchFamily="34" charset="0"/>
                <a:sym typeface="Verdana"/>
              </a:endParaRPr>
            </a:p>
          </p:txBody>
        </p:sp>
        <p:sp>
          <p:nvSpPr>
            <p:cNvPr id="50" name="Google Shape;1676;p14">
              <a:extLst>
                <a:ext uri="{FF2B5EF4-FFF2-40B4-BE49-F238E27FC236}">
                  <a16:creationId xmlns:a16="http://schemas.microsoft.com/office/drawing/2014/main" id="{FC69B149-9C9D-4B08-3002-A8D10E2D2A22}"/>
                </a:ext>
              </a:extLst>
            </p:cNvPr>
            <p:cNvSpPr/>
            <p:nvPr/>
          </p:nvSpPr>
          <p:spPr>
            <a:xfrm>
              <a:off x="2206308" y="3019747"/>
              <a:ext cx="78115" cy="290294"/>
            </a:xfrm>
            <a:custGeom>
              <a:avLst/>
              <a:gdLst/>
              <a:ahLst/>
              <a:cxnLst/>
              <a:rect l="l" t="t" r="r" b="b"/>
              <a:pathLst>
                <a:path w="78115" h="290294" extrusionOk="0">
                  <a:moveTo>
                    <a:pt x="29520" y="2843"/>
                  </a:moveTo>
                  <a:cubicBezTo>
                    <a:pt x="26776" y="-327"/>
                    <a:pt x="22088" y="-927"/>
                    <a:pt x="18634" y="1451"/>
                  </a:cubicBezTo>
                  <a:lnTo>
                    <a:pt x="3571" y="12337"/>
                  </a:lnTo>
                  <a:cubicBezTo>
                    <a:pt x="-154" y="14938"/>
                    <a:pt x="-1065" y="20068"/>
                    <a:pt x="1537" y="23793"/>
                  </a:cubicBezTo>
                  <a:cubicBezTo>
                    <a:pt x="1582" y="23857"/>
                    <a:pt x="1626" y="23920"/>
                    <a:pt x="1673" y="23982"/>
                  </a:cubicBezTo>
                  <a:cubicBezTo>
                    <a:pt x="56259" y="95657"/>
                    <a:pt x="56259" y="194962"/>
                    <a:pt x="1673" y="266637"/>
                  </a:cubicBezTo>
                  <a:cubicBezTo>
                    <a:pt x="-1050" y="270188"/>
                    <a:pt x="-378" y="275272"/>
                    <a:pt x="3173" y="277995"/>
                  </a:cubicBezTo>
                  <a:cubicBezTo>
                    <a:pt x="3302" y="278095"/>
                    <a:pt x="3436" y="278191"/>
                    <a:pt x="3571" y="278283"/>
                  </a:cubicBezTo>
                  <a:lnTo>
                    <a:pt x="18888" y="288789"/>
                  </a:lnTo>
                  <a:cubicBezTo>
                    <a:pt x="22398" y="291318"/>
                    <a:pt x="27284" y="290587"/>
                    <a:pt x="29900" y="287143"/>
                  </a:cubicBezTo>
                  <a:cubicBezTo>
                    <a:pt x="94187" y="203467"/>
                    <a:pt x="94187" y="87025"/>
                    <a:pt x="29900" y="3349"/>
                  </a:cubicBezTo>
                </a:path>
              </a:pathLst>
            </a:custGeom>
            <a:solidFill>
              <a:srgbClr val="ED6C4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Verdana"/>
                <a:cs typeface="Arial" panose="020B0604020202020204" pitchFamily="34" charset="0"/>
                <a:sym typeface="Verdana"/>
              </a:endParaRPr>
            </a:p>
          </p:txBody>
        </p:sp>
        <p:sp>
          <p:nvSpPr>
            <p:cNvPr id="51" name="Google Shape;1677;p14">
              <a:extLst>
                <a:ext uri="{FF2B5EF4-FFF2-40B4-BE49-F238E27FC236}">
                  <a16:creationId xmlns:a16="http://schemas.microsoft.com/office/drawing/2014/main" id="{D94B8C1C-254C-307F-3394-C516DDB6B04A}"/>
                </a:ext>
              </a:extLst>
            </p:cNvPr>
            <p:cNvSpPr/>
            <p:nvPr/>
          </p:nvSpPr>
          <p:spPr>
            <a:xfrm>
              <a:off x="2148239" y="3059626"/>
              <a:ext cx="65417" cy="210024"/>
            </a:xfrm>
            <a:custGeom>
              <a:avLst/>
              <a:gdLst/>
              <a:ahLst/>
              <a:cxnLst/>
              <a:rect l="l" t="t" r="r" b="b"/>
              <a:pathLst>
                <a:path w="65417" h="210024" extrusionOk="0">
                  <a:moveTo>
                    <a:pt x="3160" y="197897"/>
                  </a:moveTo>
                  <a:lnTo>
                    <a:pt x="18856" y="208657"/>
                  </a:lnTo>
                  <a:cubicBezTo>
                    <a:pt x="22222" y="210955"/>
                    <a:pt x="26786" y="210295"/>
                    <a:pt x="29362" y="207138"/>
                  </a:cubicBezTo>
                  <a:cubicBezTo>
                    <a:pt x="77436" y="147474"/>
                    <a:pt x="77436" y="62374"/>
                    <a:pt x="29362" y="2710"/>
                  </a:cubicBezTo>
                  <a:cubicBezTo>
                    <a:pt x="26734" y="-280"/>
                    <a:pt x="22305" y="-873"/>
                    <a:pt x="18982" y="1318"/>
                  </a:cubicBezTo>
                  <a:lnTo>
                    <a:pt x="3413" y="12077"/>
                  </a:lnTo>
                  <a:cubicBezTo>
                    <a:pt x="-159" y="14577"/>
                    <a:pt x="-1062" y="19482"/>
                    <a:pt x="1388" y="23090"/>
                  </a:cubicBezTo>
                  <a:cubicBezTo>
                    <a:pt x="40374" y="77772"/>
                    <a:pt x="40501" y="131949"/>
                    <a:pt x="1388" y="186758"/>
                  </a:cubicBezTo>
                  <a:cubicBezTo>
                    <a:pt x="-1074" y="190405"/>
                    <a:pt x="-176" y="195351"/>
                    <a:pt x="3413" y="197897"/>
                  </a:cubicBezTo>
                </a:path>
              </a:pathLst>
            </a:custGeom>
            <a:solidFill>
              <a:srgbClr val="ED6C4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Verdana"/>
                <a:cs typeface="Arial" panose="020B0604020202020204" pitchFamily="34" charset="0"/>
                <a:sym typeface="Verdana"/>
              </a:endParaRPr>
            </a:p>
          </p:txBody>
        </p:sp>
        <p:sp>
          <p:nvSpPr>
            <p:cNvPr id="52" name="Google Shape;1678;p14">
              <a:extLst>
                <a:ext uri="{FF2B5EF4-FFF2-40B4-BE49-F238E27FC236}">
                  <a16:creationId xmlns:a16="http://schemas.microsoft.com/office/drawing/2014/main" id="{139CE9CE-7CD1-A723-CFB8-8DF5B60A56D9}"/>
                </a:ext>
              </a:extLst>
            </p:cNvPr>
            <p:cNvSpPr/>
            <p:nvPr/>
          </p:nvSpPr>
          <p:spPr>
            <a:xfrm>
              <a:off x="2088459" y="3100475"/>
              <a:ext cx="53728" cy="128294"/>
            </a:xfrm>
            <a:custGeom>
              <a:avLst/>
              <a:gdLst/>
              <a:ahLst/>
              <a:cxnLst/>
              <a:rect l="l" t="t" r="r" b="b"/>
              <a:pathLst>
                <a:path w="53728" h="128294" extrusionOk="0">
                  <a:moveTo>
                    <a:pt x="4333" y="116670"/>
                  </a:moveTo>
                  <a:lnTo>
                    <a:pt x="19017" y="126796"/>
                  </a:lnTo>
                  <a:cubicBezTo>
                    <a:pt x="22572" y="129200"/>
                    <a:pt x="27348" y="128663"/>
                    <a:pt x="30282" y="125530"/>
                  </a:cubicBezTo>
                  <a:cubicBezTo>
                    <a:pt x="61784" y="90474"/>
                    <a:pt x="61511" y="37225"/>
                    <a:pt x="29649" y="2494"/>
                  </a:cubicBezTo>
                  <a:cubicBezTo>
                    <a:pt x="26728" y="-401"/>
                    <a:pt x="22168" y="-825"/>
                    <a:pt x="18763" y="1481"/>
                  </a:cubicBezTo>
                  <a:lnTo>
                    <a:pt x="4586" y="11101"/>
                  </a:lnTo>
                  <a:cubicBezTo>
                    <a:pt x="719" y="13058"/>
                    <a:pt x="-830" y="17780"/>
                    <a:pt x="1127" y="21647"/>
                  </a:cubicBezTo>
                  <a:cubicBezTo>
                    <a:pt x="1524" y="22434"/>
                    <a:pt x="2052" y="23148"/>
                    <a:pt x="2688" y="23759"/>
                  </a:cubicBezTo>
                  <a:cubicBezTo>
                    <a:pt x="24713" y="54139"/>
                    <a:pt x="24713" y="74392"/>
                    <a:pt x="2688" y="103758"/>
                  </a:cubicBezTo>
                  <a:cubicBezTo>
                    <a:pt x="-983" y="108695"/>
                    <a:pt x="-1236" y="112872"/>
                    <a:pt x="4080" y="116416"/>
                  </a:cubicBezTo>
                </a:path>
              </a:pathLst>
            </a:custGeom>
            <a:solidFill>
              <a:srgbClr val="ED6C4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Verdana"/>
                <a:cs typeface="Arial" panose="020B0604020202020204" pitchFamily="34" charset="0"/>
                <a:sym typeface="Verdana"/>
              </a:endParaRPr>
            </a:p>
          </p:txBody>
        </p:sp>
      </p:grpSp>
    </p:spTree>
    <p:extLst>
      <p:ext uri="{BB962C8B-B14F-4D97-AF65-F5344CB8AC3E}">
        <p14:creationId xmlns:p14="http://schemas.microsoft.com/office/powerpoint/2010/main" val="1917378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1A4E7C"/>
            </a:gs>
            <a:gs pos="100000">
              <a:srgbClr val="1CB6C6"/>
            </a:gs>
          </a:gsLst>
          <a:lin ang="2700000" scaled="1"/>
        </a:gradFill>
        <a:effectLst/>
      </p:bgPr>
    </p:bg>
    <p:spTree>
      <p:nvGrpSpPr>
        <p:cNvPr id="1" name=""/>
        <p:cNvGrpSpPr/>
        <p:nvPr/>
      </p:nvGrpSpPr>
      <p:grpSpPr>
        <a:xfrm>
          <a:off x="0" y="0"/>
          <a:ext cx="0" cy="0"/>
          <a:chOff x="0" y="0"/>
          <a:chExt cx="0" cy="0"/>
        </a:xfrm>
      </p:grpSpPr>
      <p:sp>
        <p:nvSpPr>
          <p:cNvPr id="17" name="Rectangle: Top Corners Rounded 22">
            <a:extLst>
              <a:ext uri="{FF2B5EF4-FFF2-40B4-BE49-F238E27FC236}">
                <a16:creationId xmlns:a16="http://schemas.microsoft.com/office/drawing/2014/main" id="{2AD23607-604C-8A9C-CF16-8662B20C6D42}"/>
              </a:ext>
            </a:extLst>
          </p:cNvPr>
          <p:cNvSpPr/>
          <p:nvPr/>
        </p:nvSpPr>
        <p:spPr>
          <a:xfrm>
            <a:off x="-177343" y="4639376"/>
            <a:ext cx="9618561" cy="523812"/>
          </a:xfrm>
          <a:prstGeom prst="round2SameRect">
            <a:avLst>
              <a:gd name="adj1" fmla="val 28603"/>
              <a:gd name="adj2" fmla="val 0"/>
            </a:avLst>
          </a:prstGeom>
          <a:solidFill>
            <a:srgbClr val="143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Arc 3">
            <a:extLst>
              <a:ext uri="{FF2B5EF4-FFF2-40B4-BE49-F238E27FC236}">
                <a16:creationId xmlns:a16="http://schemas.microsoft.com/office/drawing/2014/main" id="{F663203F-F101-4CBB-8EC1-1B1A646553C6}"/>
              </a:ext>
            </a:extLst>
          </p:cNvPr>
          <p:cNvSpPr/>
          <p:nvPr/>
        </p:nvSpPr>
        <p:spPr>
          <a:xfrm>
            <a:off x="3958365" y="2394159"/>
            <a:ext cx="652086" cy="652086"/>
          </a:xfrm>
          <a:prstGeom prst="arc">
            <a:avLst>
              <a:gd name="adj1" fmla="val 5614108"/>
              <a:gd name="adj2" fmla="val 16174202"/>
            </a:avLst>
          </a:prstGeom>
          <a:ln w="12700">
            <a:solidFill>
              <a:srgbClr val="FFC000"/>
            </a:solidFill>
            <a:headEnd type="oval" w="sm" len="sm"/>
            <a:tailEnd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schemeClr val="accent2">
                  <a:lumMod val="50000"/>
                </a:schemeClr>
              </a:solidFill>
            </a:endParaRPr>
          </a:p>
        </p:txBody>
      </p:sp>
      <p:sp>
        <p:nvSpPr>
          <p:cNvPr id="89" name="TextBox 88">
            <a:extLst>
              <a:ext uri="{FF2B5EF4-FFF2-40B4-BE49-F238E27FC236}">
                <a16:creationId xmlns:a16="http://schemas.microsoft.com/office/drawing/2014/main" id="{D555AE93-26F6-470A-A720-C792A488B66F}"/>
              </a:ext>
            </a:extLst>
          </p:cNvPr>
          <p:cNvSpPr txBox="1"/>
          <p:nvPr/>
        </p:nvSpPr>
        <p:spPr>
          <a:xfrm>
            <a:off x="185623" y="1265105"/>
            <a:ext cx="3382099" cy="1477328"/>
          </a:xfrm>
          <a:prstGeom prst="rect">
            <a:avLst/>
          </a:prstGeom>
          <a:noFill/>
        </p:spPr>
        <p:txBody>
          <a:bodyPr wrap="square" lIns="91440" tIns="45720" rIns="91440" bIns="45720" anchor="t">
            <a:spAutoFit/>
          </a:bodyPr>
          <a:lstStyle/>
          <a:p>
            <a:pPr algn="r"/>
            <a:r>
              <a:rPr lang="en-IN" b="1" dirty="0">
                <a:solidFill>
                  <a:schemeClr val="bg1"/>
                </a:solidFill>
              </a:rPr>
              <a:t>Prise </a:t>
            </a:r>
            <a:r>
              <a:rPr lang="en-IN" b="1" dirty="0" err="1">
                <a:solidFill>
                  <a:schemeClr val="bg1"/>
                </a:solidFill>
              </a:rPr>
              <a:t>en</a:t>
            </a:r>
            <a:r>
              <a:rPr lang="en-IN" b="1" dirty="0">
                <a:solidFill>
                  <a:schemeClr val="bg1"/>
                </a:solidFill>
              </a:rPr>
              <a:t> charge </a:t>
            </a:r>
            <a:br>
              <a:rPr lang="en-IN" b="1" dirty="0">
                <a:solidFill>
                  <a:schemeClr val="bg1"/>
                </a:solidFill>
              </a:rPr>
            </a:br>
            <a:r>
              <a:rPr lang="en-IN" b="1" dirty="0">
                <a:solidFill>
                  <a:schemeClr val="bg1"/>
                </a:solidFill>
              </a:rPr>
              <a:t>non </a:t>
            </a:r>
            <a:r>
              <a:rPr lang="en-IN" b="1" dirty="0" err="1">
                <a:solidFill>
                  <a:schemeClr val="bg1"/>
                </a:solidFill>
              </a:rPr>
              <a:t>pharmacologique</a:t>
            </a:r>
            <a:r>
              <a:rPr lang="en-IN" b="1" dirty="0">
                <a:solidFill>
                  <a:schemeClr val="bg1"/>
                </a:solidFill>
              </a:rPr>
              <a:t> </a:t>
            </a:r>
            <a:br>
              <a:rPr lang="en-IN" b="1" dirty="0">
                <a:solidFill>
                  <a:schemeClr val="bg1"/>
                </a:solidFill>
              </a:rPr>
            </a:br>
            <a:r>
              <a:rPr lang="en-IN" b="1" dirty="0">
                <a:solidFill>
                  <a:schemeClr val="bg1"/>
                </a:solidFill>
              </a:rPr>
              <a:t>des </a:t>
            </a:r>
            <a:r>
              <a:rPr lang="en-IN" b="1" dirty="0" err="1">
                <a:solidFill>
                  <a:schemeClr val="bg1"/>
                </a:solidFill>
              </a:rPr>
              <a:t>douleurs</a:t>
            </a:r>
            <a:r>
              <a:rPr lang="en-IN" b="1" dirty="0">
                <a:solidFill>
                  <a:schemeClr val="bg1"/>
                </a:solidFill>
              </a:rPr>
              <a:t> </a:t>
            </a:r>
            <a:r>
              <a:rPr lang="en-IN" b="1" dirty="0" err="1">
                <a:solidFill>
                  <a:schemeClr val="bg1"/>
                </a:solidFill>
              </a:rPr>
              <a:t>musculo-squelettiques</a:t>
            </a:r>
            <a:r>
              <a:rPr lang="en-IN" b="1" dirty="0">
                <a:solidFill>
                  <a:schemeClr val="bg1"/>
                </a:solidFill>
              </a:rPr>
              <a:t> </a:t>
            </a:r>
            <a:br>
              <a:rPr lang="en-IN" b="1" dirty="0">
                <a:solidFill>
                  <a:schemeClr val="bg1"/>
                </a:solidFill>
              </a:rPr>
            </a:br>
            <a:r>
              <a:rPr lang="en-IN" b="1" dirty="0">
                <a:solidFill>
                  <a:schemeClr val="bg1"/>
                </a:solidFill>
              </a:rPr>
              <a:t>&amp; </a:t>
            </a:r>
            <a:r>
              <a:rPr lang="en-IN" b="1" dirty="0" err="1">
                <a:solidFill>
                  <a:schemeClr val="bg1"/>
                </a:solidFill>
              </a:rPr>
              <a:t>énergie</a:t>
            </a:r>
            <a:r>
              <a:rPr lang="en-IN" b="1" dirty="0">
                <a:solidFill>
                  <a:schemeClr val="bg1"/>
                </a:solidFill>
              </a:rPr>
              <a:t> </a:t>
            </a:r>
            <a:r>
              <a:rPr lang="en-IN" b="1" dirty="0" err="1">
                <a:solidFill>
                  <a:schemeClr val="bg1"/>
                </a:solidFill>
              </a:rPr>
              <a:t>infrarouge</a:t>
            </a:r>
            <a:endParaRPr lang="en-IN" b="1" dirty="0">
              <a:solidFill>
                <a:schemeClr val="bg1"/>
              </a:solidFill>
            </a:endParaRPr>
          </a:p>
        </p:txBody>
      </p:sp>
      <p:sp>
        <p:nvSpPr>
          <p:cNvPr id="91" name="Slide Number Placeholder 1">
            <a:extLst>
              <a:ext uri="{FF2B5EF4-FFF2-40B4-BE49-F238E27FC236}">
                <a16:creationId xmlns:a16="http://schemas.microsoft.com/office/drawing/2014/main" id="{4146DF48-619D-497A-80C1-387B7242926E}"/>
              </a:ext>
            </a:extLst>
          </p:cNvPr>
          <p:cNvSpPr txBox="1">
            <a:spLocks/>
          </p:cNvSpPr>
          <p:nvPr/>
        </p:nvSpPr>
        <p:spPr>
          <a:xfrm>
            <a:off x="8541656" y="4861367"/>
            <a:ext cx="351133"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472333-AD7F-47E8-93D9-5C90FF74B431}" type="slidenum">
              <a:rPr lang="en-IN" smtClean="0"/>
              <a:pPr/>
              <a:t>2</a:t>
            </a:fld>
            <a:endParaRPr lang="en-IN"/>
          </a:p>
        </p:txBody>
      </p:sp>
      <p:grpSp>
        <p:nvGrpSpPr>
          <p:cNvPr id="7" name="Group 6">
            <a:extLst>
              <a:ext uri="{FF2B5EF4-FFF2-40B4-BE49-F238E27FC236}">
                <a16:creationId xmlns:a16="http://schemas.microsoft.com/office/drawing/2014/main" id="{60A9EED5-1964-4376-903C-F469C3FB1F94}"/>
              </a:ext>
            </a:extLst>
          </p:cNvPr>
          <p:cNvGrpSpPr/>
          <p:nvPr/>
        </p:nvGrpSpPr>
        <p:grpSpPr>
          <a:xfrm>
            <a:off x="3957476" y="657225"/>
            <a:ext cx="652086" cy="652086"/>
            <a:chOff x="3958268" y="409352"/>
            <a:chExt cx="652086" cy="652086"/>
          </a:xfrm>
        </p:grpSpPr>
        <p:sp>
          <p:nvSpPr>
            <p:cNvPr id="35" name="Oval 34">
              <a:extLst>
                <a:ext uri="{FF2B5EF4-FFF2-40B4-BE49-F238E27FC236}">
                  <a16:creationId xmlns:a16="http://schemas.microsoft.com/office/drawing/2014/main" id="{3875D354-68CA-4BDE-99CB-0C6C7CA49457}"/>
                </a:ext>
              </a:extLst>
            </p:cNvPr>
            <p:cNvSpPr/>
            <p:nvPr/>
          </p:nvSpPr>
          <p:spPr>
            <a:xfrm>
              <a:off x="4019396" y="469351"/>
              <a:ext cx="532089" cy="53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lumMod val="50000"/>
                  </a:schemeClr>
                </a:solidFill>
              </a:endParaRPr>
            </a:p>
          </p:txBody>
        </p:sp>
        <p:sp>
          <p:nvSpPr>
            <p:cNvPr id="36" name="Oval 35">
              <a:extLst>
                <a:ext uri="{FF2B5EF4-FFF2-40B4-BE49-F238E27FC236}">
                  <a16:creationId xmlns:a16="http://schemas.microsoft.com/office/drawing/2014/main" id="{A09256F7-61B9-41EC-B7AA-21F6289EA15E}"/>
                </a:ext>
              </a:extLst>
            </p:cNvPr>
            <p:cNvSpPr/>
            <p:nvPr/>
          </p:nvSpPr>
          <p:spPr>
            <a:xfrm>
              <a:off x="4018991" y="470075"/>
              <a:ext cx="530640" cy="530640"/>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a:p>
          </p:txBody>
        </p:sp>
        <p:sp>
          <p:nvSpPr>
            <p:cNvPr id="37" name="Arc 3">
              <a:extLst>
                <a:ext uri="{FF2B5EF4-FFF2-40B4-BE49-F238E27FC236}">
                  <a16:creationId xmlns:a16="http://schemas.microsoft.com/office/drawing/2014/main" id="{FE84F8F0-940A-4118-B11D-1CFCFC5989FA}"/>
                </a:ext>
              </a:extLst>
            </p:cNvPr>
            <p:cNvSpPr/>
            <p:nvPr/>
          </p:nvSpPr>
          <p:spPr>
            <a:xfrm>
              <a:off x="3958268" y="409352"/>
              <a:ext cx="652086" cy="652086"/>
            </a:xfrm>
            <a:prstGeom prst="arc">
              <a:avLst>
                <a:gd name="adj1" fmla="val 5614108"/>
                <a:gd name="adj2" fmla="val 16174202"/>
              </a:avLst>
            </a:prstGeom>
            <a:ln w="12700">
              <a:solidFill>
                <a:srgbClr val="FFC000"/>
              </a:solidFill>
              <a:headEnd type="oval" w="sm" len="sm"/>
              <a:tailEnd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schemeClr val="accent2">
                    <a:lumMod val="50000"/>
                  </a:schemeClr>
                </a:solidFill>
              </a:endParaRPr>
            </a:p>
          </p:txBody>
        </p:sp>
      </p:grpSp>
      <p:sp>
        <p:nvSpPr>
          <p:cNvPr id="52" name="TextBox 51">
            <a:extLst>
              <a:ext uri="{FF2B5EF4-FFF2-40B4-BE49-F238E27FC236}">
                <a16:creationId xmlns:a16="http://schemas.microsoft.com/office/drawing/2014/main" id="{7B876903-BD69-4080-8E6A-0E60700E685E}"/>
              </a:ext>
            </a:extLst>
          </p:cNvPr>
          <p:cNvSpPr txBox="1"/>
          <p:nvPr/>
        </p:nvSpPr>
        <p:spPr>
          <a:xfrm>
            <a:off x="4666018" y="1441216"/>
            <a:ext cx="4440340" cy="851297"/>
          </a:xfrm>
          <a:prstGeom prst="roundRect">
            <a:avLst/>
          </a:prstGeom>
          <a:noFill/>
          <a:ln>
            <a:noFill/>
          </a:ln>
          <a:effectLst/>
        </p:spPr>
        <p:txBody>
          <a:bodyPr wrap="square" lIns="81000" tIns="45720" rIns="81000" bIns="45720" rtlCol="0" anchor="t">
            <a:spAutoFit/>
          </a:bodyPr>
          <a:lstStyle/>
          <a:p>
            <a:r>
              <a:rPr lang="en-IN" altLang="ko-KR" sz="1100" b="1" err="1">
                <a:solidFill>
                  <a:schemeClr val="bg1"/>
                </a:solidFill>
                <a:cs typeface="Arial"/>
              </a:rPr>
              <a:t>Capacité</a:t>
            </a:r>
            <a:r>
              <a:rPr lang="en-IN" altLang="ko-KR" sz="1100" b="1">
                <a:solidFill>
                  <a:schemeClr val="bg1"/>
                </a:solidFill>
                <a:cs typeface="Arial"/>
              </a:rPr>
              <a:t> naturelle du corps face à </a:t>
            </a:r>
            <a:r>
              <a:rPr lang="en-IN" altLang="ko-KR" sz="1100" b="1" err="1">
                <a:solidFill>
                  <a:schemeClr val="bg1"/>
                </a:solidFill>
                <a:cs typeface="Arial"/>
              </a:rPr>
              <a:t>l’expérience</a:t>
            </a:r>
            <a:r>
              <a:rPr lang="en-IN" altLang="ko-KR" sz="1100" b="1">
                <a:solidFill>
                  <a:schemeClr val="bg1"/>
                </a:solidFill>
                <a:cs typeface="Arial"/>
              </a:rPr>
              <a:t> </a:t>
            </a:r>
            <a:br>
              <a:rPr lang="en-IN" altLang="ko-KR" sz="1100" b="1">
                <a:solidFill>
                  <a:schemeClr val="bg1"/>
                </a:solidFill>
                <a:cs typeface="Arial"/>
              </a:rPr>
            </a:br>
            <a:r>
              <a:rPr lang="en-IN" altLang="ko-KR" sz="1100" b="1">
                <a:solidFill>
                  <a:schemeClr val="bg1"/>
                </a:solidFill>
                <a:cs typeface="Arial"/>
              </a:rPr>
              <a:t>de la </a:t>
            </a:r>
            <a:r>
              <a:rPr lang="en-IN" altLang="ko-KR" sz="1100" b="1" err="1">
                <a:solidFill>
                  <a:schemeClr val="bg1"/>
                </a:solidFill>
                <a:cs typeface="Arial"/>
              </a:rPr>
              <a:t>douleur</a:t>
            </a:r>
            <a:r>
              <a:rPr lang="en-IN" altLang="ko-KR" sz="1100" b="1">
                <a:solidFill>
                  <a:schemeClr val="bg1"/>
                </a:solidFill>
                <a:cs typeface="Arial"/>
              </a:rPr>
              <a:t> musculo-squelettique</a:t>
            </a:r>
          </a:p>
          <a:p>
            <a:r>
              <a:rPr lang="en-IN" altLang="ko-KR" sz="1100" b="1">
                <a:solidFill>
                  <a:schemeClr val="bg1">
                    <a:lumMod val="95000"/>
                  </a:schemeClr>
                </a:solidFill>
                <a:cs typeface="Arial" pitchFamily="34" charset="0"/>
              </a:rPr>
              <a:t>Lucile SUBLON, </a:t>
            </a:r>
            <a:r>
              <a:rPr lang="en-IN" altLang="ko-KR" sz="1100" b="1" i="1" err="1">
                <a:solidFill>
                  <a:schemeClr val="bg1">
                    <a:lumMod val="95000"/>
                  </a:schemeClr>
                </a:solidFill>
                <a:cs typeface="Arial" pitchFamily="34" charset="0"/>
              </a:rPr>
              <a:t>Pharmacienne</a:t>
            </a:r>
            <a:r>
              <a:rPr lang="en-IN" altLang="ko-KR" sz="1100" b="1" i="1">
                <a:solidFill>
                  <a:schemeClr val="bg1">
                    <a:lumMod val="95000"/>
                  </a:schemeClr>
                </a:solidFill>
                <a:cs typeface="Arial" pitchFamily="34" charset="0"/>
              </a:rPr>
              <a:t> et </a:t>
            </a:r>
            <a:r>
              <a:rPr lang="en-IN" altLang="ko-KR" sz="1100" b="1" i="1" err="1">
                <a:solidFill>
                  <a:schemeClr val="bg1">
                    <a:lumMod val="95000"/>
                  </a:schemeClr>
                </a:solidFill>
                <a:cs typeface="Arial" pitchFamily="34" charset="0"/>
              </a:rPr>
              <a:t>athlète</a:t>
            </a:r>
            <a:r>
              <a:rPr lang="en-IN" altLang="ko-KR" sz="1100" b="1" i="1">
                <a:solidFill>
                  <a:schemeClr val="bg1">
                    <a:lumMod val="95000"/>
                  </a:schemeClr>
                </a:solidFill>
                <a:cs typeface="Arial" pitchFamily="34" charset="0"/>
              </a:rPr>
              <a:t> de haut </a:t>
            </a:r>
            <a:r>
              <a:rPr lang="en-IN" altLang="ko-KR" sz="1100" b="1" i="1" err="1">
                <a:solidFill>
                  <a:schemeClr val="bg1">
                    <a:lumMod val="95000"/>
                  </a:schemeClr>
                </a:solidFill>
                <a:cs typeface="Arial" pitchFamily="34" charset="0"/>
              </a:rPr>
              <a:t>niveau</a:t>
            </a:r>
            <a:r>
              <a:rPr lang="en-IN" altLang="ko-KR" sz="1100" b="1" i="1">
                <a:solidFill>
                  <a:schemeClr val="bg1">
                    <a:lumMod val="95000"/>
                  </a:schemeClr>
                </a:solidFill>
                <a:cs typeface="Arial" pitchFamily="34" charset="0"/>
              </a:rPr>
              <a:t>, </a:t>
            </a:r>
            <a:br>
              <a:rPr lang="en-IN" altLang="ko-KR" sz="1100" b="1" i="1">
                <a:solidFill>
                  <a:schemeClr val="bg1">
                    <a:lumMod val="95000"/>
                  </a:schemeClr>
                </a:solidFill>
                <a:cs typeface="Arial" pitchFamily="34" charset="0"/>
              </a:rPr>
            </a:br>
            <a:r>
              <a:rPr lang="en-IN" altLang="ko-KR" sz="1100" b="1" i="1">
                <a:solidFill>
                  <a:schemeClr val="bg1">
                    <a:lumMod val="95000"/>
                  </a:schemeClr>
                </a:solidFill>
                <a:cs typeface="Arial" pitchFamily="34" charset="0"/>
              </a:rPr>
              <a:t>DU </a:t>
            </a:r>
            <a:r>
              <a:rPr lang="en-IN" altLang="ko-KR" sz="1100" b="1" i="1" err="1">
                <a:solidFill>
                  <a:schemeClr val="bg1">
                    <a:lumMod val="95000"/>
                  </a:schemeClr>
                </a:solidFill>
                <a:cs typeface="Arial" pitchFamily="34" charset="0"/>
              </a:rPr>
              <a:t>Santé</a:t>
            </a:r>
            <a:r>
              <a:rPr lang="en-IN" altLang="ko-KR" sz="1100" b="1" i="1">
                <a:solidFill>
                  <a:schemeClr val="bg1">
                    <a:lumMod val="95000"/>
                  </a:schemeClr>
                </a:solidFill>
                <a:cs typeface="Arial" pitchFamily="34" charset="0"/>
              </a:rPr>
              <a:t>, sport et </a:t>
            </a:r>
            <a:r>
              <a:rPr lang="en-IN" altLang="ko-KR" sz="1100" b="1" i="1" err="1">
                <a:solidFill>
                  <a:schemeClr val="bg1">
                    <a:lumMod val="95000"/>
                  </a:schemeClr>
                </a:solidFill>
                <a:cs typeface="Arial" pitchFamily="34" charset="0"/>
              </a:rPr>
              <a:t>pharmacie</a:t>
            </a:r>
            <a:endParaRPr lang="en-IN" altLang="ko-KR" sz="1100" b="1" i="1">
              <a:solidFill>
                <a:schemeClr val="bg1">
                  <a:lumMod val="95000"/>
                </a:schemeClr>
              </a:solidFill>
              <a:cs typeface="Arial" pitchFamily="34" charset="0"/>
            </a:endParaRPr>
          </a:p>
        </p:txBody>
      </p:sp>
      <p:sp>
        <p:nvSpPr>
          <p:cNvPr id="38" name="Arc 3">
            <a:extLst>
              <a:ext uri="{FF2B5EF4-FFF2-40B4-BE49-F238E27FC236}">
                <a16:creationId xmlns:a16="http://schemas.microsoft.com/office/drawing/2014/main" id="{0E0F2E0E-B9CC-4AA1-B781-D932A914D075}"/>
              </a:ext>
            </a:extLst>
          </p:cNvPr>
          <p:cNvSpPr/>
          <p:nvPr/>
        </p:nvSpPr>
        <p:spPr>
          <a:xfrm>
            <a:off x="3956706" y="1511681"/>
            <a:ext cx="652086" cy="652086"/>
          </a:xfrm>
          <a:prstGeom prst="arc">
            <a:avLst>
              <a:gd name="adj1" fmla="val 5614108"/>
              <a:gd name="adj2" fmla="val 16174202"/>
            </a:avLst>
          </a:prstGeom>
          <a:ln w="12700">
            <a:solidFill>
              <a:srgbClr val="FFC000"/>
            </a:solidFill>
            <a:headEnd type="oval" w="sm" len="sm"/>
            <a:tailEnd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schemeClr val="accent2">
                  <a:lumMod val="50000"/>
                </a:schemeClr>
              </a:solidFill>
            </a:endParaRPr>
          </a:p>
        </p:txBody>
      </p:sp>
      <p:sp>
        <p:nvSpPr>
          <p:cNvPr id="2" name="Slide Number Placeholder 1">
            <a:extLst>
              <a:ext uri="{FF2B5EF4-FFF2-40B4-BE49-F238E27FC236}">
                <a16:creationId xmlns:a16="http://schemas.microsoft.com/office/drawing/2014/main" id="{A4A9E799-47A0-415A-8CB7-CD6EEDB731D8}"/>
              </a:ext>
            </a:extLst>
          </p:cNvPr>
          <p:cNvSpPr>
            <a:spLocks noGrp="1"/>
          </p:cNvSpPr>
          <p:nvPr>
            <p:ph type="sldNum" sz="quarter" idx="4"/>
          </p:nvPr>
        </p:nvSpPr>
        <p:spPr/>
        <p:txBody>
          <a:bodyPr/>
          <a:lstStyle/>
          <a:p>
            <a:fld id="{48472333-AD7F-47E8-93D9-5C90FF74B431}" type="slidenum">
              <a:rPr lang="en-IN" smtClean="0">
                <a:solidFill>
                  <a:schemeClr val="bg1"/>
                </a:solidFill>
              </a:rPr>
              <a:pPr/>
              <a:t>2</a:t>
            </a:fld>
            <a:endParaRPr lang="en-IN">
              <a:solidFill>
                <a:schemeClr val="bg1"/>
              </a:solidFill>
            </a:endParaRPr>
          </a:p>
        </p:txBody>
      </p:sp>
      <p:grpSp>
        <p:nvGrpSpPr>
          <p:cNvPr id="49" name="Google Shape;15;p50">
            <a:extLst>
              <a:ext uri="{FF2B5EF4-FFF2-40B4-BE49-F238E27FC236}">
                <a16:creationId xmlns:a16="http://schemas.microsoft.com/office/drawing/2014/main" id="{AEF47F91-396E-4BE4-91F5-518107D06316}"/>
              </a:ext>
            </a:extLst>
          </p:cNvPr>
          <p:cNvGrpSpPr/>
          <p:nvPr/>
        </p:nvGrpSpPr>
        <p:grpSpPr>
          <a:xfrm>
            <a:off x="364099" y="4757775"/>
            <a:ext cx="804755" cy="207184"/>
            <a:chOff x="4767702" y="-472136"/>
            <a:chExt cx="745525" cy="191931"/>
          </a:xfrm>
          <a:solidFill>
            <a:schemeClr val="bg1"/>
          </a:solidFill>
        </p:grpSpPr>
        <p:sp>
          <p:nvSpPr>
            <p:cNvPr id="50" name="Google Shape;16;p50">
              <a:extLst>
                <a:ext uri="{FF2B5EF4-FFF2-40B4-BE49-F238E27FC236}">
                  <a16:creationId xmlns:a16="http://schemas.microsoft.com/office/drawing/2014/main" id="{0F4BBC22-2592-4993-BFD7-6BE76B000B4E}"/>
                </a:ext>
              </a:extLst>
            </p:cNvPr>
            <p:cNvSpPr/>
            <p:nvPr/>
          </p:nvSpPr>
          <p:spPr>
            <a:xfrm>
              <a:off x="4770087" y="-471716"/>
              <a:ext cx="740699" cy="191096"/>
            </a:xfrm>
            <a:custGeom>
              <a:avLst/>
              <a:gdLst/>
              <a:ahLst/>
              <a:cxnLst/>
              <a:rect l="l" t="t" r="r" b="b"/>
              <a:pathLst>
                <a:path w="740699" h="191096" extrusionOk="0">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sp>
          <p:nvSpPr>
            <p:cNvPr id="56" name="Google Shape;17;p50">
              <a:extLst>
                <a:ext uri="{FF2B5EF4-FFF2-40B4-BE49-F238E27FC236}">
                  <a16:creationId xmlns:a16="http://schemas.microsoft.com/office/drawing/2014/main" id="{6F239291-29DF-4B40-AAA8-3E67BFAA37D4}"/>
                </a:ext>
              </a:extLst>
            </p:cNvPr>
            <p:cNvSpPr/>
            <p:nvPr/>
          </p:nvSpPr>
          <p:spPr>
            <a:xfrm rot="10726104" flipH="1">
              <a:off x="5474877" y="-471733"/>
              <a:ext cx="37949" cy="37711"/>
            </a:xfrm>
            <a:custGeom>
              <a:avLst/>
              <a:gdLst/>
              <a:ahLst/>
              <a:cxnLst/>
              <a:rect l="l" t="t" r="r" b="b"/>
              <a:pathLst>
                <a:path w="37949" h="37711" extrusionOk="0">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732C8A"/>
                </a:solidFill>
                <a:effectLst/>
                <a:uLnTx/>
                <a:uFillTx/>
                <a:ea typeface="Verdana"/>
                <a:cs typeface="Verdana"/>
                <a:sym typeface="Verdana"/>
              </a:endParaRPr>
            </a:p>
          </p:txBody>
        </p:sp>
        <p:sp>
          <p:nvSpPr>
            <p:cNvPr id="57" name="Google Shape;18;p50">
              <a:extLst>
                <a:ext uri="{FF2B5EF4-FFF2-40B4-BE49-F238E27FC236}">
                  <a16:creationId xmlns:a16="http://schemas.microsoft.com/office/drawing/2014/main" id="{06080B48-9B79-457D-B1D3-29D2D6E982A4}"/>
                </a:ext>
              </a:extLst>
            </p:cNvPr>
            <p:cNvSpPr/>
            <p:nvPr/>
          </p:nvSpPr>
          <p:spPr>
            <a:xfrm rot="-74975" flipH="1">
              <a:off x="4768103" y="-317778"/>
              <a:ext cx="37406" cy="37169"/>
            </a:xfrm>
            <a:custGeom>
              <a:avLst/>
              <a:gdLst/>
              <a:ahLst/>
              <a:cxnLst/>
              <a:rect l="l" t="t" r="r" b="b"/>
              <a:pathLst>
                <a:path w="37406" h="37169" extrusionOk="0">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grpSp>
      <p:sp>
        <p:nvSpPr>
          <p:cNvPr id="4" name="TextBox 3">
            <a:extLst>
              <a:ext uri="{FF2B5EF4-FFF2-40B4-BE49-F238E27FC236}">
                <a16:creationId xmlns:a16="http://schemas.microsoft.com/office/drawing/2014/main" id="{D1E235D5-52F5-732A-C0A2-A8C17EC495B4}"/>
              </a:ext>
            </a:extLst>
          </p:cNvPr>
          <p:cNvSpPr txBox="1"/>
          <p:nvPr/>
        </p:nvSpPr>
        <p:spPr>
          <a:xfrm>
            <a:off x="4666018" y="3436709"/>
            <a:ext cx="4438800" cy="289441"/>
          </a:xfrm>
          <a:prstGeom prst="roundRect">
            <a:avLst/>
          </a:prstGeom>
          <a:noFill/>
          <a:effectLst/>
        </p:spPr>
        <p:txBody>
          <a:bodyPr wrap="square">
            <a:spAutoFit/>
          </a:bodyPr>
          <a:lstStyle>
            <a:defPPr>
              <a:defRPr lang="en-US"/>
            </a:defPPr>
            <a:lvl1pPr>
              <a:defRPr sz="1100" b="1">
                <a:solidFill>
                  <a:schemeClr val="bg1"/>
                </a:solidFill>
              </a:defRPr>
            </a:lvl1pPr>
          </a:lstStyle>
          <a:p>
            <a:r>
              <a:rPr lang="fr-FR"/>
              <a:t>Questions / Réponses</a:t>
            </a:r>
          </a:p>
        </p:txBody>
      </p:sp>
      <p:grpSp>
        <p:nvGrpSpPr>
          <p:cNvPr id="13" name="Group 12">
            <a:extLst>
              <a:ext uri="{FF2B5EF4-FFF2-40B4-BE49-F238E27FC236}">
                <a16:creationId xmlns:a16="http://schemas.microsoft.com/office/drawing/2014/main" id="{33E85C2E-B769-22B4-64BD-CF7D94028F79}"/>
              </a:ext>
            </a:extLst>
          </p:cNvPr>
          <p:cNvGrpSpPr/>
          <p:nvPr/>
        </p:nvGrpSpPr>
        <p:grpSpPr>
          <a:xfrm>
            <a:off x="3957920" y="3255387"/>
            <a:ext cx="652086" cy="652086"/>
            <a:chOff x="3957758" y="2563892"/>
            <a:chExt cx="652086" cy="652086"/>
          </a:xfrm>
        </p:grpSpPr>
        <p:sp>
          <p:nvSpPr>
            <p:cNvPr id="14" name="Arc 3">
              <a:extLst>
                <a:ext uri="{FF2B5EF4-FFF2-40B4-BE49-F238E27FC236}">
                  <a16:creationId xmlns:a16="http://schemas.microsoft.com/office/drawing/2014/main" id="{5970E12D-21FF-E207-D769-42CC85F2AADD}"/>
                </a:ext>
              </a:extLst>
            </p:cNvPr>
            <p:cNvSpPr/>
            <p:nvPr/>
          </p:nvSpPr>
          <p:spPr>
            <a:xfrm>
              <a:off x="3957758" y="2563892"/>
              <a:ext cx="652086" cy="652086"/>
            </a:xfrm>
            <a:prstGeom prst="arc">
              <a:avLst>
                <a:gd name="adj1" fmla="val 5614108"/>
                <a:gd name="adj2" fmla="val 16174202"/>
              </a:avLst>
            </a:prstGeom>
            <a:ln w="12700">
              <a:solidFill>
                <a:srgbClr val="FFC000"/>
              </a:solidFill>
              <a:headEnd type="oval" w="sm" len="sm"/>
              <a:tailEnd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schemeClr val="accent2">
                    <a:lumMod val="50000"/>
                  </a:schemeClr>
                </a:solidFill>
              </a:endParaRPr>
            </a:p>
          </p:txBody>
        </p:sp>
        <p:sp>
          <p:nvSpPr>
            <p:cNvPr id="15" name="Oval 14">
              <a:extLst>
                <a:ext uri="{FF2B5EF4-FFF2-40B4-BE49-F238E27FC236}">
                  <a16:creationId xmlns:a16="http://schemas.microsoft.com/office/drawing/2014/main" id="{A6916C49-08CC-C4CD-8678-AA030E228F56}"/>
                </a:ext>
              </a:extLst>
            </p:cNvPr>
            <p:cNvSpPr/>
            <p:nvPr/>
          </p:nvSpPr>
          <p:spPr>
            <a:xfrm>
              <a:off x="4018321" y="2623891"/>
              <a:ext cx="532089" cy="53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lumMod val="50000"/>
                  </a:schemeClr>
                </a:solidFill>
              </a:endParaRPr>
            </a:p>
          </p:txBody>
        </p:sp>
      </p:grpSp>
      <p:sp>
        <p:nvSpPr>
          <p:cNvPr id="23" name="Rectangle: Top Corners Rounded 22">
            <a:extLst>
              <a:ext uri="{FF2B5EF4-FFF2-40B4-BE49-F238E27FC236}">
                <a16:creationId xmlns:a16="http://schemas.microsoft.com/office/drawing/2014/main" id="{C5FCD482-A1D5-D97A-7AF0-7B7108A3E012}"/>
              </a:ext>
            </a:extLst>
          </p:cNvPr>
          <p:cNvSpPr/>
          <p:nvPr/>
        </p:nvSpPr>
        <p:spPr>
          <a:xfrm>
            <a:off x="-302151" y="409352"/>
            <a:ext cx="3745065" cy="766058"/>
          </a:xfrm>
          <a:prstGeom prst="round2SameRect">
            <a:avLst>
              <a:gd name="adj1" fmla="val 28603"/>
              <a:gd name="adj2" fmla="val 0"/>
            </a:avLst>
          </a:prstGeom>
          <a:solidFill>
            <a:srgbClr val="143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7">
            <a:extLst>
              <a:ext uri="{FF2B5EF4-FFF2-40B4-BE49-F238E27FC236}">
                <a16:creationId xmlns:a16="http://schemas.microsoft.com/office/drawing/2014/main" id="{3C37D9F2-9420-4E98-A018-CADA48C34E54}"/>
              </a:ext>
            </a:extLst>
          </p:cNvPr>
          <p:cNvSpPr txBox="1"/>
          <p:nvPr/>
        </p:nvSpPr>
        <p:spPr>
          <a:xfrm>
            <a:off x="1333500" y="469215"/>
            <a:ext cx="2346960" cy="646331"/>
          </a:xfrm>
          <a:prstGeom prst="rect">
            <a:avLst/>
          </a:prstGeom>
          <a:noFill/>
        </p:spPr>
        <p:txBody>
          <a:bodyPr wrap="square" rtlCol="0" anchor="ctr">
            <a:spAutoFit/>
          </a:bodyPr>
          <a:lstStyle/>
          <a:p>
            <a:r>
              <a:rPr lang="en-US" altLang="ko-KR" sz="3600">
                <a:solidFill>
                  <a:schemeClr val="bg1"/>
                </a:solidFill>
                <a:cs typeface="Arial" pitchFamily="34" charset="0"/>
              </a:rPr>
              <a:t>Agenda</a:t>
            </a:r>
          </a:p>
        </p:txBody>
      </p:sp>
      <p:sp>
        <p:nvSpPr>
          <p:cNvPr id="10" name="TextBox 9">
            <a:extLst>
              <a:ext uri="{FF2B5EF4-FFF2-40B4-BE49-F238E27FC236}">
                <a16:creationId xmlns:a16="http://schemas.microsoft.com/office/drawing/2014/main" id="{B9A9C1BD-11DB-A7DA-642B-1DAA1022A54E}"/>
              </a:ext>
            </a:extLst>
          </p:cNvPr>
          <p:cNvSpPr txBox="1"/>
          <p:nvPr/>
        </p:nvSpPr>
        <p:spPr>
          <a:xfrm>
            <a:off x="4703660" y="739468"/>
            <a:ext cx="4440340" cy="272415"/>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81000" tIns="45720" rIns="81000" bIns="45720" rtlCol="0" anchor="t">
            <a:spAutoFit/>
          </a:bodyPr>
          <a:lstStyle/>
          <a:p>
            <a:endParaRPr lang="en-US" altLang="ko-KR" sz="1000" b="1">
              <a:solidFill>
                <a:schemeClr val="bg1"/>
              </a:solidFill>
              <a:cs typeface="Arial" pitchFamily="34" charset="0"/>
            </a:endParaRPr>
          </a:p>
        </p:txBody>
      </p:sp>
      <p:sp>
        <p:nvSpPr>
          <p:cNvPr id="5" name="TextBox 4">
            <a:extLst>
              <a:ext uri="{FF2B5EF4-FFF2-40B4-BE49-F238E27FC236}">
                <a16:creationId xmlns:a16="http://schemas.microsoft.com/office/drawing/2014/main" id="{0EB0E1BE-C03E-3648-FAEE-6F4C7FCBDF05}"/>
              </a:ext>
            </a:extLst>
          </p:cNvPr>
          <p:cNvSpPr txBox="1"/>
          <p:nvPr/>
        </p:nvSpPr>
        <p:spPr>
          <a:xfrm>
            <a:off x="4666018" y="679877"/>
            <a:ext cx="4153638" cy="664012"/>
          </a:xfrm>
          <a:prstGeom prst="roundRect">
            <a:avLst/>
          </a:prstGeom>
          <a:noFill/>
          <a:ln>
            <a:noFill/>
          </a:ln>
          <a:effectLst/>
        </p:spPr>
        <p:txBody>
          <a:bodyPr wrap="square" lIns="81000" rIns="81000" rtlCol="0">
            <a:spAutoFit/>
          </a:bodyPr>
          <a:lstStyle/>
          <a:p>
            <a:r>
              <a:rPr lang="en-IN" altLang="ko-KR" sz="1100" b="1" err="1">
                <a:solidFill>
                  <a:schemeClr val="bg1"/>
                </a:solidFill>
                <a:cs typeface="Arial" pitchFamily="34" charset="0"/>
              </a:rPr>
              <a:t>Douleurs</a:t>
            </a:r>
            <a:r>
              <a:rPr lang="en-IN" altLang="ko-KR" sz="1100" b="1">
                <a:solidFill>
                  <a:schemeClr val="bg1"/>
                </a:solidFill>
                <a:cs typeface="Arial" pitchFamily="34" charset="0"/>
              </a:rPr>
              <a:t> musculo-squelettiques : description &amp; </a:t>
            </a:r>
            <a:br>
              <a:rPr lang="en-IN" altLang="ko-KR" sz="1100" b="1">
                <a:solidFill>
                  <a:schemeClr val="bg1"/>
                </a:solidFill>
                <a:cs typeface="Arial" pitchFamily="34" charset="0"/>
              </a:rPr>
            </a:br>
            <a:r>
              <a:rPr lang="en-IN" altLang="ko-KR" sz="1100" b="1">
                <a:solidFill>
                  <a:schemeClr val="bg1"/>
                </a:solidFill>
                <a:cs typeface="Arial" pitchFamily="34" charset="0"/>
              </a:rPr>
              <a:t>prise </a:t>
            </a:r>
            <a:r>
              <a:rPr lang="en-IN" altLang="ko-KR" sz="1100" b="1" err="1">
                <a:solidFill>
                  <a:schemeClr val="bg1"/>
                </a:solidFill>
                <a:cs typeface="Arial" pitchFamily="34" charset="0"/>
              </a:rPr>
              <a:t>en</a:t>
            </a:r>
            <a:r>
              <a:rPr lang="en-IN" altLang="ko-KR" sz="1100" b="1">
                <a:solidFill>
                  <a:schemeClr val="bg1"/>
                </a:solidFill>
                <a:cs typeface="Arial" pitchFamily="34" charset="0"/>
              </a:rPr>
              <a:t> charge</a:t>
            </a:r>
          </a:p>
          <a:p>
            <a:r>
              <a:rPr lang="en-IN" altLang="ko-KR" sz="1100" b="1" err="1">
                <a:solidFill>
                  <a:schemeClr val="bg1"/>
                </a:solidFill>
                <a:cs typeface="Arial" pitchFamily="34" charset="0"/>
              </a:rPr>
              <a:t>Pr</a:t>
            </a:r>
            <a:r>
              <a:rPr lang="en-IN" altLang="ko-KR" sz="1100" b="1">
                <a:solidFill>
                  <a:schemeClr val="bg1"/>
                </a:solidFill>
                <a:cs typeface="Arial" pitchFamily="34" charset="0"/>
              </a:rPr>
              <a:t> Serge PERROT, </a:t>
            </a:r>
            <a:r>
              <a:rPr lang="en-IN" altLang="ko-KR" sz="1100" b="1" i="1" err="1">
                <a:solidFill>
                  <a:schemeClr val="bg1"/>
                </a:solidFill>
                <a:cs typeface="Arial" pitchFamily="34" charset="0"/>
              </a:rPr>
              <a:t>Rhumatologue</a:t>
            </a:r>
            <a:r>
              <a:rPr lang="en-IN" altLang="ko-KR" sz="1100" b="1" i="1">
                <a:solidFill>
                  <a:schemeClr val="bg1"/>
                </a:solidFill>
                <a:cs typeface="Arial" pitchFamily="34" charset="0"/>
              </a:rPr>
              <a:t> - SFETD</a:t>
            </a:r>
          </a:p>
        </p:txBody>
      </p:sp>
      <p:sp>
        <p:nvSpPr>
          <p:cNvPr id="11" name="TextBox 10">
            <a:extLst>
              <a:ext uri="{FF2B5EF4-FFF2-40B4-BE49-F238E27FC236}">
                <a16:creationId xmlns:a16="http://schemas.microsoft.com/office/drawing/2014/main" id="{89E44055-C083-4862-3FD6-B62A5330D981}"/>
              </a:ext>
            </a:extLst>
          </p:cNvPr>
          <p:cNvSpPr txBox="1"/>
          <p:nvPr/>
        </p:nvSpPr>
        <p:spPr>
          <a:xfrm>
            <a:off x="4666018" y="2420120"/>
            <a:ext cx="4775200" cy="600164"/>
          </a:xfrm>
          <a:prstGeom prst="rect">
            <a:avLst/>
          </a:prstGeom>
          <a:noFill/>
          <a:effectLst/>
        </p:spPr>
        <p:txBody>
          <a:bodyPr wrap="square">
            <a:spAutoFit/>
          </a:bodyPr>
          <a:lstStyle/>
          <a:p>
            <a:r>
              <a:rPr lang="en-IN" sz="1100" b="1" err="1">
                <a:solidFill>
                  <a:schemeClr val="bg1"/>
                </a:solidFill>
              </a:rPr>
              <a:t>Traitement</a:t>
            </a:r>
            <a:r>
              <a:rPr lang="en-IN" sz="1100" b="1">
                <a:solidFill>
                  <a:schemeClr val="bg1"/>
                </a:solidFill>
              </a:rPr>
              <a:t> non </a:t>
            </a:r>
            <a:r>
              <a:rPr lang="en-IN" sz="1100" b="1" err="1">
                <a:solidFill>
                  <a:schemeClr val="bg1"/>
                </a:solidFill>
              </a:rPr>
              <a:t>pharmacologique</a:t>
            </a:r>
            <a:r>
              <a:rPr lang="en-IN" sz="1100" b="1">
                <a:solidFill>
                  <a:schemeClr val="bg1"/>
                </a:solidFill>
              </a:rPr>
              <a:t> de la </a:t>
            </a:r>
            <a:r>
              <a:rPr lang="en-IN" sz="1100" b="1" err="1">
                <a:solidFill>
                  <a:schemeClr val="bg1"/>
                </a:solidFill>
              </a:rPr>
              <a:t>douleur</a:t>
            </a:r>
            <a:r>
              <a:rPr lang="en-IN" sz="1100" b="1">
                <a:solidFill>
                  <a:schemeClr val="bg1"/>
                </a:solidFill>
              </a:rPr>
              <a:t> : </a:t>
            </a:r>
            <a:br>
              <a:rPr lang="en-IN" sz="1100" b="1">
                <a:solidFill>
                  <a:schemeClr val="bg1"/>
                </a:solidFill>
              </a:rPr>
            </a:br>
            <a:r>
              <a:rPr lang="en-IN" sz="1100" b="1">
                <a:solidFill>
                  <a:schemeClr val="bg1"/>
                </a:solidFill>
              </a:rPr>
              <a:t>focus sur </a:t>
            </a:r>
            <a:r>
              <a:rPr lang="en-IN" sz="1100" b="1" err="1">
                <a:solidFill>
                  <a:schemeClr val="bg1"/>
                </a:solidFill>
              </a:rPr>
              <a:t>l’énergie</a:t>
            </a:r>
            <a:r>
              <a:rPr lang="en-IN" sz="1100" b="1">
                <a:solidFill>
                  <a:schemeClr val="bg1"/>
                </a:solidFill>
              </a:rPr>
              <a:t> </a:t>
            </a:r>
            <a:r>
              <a:rPr lang="en-IN" sz="1100" b="1" err="1">
                <a:solidFill>
                  <a:schemeClr val="bg1"/>
                </a:solidFill>
              </a:rPr>
              <a:t>infrarouge</a:t>
            </a:r>
            <a:endParaRPr lang="en-IN" sz="1100" b="1">
              <a:solidFill>
                <a:schemeClr val="bg1"/>
              </a:solidFill>
            </a:endParaRPr>
          </a:p>
          <a:p>
            <a:r>
              <a:rPr lang="en-IN" sz="1100" b="1">
                <a:solidFill>
                  <a:schemeClr val="bg1"/>
                </a:solidFill>
              </a:rPr>
              <a:t>Dr Thomas OSINSKI, </a:t>
            </a:r>
            <a:r>
              <a:rPr lang="en-IN" sz="1100" b="1" i="1" err="1">
                <a:solidFill>
                  <a:schemeClr val="bg1"/>
                </a:solidFill>
              </a:rPr>
              <a:t>Kinésithérapeute</a:t>
            </a:r>
            <a:r>
              <a:rPr lang="en-IN" sz="1100" b="1" i="1">
                <a:solidFill>
                  <a:schemeClr val="bg1"/>
                </a:solidFill>
              </a:rPr>
              <a:t>, PhD, COMT</a:t>
            </a:r>
            <a:r>
              <a:rPr lang="en-IN" sz="1100" b="1" i="1" baseline="30000">
                <a:solidFill>
                  <a:schemeClr val="bg1"/>
                </a:solidFill>
              </a:rPr>
              <a:t>*</a:t>
            </a:r>
          </a:p>
        </p:txBody>
      </p:sp>
      <p:pic>
        <p:nvPicPr>
          <p:cNvPr id="8" name="Image 7">
            <a:extLst>
              <a:ext uri="{FF2B5EF4-FFF2-40B4-BE49-F238E27FC236}">
                <a16:creationId xmlns:a16="http://schemas.microsoft.com/office/drawing/2014/main" id="{9618855E-F7A7-D3C6-A86E-78444E530D35}"/>
              </a:ext>
            </a:extLst>
          </p:cNvPr>
          <p:cNvPicPr>
            <a:picLocks noChangeAspect="1"/>
          </p:cNvPicPr>
          <p:nvPr/>
        </p:nvPicPr>
        <p:blipFill>
          <a:blip r:embed="rId4"/>
          <a:srcRect l="8845" t="13173" r="5717" b="1389"/>
          <a:stretch/>
        </p:blipFill>
        <p:spPr>
          <a:xfrm>
            <a:off x="4011972" y="1574001"/>
            <a:ext cx="539794" cy="539794"/>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pic>
        <p:nvPicPr>
          <p:cNvPr id="20" name="Image 19">
            <a:extLst>
              <a:ext uri="{FF2B5EF4-FFF2-40B4-BE49-F238E27FC236}">
                <a16:creationId xmlns:a16="http://schemas.microsoft.com/office/drawing/2014/main" id="{75188D43-8F08-FDF1-8ACD-8B9E139499DF}"/>
              </a:ext>
            </a:extLst>
          </p:cNvPr>
          <p:cNvPicPr>
            <a:picLocks noChangeAspect="1"/>
          </p:cNvPicPr>
          <p:nvPr/>
        </p:nvPicPr>
        <p:blipFill>
          <a:blip r:embed="rId5"/>
          <a:stretch>
            <a:fillRect/>
          </a:stretch>
        </p:blipFill>
        <p:spPr>
          <a:xfrm>
            <a:off x="4006935" y="2443962"/>
            <a:ext cx="548064" cy="548064"/>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pic>
        <p:nvPicPr>
          <p:cNvPr id="25" name="Image 24">
            <a:extLst>
              <a:ext uri="{FF2B5EF4-FFF2-40B4-BE49-F238E27FC236}">
                <a16:creationId xmlns:a16="http://schemas.microsoft.com/office/drawing/2014/main" id="{CEDA4864-B17D-A477-6B06-7350A1DAC96C}"/>
              </a:ext>
            </a:extLst>
          </p:cNvPr>
          <p:cNvPicPr>
            <a:picLocks noChangeAspect="1"/>
          </p:cNvPicPr>
          <p:nvPr/>
        </p:nvPicPr>
        <p:blipFill>
          <a:blip r:embed="rId4"/>
          <a:srcRect l="8845" t="13173" r="5717" b="1389"/>
          <a:stretch/>
        </p:blipFill>
        <p:spPr>
          <a:xfrm>
            <a:off x="4296655" y="3427348"/>
            <a:ext cx="192110" cy="192110"/>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pic>
        <p:nvPicPr>
          <p:cNvPr id="26" name="Image 25">
            <a:extLst>
              <a:ext uri="{FF2B5EF4-FFF2-40B4-BE49-F238E27FC236}">
                <a16:creationId xmlns:a16="http://schemas.microsoft.com/office/drawing/2014/main" id="{B3BE45ED-941D-CDAA-A303-65424D85550D}"/>
              </a:ext>
            </a:extLst>
          </p:cNvPr>
          <p:cNvPicPr>
            <a:picLocks noChangeAspect="1"/>
          </p:cNvPicPr>
          <p:nvPr/>
        </p:nvPicPr>
        <p:blipFill>
          <a:blip r:embed="rId5"/>
          <a:stretch>
            <a:fillRect/>
          </a:stretch>
        </p:blipFill>
        <p:spPr>
          <a:xfrm>
            <a:off x="4187619" y="3616715"/>
            <a:ext cx="195053" cy="195053"/>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sp>
        <p:nvSpPr>
          <p:cNvPr id="6" name="ZoneTexte 5">
            <a:extLst>
              <a:ext uri="{FF2B5EF4-FFF2-40B4-BE49-F238E27FC236}">
                <a16:creationId xmlns:a16="http://schemas.microsoft.com/office/drawing/2014/main" id="{D6E54AB7-425E-B3CA-9091-F01DEA6B2986}"/>
              </a:ext>
            </a:extLst>
          </p:cNvPr>
          <p:cNvSpPr txBox="1"/>
          <p:nvPr/>
        </p:nvSpPr>
        <p:spPr>
          <a:xfrm>
            <a:off x="1854926" y="4732034"/>
            <a:ext cx="2830285" cy="230832"/>
          </a:xfrm>
          <a:prstGeom prst="rect">
            <a:avLst/>
          </a:prstGeom>
          <a:noFill/>
        </p:spPr>
        <p:txBody>
          <a:bodyPr wrap="square" rtlCol="0">
            <a:spAutoFit/>
          </a:bodyPr>
          <a:lstStyle/>
          <a:p>
            <a:r>
              <a:rPr lang="fr-FR" sz="900" baseline="30000" dirty="0">
                <a:solidFill>
                  <a:schemeClr val="bg1"/>
                </a:solidFill>
              </a:rPr>
              <a:t>*</a:t>
            </a:r>
            <a:r>
              <a:rPr lang="fr-FR" sz="900" dirty="0" err="1">
                <a:solidFill>
                  <a:schemeClr val="bg1"/>
                </a:solidFill>
              </a:rPr>
              <a:t>Certificate</a:t>
            </a:r>
            <a:r>
              <a:rPr lang="fr-FR" sz="900" dirty="0">
                <a:solidFill>
                  <a:schemeClr val="bg1"/>
                </a:solidFill>
              </a:rPr>
              <a:t> of </a:t>
            </a:r>
            <a:r>
              <a:rPr lang="fr-FR" sz="900" dirty="0" err="1">
                <a:solidFill>
                  <a:schemeClr val="bg1"/>
                </a:solidFill>
              </a:rPr>
              <a:t>Orthopaedic</a:t>
            </a:r>
            <a:r>
              <a:rPr lang="fr-FR" sz="900" dirty="0">
                <a:solidFill>
                  <a:schemeClr val="bg1"/>
                </a:solidFill>
              </a:rPr>
              <a:t> Manual </a:t>
            </a:r>
            <a:r>
              <a:rPr lang="fr-FR" sz="900" dirty="0" err="1">
                <a:solidFill>
                  <a:schemeClr val="bg1"/>
                </a:solidFill>
              </a:rPr>
              <a:t>Therapy</a:t>
            </a:r>
            <a:endParaRPr lang="fr-FR" sz="900" dirty="0">
              <a:solidFill>
                <a:schemeClr val="bg1"/>
              </a:solidFill>
            </a:endParaRPr>
          </a:p>
        </p:txBody>
      </p:sp>
      <p:pic>
        <p:nvPicPr>
          <p:cNvPr id="12" name="Image 11" descr="Une image contenant Visage humain, personne, habits, sourire&#10;&#10;Description générée automatiquement">
            <a:extLst>
              <a:ext uri="{FF2B5EF4-FFF2-40B4-BE49-F238E27FC236}">
                <a16:creationId xmlns:a16="http://schemas.microsoft.com/office/drawing/2014/main" id="{7782A1D1-7BA6-DF3B-4B89-E006D1A678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6345" y="718755"/>
            <a:ext cx="528935" cy="522197"/>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pic>
        <p:nvPicPr>
          <p:cNvPr id="16" name="Image 15" descr="Une image contenant Visage humain, personne, habits, sourire&#10;&#10;Description générée automatiquement">
            <a:extLst>
              <a:ext uri="{FF2B5EF4-FFF2-40B4-BE49-F238E27FC236}">
                <a16:creationId xmlns:a16="http://schemas.microsoft.com/office/drawing/2014/main" id="{00C6D3B8-27FD-9692-5918-E340B33E95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9852" y="3391428"/>
            <a:ext cx="203926" cy="201330"/>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pic>
        <p:nvPicPr>
          <p:cNvPr id="19" name="Picture 2" descr="Spotpharma">
            <a:extLst>
              <a:ext uri="{FF2B5EF4-FFF2-40B4-BE49-F238E27FC236}">
                <a16:creationId xmlns:a16="http://schemas.microsoft.com/office/drawing/2014/main" id="{2C31CE5A-C947-9112-A613-E673AA2730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5678" y="4711981"/>
            <a:ext cx="581649" cy="34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98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7BA6684F-DDC1-5B8B-F8B7-B54228DCAFD5}"/>
              </a:ext>
            </a:extLst>
          </p:cNvPr>
          <p:cNvGraphicFramePr>
            <a:graphicFrameLocks noGrp="1"/>
          </p:cNvGraphicFramePr>
          <p:nvPr>
            <p:extLst>
              <p:ext uri="{D42A27DB-BD31-4B8C-83A1-F6EECF244321}">
                <p14:modId xmlns:p14="http://schemas.microsoft.com/office/powerpoint/2010/main" val="4094444255"/>
              </p:ext>
            </p:extLst>
          </p:nvPr>
        </p:nvGraphicFramePr>
        <p:xfrm>
          <a:off x="344906" y="1122072"/>
          <a:ext cx="8478000" cy="3225351"/>
        </p:xfrm>
        <a:graphic>
          <a:graphicData uri="http://schemas.openxmlformats.org/drawingml/2006/table">
            <a:tbl>
              <a:tblPr firstRow="1" bandRow="1">
                <a:tableStyleId>{5C22544A-7EE6-4342-B048-85BDC9FD1C3A}</a:tableStyleId>
              </a:tblPr>
              <a:tblGrid>
                <a:gridCol w="755708">
                  <a:extLst>
                    <a:ext uri="{9D8B030D-6E8A-4147-A177-3AD203B41FA5}">
                      <a16:colId xmlns:a16="http://schemas.microsoft.com/office/drawing/2014/main" val="4070173853"/>
                    </a:ext>
                  </a:extLst>
                </a:gridCol>
                <a:gridCol w="3087478">
                  <a:extLst>
                    <a:ext uri="{9D8B030D-6E8A-4147-A177-3AD203B41FA5}">
                      <a16:colId xmlns:a16="http://schemas.microsoft.com/office/drawing/2014/main" val="2312238797"/>
                    </a:ext>
                  </a:extLst>
                </a:gridCol>
                <a:gridCol w="2515314">
                  <a:extLst>
                    <a:ext uri="{9D8B030D-6E8A-4147-A177-3AD203B41FA5}">
                      <a16:colId xmlns:a16="http://schemas.microsoft.com/office/drawing/2014/main" val="1145322965"/>
                    </a:ext>
                  </a:extLst>
                </a:gridCol>
                <a:gridCol w="2119500">
                  <a:extLst>
                    <a:ext uri="{9D8B030D-6E8A-4147-A177-3AD203B41FA5}">
                      <a16:colId xmlns:a16="http://schemas.microsoft.com/office/drawing/2014/main" val="555265515"/>
                    </a:ext>
                  </a:extLst>
                </a:gridCol>
              </a:tblGrid>
              <a:tr h="249741">
                <a:tc>
                  <a:txBody>
                    <a:bodyPr/>
                    <a:lstStyle/>
                    <a:p>
                      <a:endParaRPr lang="fr-FR" sz="1050">
                        <a:latin typeface="Arial" panose="020B0604020202020204" pitchFamily="34" charset="0"/>
                        <a:cs typeface="Arial" panose="020B0604020202020204" pitchFamily="34" charset="0"/>
                      </a:endParaRPr>
                    </a:p>
                  </a:txBody>
                  <a:tcPr marL="68580" marR="68580" marT="34290" marB="34290">
                    <a:lnL w="6350" cap="flat" cmpd="sng" algn="ctr">
                      <a:solidFill>
                        <a:srgbClr val="1CB6C6"/>
                      </a:solidFill>
                      <a:prstDash val="solid"/>
                      <a:round/>
                      <a:headEnd type="none" w="med" len="med"/>
                      <a:tailEnd type="none" w="med" len="med"/>
                    </a:lnL>
                    <a:lnR w="6350" cap="flat" cmpd="sng" algn="ctr">
                      <a:solidFill>
                        <a:srgbClr val="1CB6C6"/>
                      </a:solidFill>
                      <a:prstDash val="solid"/>
                      <a:round/>
                      <a:headEnd type="none" w="med" len="med"/>
                      <a:tailEnd type="none" w="med" len="med"/>
                    </a:lnR>
                    <a:lnT w="6350" cap="flat" cmpd="sng" algn="ctr">
                      <a:solidFill>
                        <a:srgbClr val="1CB6C6"/>
                      </a:solidFill>
                      <a:prstDash val="solid"/>
                      <a:round/>
                      <a:headEnd type="none" w="med" len="med"/>
                      <a:tailEnd type="none" w="med" len="med"/>
                    </a:lnT>
                    <a:lnB w="6350" cap="flat" cmpd="sng" algn="ctr">
                      <a:solidFill>
                        <a:srgbClr val="1CB6C6"/>
                      </a:solidFill>
                      <a:prstDash val="solid"/>
                      <a:round/>
                      <a:headEnd type="none" w="med" len="med"/>
                      <a:tailEnd type="none" w="med" len="med"/>
                    </a:lnB>
                    <a:solidFill>
                      <a:srgbClr val="1CB6C6"/>
                    </a:solidFill>
                  </a:tcPr>
                </a:tc>
                <a:tc gridSpan="3">
                  <a:txBody>
                    <a:bodyPr/>
                    <a:lstStyle/>
                    <a:p>
                      <a:pPr algn="ctr"/>
                      <a:r>
                        <a:rPr lang="fr-FR" sz="1050" dirty="0">
                          <a:latin typeface="Arial" panose="020B0604020202020204" pitchFamily="34" charset="0"/>
                          <a:cs typeface="Arial" panose="020B0604020202020204" pitchFamily="34" charset="0"/>
                        </a:rPr>
                        <a:t>RECOMMANDATIONS</a:t>
                      </a:r>
                    </a:p>
                  </a:txBody>
                  <a:tcPr marL="68580" marR="68580" marT="34290" marB="34290">
                    <a:lnL w="6350" cap="flat" cmpd="sng" algn="ctr">
                      <a:solidFill>
                        <a:srgbClr val="1CB6C6"/>
                      </a:solidFill>
                      <a:prstDash val="solid"/>
                      <a:round/>
                      <a:headEnd type="none" w="med" len="med"/>
                      <a:tailEnd type="none" w="med" len="med"/>
                    </a:lnL>
                    <a:lnR w="6350" cap="flat" cmpd="sng" algn="ctr">
                      <a:solidFill>
                        <a:srgbClr val="1CB6C6"/>
                      </a:solidFill>
                      <a:prstDash val="solid"/>
                      <a:round/>
                      <a:headEnd type="none" w="med" len="med"/>
                      <a:tailEnd type="none" w="med" len="med"/>
                    </a:lnR>
                    <a:lnT w="6350" cap="flat" cmpd="sng" algn="ctr">
                      <a:solidFill>
                        <a:srgbClr val="1CB6C6"/>
                      </a:solidFill>
                      <a:prstDash val="solid"/>
                      <a:round/>
                      <a:headEnd type="none" w="med" len="med"/>
                      <a:tailEnd type="none" w="med" len="med"/>
                    </a:lnT>
                    <a:lnB w="6350" cap="flat" cmpd="sng" algn="ctr">
                      <a:solidFill>
                        <a:srgbClr val="1CB6C6"/>
                      </a:solidFill>
                      <a:prstDash val="solid"/>
                      <a:round/>
                      <a:headEnd type="none" w="med" len="med"/>
                      <a:tailEnd type="none" w="med" len="med"/>
                    </a:lnB>
                    <a:solidFill>
                      <a:srgbClr val="1CB6C6"/>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19698947"/>
                  </a:ext>
                </a:extLst>
              </a:tr>
              <a:tr h="278130">
                <a:tc>
                  <a:txBody>
                    <a:bodyPr/>
                    <a:lstStyle/>
                    <a:p>
                      <a:endParaRPr lang="fr-FR" sz="1050">
                        <a:latin typeface="Arial" panose="020B0604020202020204" pitchFamily="34" charset="0"/>
                        <a:cs typeface="Arial" panose="020B0604020202020204" pitchFamily="34" charset="0"/>
                      </a:endParaRPr>
                    </a:p>
                  </a:txBody>
                  <a:tcPr marL="68580" marR="68580" marT="34290" marB="34290">
                    <a:lnL w="6350" cap="flat" cmpd="sng" algn="ctr">
                      <a:solidFill>
                        <a:srgbClr val="1CB6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CB6C6"/>
                      </a:solidFill>
                      <a:prstDash val="solid"/>
                      <a:round/>
                      <a:headEnd type="none" w="med" len="med"/>
                      <a:tailEnd type="none" w="med" len="med"/>
                    </a:lnT>
                    <a:lnB w="6350" cap="flat" cmpd="sng" algn="ctr">
                      <a:solidFill>
                        <a:srgbClr val="1CB6C6"/>
                      </a:solidFill>
                      <a:prstDash val="solid"/>
                      <a:round/>
                      <a:headEnd type="none" w="med" len="med"/>
                      <a:tailEnd type="none" w="med" len="med"/>
                    </a:lnB>
                    <a:solidFill>
                      <a:srgbClr val="1CB6C6">
                        <a:alpha val="40000"/>
                      </a:srgbClr>
                    </a:solidFill>
                  </a:tcPr>
                </a:tc>
                <a:tc>
                  <a:txBody>
                    <a:bodyPr/>
                    <a:lstStyle/>
                    <a:p>
                      <a:pPr algn="ctr"/>
                      <a:r>
                        <a:rPr lang="fr-FR" sz="1050">
                          <a:latin typeface="Arial" panose="020B0604020202020204" pitchFamily="34" charset="0"/>
                          <a:cs typeface="Arial" panose="020B0604020202020204" pitchFamily="34" charset="0"/>
                        </a:rPr>
                        <a:t>USA</a:t>
                      </a:r>
                    </a:p>
                  </a:txBody>
                  <a:tcPr marL="68580" marR="68580" marT="34290" marB="3429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CB6C6"/>
                      </a:solidFill>
                      <a:prstDash val="solid"/>
                      <a:round/>
                      <a:headEnd type="none" w="med" len="med"/>
                      <a:tailEnd type="none" w="med" len="med"/>
                    </a:lnT>
                    <a:lnB w="6350" cap="flat" cmpd="sng" algn="ctr">
                      <a:solidFill>
                        <a:srgbClr val="1CB6C6"/>
                      </a:solidFill>
                      <a:prstDash val="solid"/>
                      <a:round/>
                      <a:headEnd type="none" w="med" len="med"/>
                      <a:tailEnd type="none" w="med" len="med"/>
                    </a:lnB>
                    <a:solidFill>
                      <a:srgbClr val="1CB6C6">
                        <a:alpha val="40000"/>
                      </a:srgbClr>
                    </a:solidFill>
                  </a:tcPr>
                </a:tc>
                <a:tc>
                  <a:txBody>
                    <a:bodyPr/>
                    <a:lstStyle/>
                    <a:p>
                      <a:pPr algn="ctr"/>
                      <a:r>
                        <a:rPr lang="fr-FR" sz="1050">
                          <a:latin typeface="Arial" panose="020B0604020202020204" pitchFamily="34" charset="0"/>
                          <a:cs typeface="Arial" panose="020B0604020202020204" pitchFamily="34" charset="0"/>
                        </a:rPr>
                        <a:t>EUROPE</a:t>
                      </a:r>
                    </a:p>
                  </a:txBody>
                  <a:tcPr marL="68580" marR="68580" marT="34290" marB="3429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CB6C6"/>
                      </a:solidFill>
                      <a:prstDash val="solid"/>
                      <a:round/>
                      <a:headEnd type="none" w="med" len="med"/>
                      <a:tailEnd type="none" w="med" len="med"/>
                    </a:lnT>
                    <a:lnB w="6350" cap="flat" cmpd="sng" algn="ctr">
                      <a:solidFill>
                        <a:srgbClr val="1CB6C6"/>
                      </a:solidFill>
                      <a:prstDash val="solid"/>
                      <a:round/>
                      <a:headEnd type="none" w="med" len="med"/>
                      <a:tailEnd type="none" w="med" len="med"/>
                    </a:lnB>
                    <a:solidFill>
                      <a:srgbClr val="1CB6C6">
                        <a:alpha val="40000"/>
                      </a:srgbClr>
                    </a:solidFill>
                  </a:tcPr>
                </a:tc>
                <a:tc>
                  <a:txBody>
                    <a:bodyPr/>
                    <a:lstStyle/>
                    <a:p>
                      <a:pPr algn="ctr"/>
                      <a:r>
                        <a:rPr lang="fr-FR" sz="1050">
                          <a:latin typeface="Arial" panose="020B0604020202020204" pitchFamily="34" charset="0"/>
                          <a:cs typeface="Arial" panose="020B0604020202020204" pitchFamily="34" charset="0"/>
                        </a:rPr>
                        <a:t>ASIE-PACIFIQUE</a:t>
                      </a:r>
                    </a:p>
                  </a:txBody>
                  <a:tcPr marL="68580" marR="68580" marT="34290" marB="34290">
                    <a:lnL w="6350" cap="flat" cmpd="sng" algn="ctr">
                      <a:solidFill>
                        <a:schemeClr val="bg1"/>
                      </a:solidFill>
                      <a:prstDash val="solid"/>
                      <a:round/>
                      <a:headEnd type="none" w="med" len="med"/>
                      <a:tailEnd type="none" w="med" len="med"/>
                    </a:lnL>
                    <a:lnR w="6350" cap="flat" cmpd="sng" algn="ctr">
                      <a:solidFill>
                        <a:srgbClr val="1CB6C6"/>
                      </a:solidFill>
                      <a:prstDash val="solid"/>
                      <a:round/>
                      <a:headEnd type="none" w="med" len="med"/>
                      <a:tailEnd type="none" w="med" len="med"/>
                    </a:lnR>
                    <a:lnT w="6350" cap="flat" cmpd="sng" algn="ctr">
                      <a:solidFill>
                        <a:srgbClr val="1CB6C6"/>
                      </a:solidFill>
                      <a:prstDash val="solid"/>
                      <a:round/>
                      <a:headEnd type="none" w="med" len="med"/>
                      <a:tailEnd type="none" w="med" len="med"/>
                    </a:lnT>
                    <a:lnB w="6350" cap="flat" cmpd="sng" algn="ctr">
                      <a:solidFill>
                        <a:srgbClr val="1CB6C6"/>
                      </a:solidFill>
                      <a:prstDash val="solid"/>
                      <a:round/>
                      <a:headEnd type="none" w="med" len="med"/>
                      <a:tailEnd type="none" w="med" len="med"/>
                    </a:lnB>
                    <a:solidFill>
                      <a:srgbClr val="1CB6C6">
                        <a:alpha val="40000"/>
                      </a:srgbClr>
                    </a:solidFill>
                  </a:tcPr>
                </a:tc>
                <a:extLst>
                  <a:ext uri="{0D108BD9-81ED-4DB2-BD59-A6C34878D82A}">
                    <a16:rowId xmlns:a16="http://schemas.microsoft.com/office/drawing/2014/main" val="971408733"/>
                  </a:ext>
                </a:extLst>
              </a:tr>
              <a:tr h="1828800">
                <a:tc>
                  <a:txBody>
                    <a:bodyPr/>
                    <a:lstStyle/>
                    <a:p>
                      <a:r>
                        <a:rPr lang="fr-FR" sz="1050">
                          <a:latin typeface="Arial" panose="020B0604020202020204" pitchFamily="34" charset="0"/>
                          <a:cs typeface="Arial" panose="020B0604020202020204" pitchFamily="34" charset="0"/>
                        </a:rPr>
                        <a:t>Première ligne</a:t>
                      </a:r>
                    </a:p>
                  </a:txBody>
                  <a:tcPr marL="68580" marR="68580" marT="34290" marB="34290" anchor="ctr">
                    <a:lnL w="6350" cap="flat" cmpd="sng" algn="ctr">
                      <a:solidFill>
                        <a:srgbClr val="1CB6C6"/>
                      </a:solidFill>
                      <a:prstDash val="solid"/>
                      <a:round/>
                      <a:headEnd type="none" w="med" len="med"/>
                      <a:tailEnd type="none" w="med" len="med"/>
                    </a:lnL>
                    <a:lnR w="6350" cap="flat" cmpd="sng" algn="ctr">
                      <a:solidFill>
                        <a:srgbClr val="1CB6C6"/>
                      </a:solidFill>
                      <a:prstDash val="solid"/>
                      <a:round/>
                      <a:headEnd type="none" w="med" len="med"/>
                      <a:tailEnd type="none" w="med" len="med"/>
                    </a:lnR>
                    <a:lnT w="6350" cap="flat" cmpd="sng" algn="ctr">
                      <a:solidFill>
                        <a:srgbClr val="1CB6C6"/>
                      </a:solidFill>
                      <a:prstDash val="solid"/>
                      <a:round/>
                      <a:headEnd type="none" w="med" len="med"/>
                      <a:tailEnd type="none" w="med" len="med"/>
                    </a:lnT>
                    <a:lnB w="6350" cap="flat" cmpd="sng" algn="ctr">
                      <a:solidFill>
                        <a:srgbClr val="1CB6C6"/>
                      </a:solidFill>
                      <a:prstDash val="solid"/>
                      <a:round/>
                      <a:headEnd type="none" w="med" len="med"/>
                      <a:tailEnd type="none" w="med" len="med"/>
                    </a:lnB>
                    <a:solidFill>
                      <a:schemeClr val="bg1"/>
                    </a:solidFill>
                  </a:tcPr>
                </a:tc>
                <a:tc>
                  <a:txBody>
                    <a:bodyPr/>
                    <a:lstStyle/>
                    <a:p>
                      <a:r>
                        <a:rPr lang="fr-FR" sz="1050">
                          <a:latin typeface="Arial" panose="020B0604020202020204" pitchFamily="34" charset="0"/>
                          <a:cs typeface="Arial" panose="020B0604020202020204" pitchFamily="34" charset="0"/>
                        </a:rPr>
                        <a:t>AINS par voie topique avec ou sans gel mentholé, AINS par voie orale et acétaminophène, acupression ou TENS</a:t>
                      </a:r>
                      <a:r>
                        <a:rPr lang="fr-FR" sz="1050" baseline="30000">
                          <a:latin typeface="Arial" panose="020B0604020202020204" pitchFamily="34" charset="0"/>
                          <a:cs typeface="Arial" panose="020B0604020202020204" pitchFamily="34" charset="0"/>
                        </a:rPr>
                        <a:t>* </a:t>
                      </a:r>
                      <a:r>
                        <a:rPr lang="fr-FR" sz="1050" baseline="0">
                          <a:latin typeface="Arial" panose="020B0604020202020204" pitchFamily="34" charset="0"/>
                          <a:cs typeface="Arial" panose="020B0604020202020204" pitchFamily="34" charset="0"/>
                        </a:rPr>
                        <a:t>(sauf douleurs lombaires)</a:t>
                      </a:r>
                    </a:p>
                    <a:p>
                      <a:endParaRPr lang="fr-FR" sz="1050" baseline="0">
                        <a:latin typeface="Arial" panose="020B0604020202020204" pitchFamily="34" charset="0"/>
                        <a:cs typeface="Arial" panose="020B0604020202020204" pitchFamily="34" charset="0"/>
                      </a:endParaRPr>
                    </a:p>
                    <a:p>
                      <a:r>
                        <a:rPr lang="fr-FR" sz="1050" baseline="0">
                          <a:latin typeface="Arial" panose="020B0604020202020204" pitchFamily="34" charset="0"/>
                          <a:cs typeface="Arial" panose="020B0604020202020204" pitchFamily="34" charset="0"/>
                        </a:rPr>
                        <a:t>Éducation du patient, auto-gestion (lombalgie)</a:t>
                      </a:r>
                    </a:p>
                  </a:txBody>
                  <a:tcPr marL="68580" marR="68580" marT="34290" marB="34290" anchor="ctr">
                    <a:lnL w="6350" cap="flat" cmpd="sng" algn="ctr">
                      <a:solidFill>
                        <a:srgbClr val="1CB6C6"/>
                      </a:solidFill>
                      <a:prstDash val="solid"/>
                      <a:round/>
                      <a:headEnd type="none" w="med" len="med"/>
                      <a:tailEnd type="none" w="med" len="med"/>
                    </a:lnL>
                    <a:lnR w="6350" cap="flat" cmpd="sng" algn="ctr">
                      <a:solidFill>
                        <a:srgbClr val="1CB6C6"/>
                      </a:solidFill>
                      <a:prstDash val="solid"/>
                      <a:round/>
                      <a:headEnd type="none" w="med" len="med"/>
                      <a:tailEnd type="none" w="med" len="med"/>
                    </a:lnR>
                    <a:lnT w="6350" cap="flat" cmpd="sng" algn="ctr">
                      <a:solidFill>
                        <a:srgbClr val="1CB6C6"/>
                      </a:solidFill>
                      <a:prstDash val="solid"/>
                      <a:round/>
                      <a:headEnd type="none" w="med" len="med"/>
                      <a:tailEnd type="none" w="med" len="med"/>
                    </a:lnT>
                    <a:lnB w="6350" cap="flat" cmpd="sng" algn="ctr">
                      <a:solidFill>
                        <a:srgbClr val="1CB6C6"/>
                      </a:solidFill>
                      <a:prstDash val="solid"/>
                      <a:round/>
                      <a:headEnd type="none" w="med" len="med"/>
                      <a:tailEnd type="none" w="med" len="med"/>
                    </a:lnB>
                    <a:solidFill>
                      <a:schemeClr val="bg1"/>
                    </a:solidFill>
                  </a:tcPr>
                </a:tc>
                <a:tc>
                  <a:txBody>
                    <a:bodyPr/>
                    <a:lstStyle/>
                    <a:p>
                      <a:r>
                        <a:rPr lang="fr-FR" sz="1050">
                          <a:latin typeface="Arial" panose="020B0604020202020204" pitchFamily="34" charset="0"/>
                          <a:cs typeface="Arial" panose="020B0604020202020204" pitchFamily="34" charset="0"/>
                        </a:rPr>
                        <a:t>Disparité selon les pays, Traitements pharmacologiques (acétaminophène, AINS), non pharmacologiques (éducation patient, repos, physiothérapie, auto-gestion, prise en charge psychologique, thérapie manuelle), prise en charge non invasive (électrothérapie, acupuncture, dispositifs médicaux)</a:t>
                      </a:r>
                    </a:p>
                  </a:txBody>
                  <a:tcPr marL="68580" marR="68580" marT="34290" marB="34290" anchor="ctr">
                    <a:lnL w="6350" cap="flat" cmpd="sng" algn="ctr">
                      <a:solidFill>
                        <a:srgbClr val="1CB6C6"/>
                      </a:solidFill>
                      <a:prstDash val="solid"/>
                      <a:round/>
                      <a:headEnd type="none" w="med" len="med"/>
                      <a:tailEnd type="none" w="med" len="med"/>
                    </a:lnL>
                    <a:lnR w="6350" cap="flat" cmpd="sng" algn="ctr">
                      <a:solidFill>
                        <a:srgbClr val="1CB6C6"/>
                      </a:solidFill>
                      <a:prstDash val="solid"/>
                      <a:round/>
                      <a:headEnd type="none" w="med" len="med"/>
                      <a:tailEnd type="none" w="med" len="med"/>
                    </a:lnR>
                    <a:lnT w="6350" cap="flat" cmpd="sng" algn="ctr">
                      <a:solidFill>
                        <a:srgbClr val="1CB6C6"/>
                      </a:solidFill>
                      <a:prstDash val="solid"/>
                      <a:round/>
                      <a:headEnd type="none" w="med" len="med"/>
                      <a:tailEnd type="none" w="med" len="med"/>
                    </a:lnT>
                    <a:lnB w="6350" cap="flat" cmpd="sng" algn="ctr">
                      <a:solidFill>
                        <a:srgbClr val="1CB6C6"/>
                      </a:solidFill>
                      <a:prstDash val="solid"/>
                      <a:round/>
                      <a:headEnd type="none" w="med" len="med"/>
                      <a:tailEnd type="none" w="med" len="med"/>
                    </a:lnB>
                    <a:solidFill>
                      <a:schemeClr val="bg1"/>
                    </a:solidFill>
                  </a:tcPr>
                </a:tc>
                <a:tc>
                  <a:txBody>
                    <a:bodyPr/>
                    <a:lstStyle/>
                    <a:p>
                      <a:r>
                        <a:rPr lang="fr-FR" sz="1050">
                          <a:latin typeface="Arial" panose="020B0604020202020204" pitchFamily="34" charset="0"/>
                          <a:cs typeface="Arial" panose="020B0604020202020204" pitchFamily="34" charset="0"/>
                        </a:rPr>
                        <a:t>Éducation patient, thérapies manuelles (massage, mobilisation), thermothérapie (chaud/froid), acupuncture, activité physique, autogestion, thérapies </a:t>
                      </a:r>
                      <a:r>
                        <a:rPr lang="fr-FR" sz="1050" err="1">
                          <a:latin typeface="Arial" panose="020B0604020202020204" pitchFamily="34" charset="0"/>
                          <a:cs typeface="Arial" panose="020B0604020202020204" pitchFamily="34" charset="0"/>
                        </a:rPr>
                        <a:t>cognitivo</a:t>
                      </a:r>
                      <a:r>
                        <a:rPr lang="fr-FR" sz="1050">
                          <a:latin typeface="Arial" panose="020B0604020202020204" pitchFamily="34" charset="0"/>
                          <a:cs typeface="Arial" panose="020B0604020202020204" pitchFamily="34" charset="0"/>
                        </a:rPr>
                        <a:t>-comportementales, AINS</a:t>
                      </a:r>
                    </a:p>
                  </a:txBody>
                  <a:tcPr marL="68580" marR="68580" marT="34290" marB="34290" anchor="ctr">
                    <a:lnL w="6350" cap="flat" cmpd="sng" algn="ctr">
                      <a:solidFill>
                        <a:srgbClr val="1CB6C6"/>
                      </a:solidFill>
                      <a:prstDash val="solid"/>
                      <a:round/>
                      <a:headEnd type="none" w="med" len="med"/>
                      <a:tailEnd type="none" w="med" len="med"/>
                    </a:lnL>
                    <a:lnR w="6350" cap="flat" cmpd="sng" algn="ctr">
                      <a:solidFill>
                        <a:srgbClr val="1CB6C6"/>
                      </a:solidFill>
                      <a:prstDash val="solid"/>
                      <a:round/>
                      <a:headEnd type="none" w="med" len="med"/>
                      <a:tailEnd type="none" w="med" len="med"/>
                    </a:lnR>
                    <a:lnT w="6350" cap="flat" cmpd="sng" algn="ctr">
                      <a:solidFill>
                        <a:srgbClr val="1CB6C6"/>
                      </a:solidFill>
                      <a:prstDash val="solid"/>
                      <a:round/>
                      <a:headEnd type="none" w="med" len="med"/>
                      <a:tailEnd type="none" w="med" len="med"/>
                    </a:lnT>
                    <a:lnB w="6350" cap="flat" cmpd="sng" algn="ctr">
                      <a:solidFill>
                        <a:srgbClr val="1CB6C6"/>
                      </a:solidFill>
                      <a:prstDash val="solid"/>
                      <a:round/>
                      <a:headEnd type="none" w="med" len="med"/>
                      <a:tailEnd type="none" w="med" len="med"/>
                    </a:lnB>
                    <a:solidFill>
                      <a:schemeClr val="bg1"/>
                    </a:solidFill>
                  </a:tcPr>
                </a:tc>
                <a:extLst>
                  <a:ext uri="{0D108BD9-81ED-4DB2-BD59-A6C34878D82A}">
                    <a16:rowId xmlns:a16="http://schemas.microsoft.com/office/drawing/2014/main" val="2288782559"/>
                  </a:ext>
                </a:extLst>
              </a:tr>
              <a:tr h="868680">
                <a:tc>
                  <a:txBody>
                    <a:bodyPr/>
                    <a:lstStyle/>
                    <a:p>
                      <a:r>
                        <a:rPr lang="fr-FR" sz="1050">
                          <a:latin typeface="Arial" panose="020B0604020202020204" pitchFamily="34" charset="0"/>
                          <a:cs typeface="Arial" panose="020B0604020202020204" pitchFamily="34" charset="0"/>
                        </a:rPr>
                        <a:t>Seconde ligne</a:t>
                      </a:r>
                    </a:p>
                  </a:txBody>
                  <a:tcPr marL="68580" marR="68580" marT="34290" marB="34290" anchor="ctr">
                    <a:lnL w="6350" cap="flat" cmpd="sng" algn="ctr">
                      <a:solidFill>
                        <a:srgbClr val="1CB6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CB6C6"/>
                      </a:solidFill>
                      <a:prstDash val="solid"/>
                      <a:round/>
                      <a:headEnd type="none" w="med" len="med"/>
                      <a:tailEnd type="none" w="med" len="med"/>
                    </a:lnT>
                    <a:lnB w="6350" cap="flat" cmpd="sng" algn="ctr">
                      <a:solidFill>
                        <a:srgbClr val="1CB6C6"/>
                      </a:solidFill>
                      <a:prstDash val="solid"/>
                      <a:round/>
                      <a:headEnd type="none" w="med" len="med"/>
                      <a:tailEnd type="none" w="med" len="med"/>
                    </a:lnB>
                    <a:solidFill>
                      <a:srgbClr val="1CB6C6">
                        <a:alpha val="40000"/>
                      </a:srgbClr>
                    </a:solidFill>
                  </a:tcPr>
                </a:tc>
                <a:tc>
                  <a:txBody>
                    <a:bodyPr/>
                    <a:lstStyle/>
                    <a:p>
                      <a:r>
                        <a:rPr lang="fr-FR" sz="1050" dirty="0">
                          <a:latin typeface="Arial" panose="020B0604020202020204" pitchFamily="34" charset="0"/>
                          <a:cs typeface="Arial" panose="020B0604020202020204" pitchFamily="34" charset="0"/>
                        </a:rPr>
                        <a:t>Opioïdes en cas d’intolérance aux traitements </a:t>
                      </a:r>
                      <a:br>
                        <a:rPr lang="fr-FR" sz="1050" dirty="0">
                          <a:latin typeface="Arial" panose="020B0604020202020204" pitchFamily="34" charset="0"/>
                          <a:cs typeface="Arial" panose="020B0604020202020204" pitchFamily="34" charset="0"/>
                        </a:rPr>
                      </a:br>
                      <a:r>
                        <a:rPr lang="fr-FR" sz="1050" dirty="0">
                          <a:latin typeface="Arial" panose="020B0604020202020204" pitchFamily="34" charset="0"/>
                          <a:cs typeface="Arial" panose="020B0604020202020204" pitchFamily="34" charset="0"/>
                        </a:rPr>
                        <a:t>de 1</a:t>
                      </a:r>
                      <a:r>
                        <a:rPr lang="fr-FR" sz="1050" baseline="30000" dirty="0">
                          <a:latin typeface="Arial" panose="020B0604020202020204" pitchFamily="34" charset="0"/>
                          <a:cs typeface="Arial" panose="020B0604020202020204" pitchFamily="34" charset="0"/>
                        </a:rPr>
                        <a:t>ère</a:t>
                      </a:r>
                      <a:r>
                        <a:rPr lang="fr-FR" sz="1050" dirty="0">
                          <a:latin typeface="Arial" panose="020B0604020202020204" pitchFamily="34" charset="0"/>
                          <a:cs typeface="Arial" panose="020B0604020202020204" pitchFamily="34" charset="0"/>
                        </a:rPr>
                        <a:t> ligne (sauf lombalgie)</a:t>
                      </a:r>
                    </a:p>
                    <a:p>
                      <a:endParaRPr lang="fr-FR" sz="1050" dirty="0">
                        <a:latin typeface="Arial" panose="020B0604020202020204" pitchFamily="34" charset="0"/>
                        <a:cs typeface="Arial" panose="020B0604020202020204" pitchFamily="34" charset="0"/>
                      </a:endParaRPr>
                    </a:p>
                    <a:p>
                      <a:r>
                        <a:rPr lang="fr-FR" sz="1050" dirty="0">
                          <a:latin typeface="Arial" panose="020B0604020202020204" pitchFamily="34" charset="0"/>
                          <a:cs typeface="Arial" panose="020B0604020202020204" pitchFamily="34" charset="0"/>
                        </a:rPr>
                        <a:t>Traitement pharmacologique (AINS ou relaxants musculaires hors benzodiazépines) (lombalgie)</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CB6C6"/>
                      </a:solidFill>
                      <a:prstDash val="solid"/>
                      <a:round/>
                      <a:headEnd type="none" w="med" len="med"/>
                      <a:tailEnd type="none" w="med" len="med"/>
                    </a:lnT>
                    <a:lnB w="6350" cap="flat" cmpd="sng" algn="ctr">
                      <a:solidFill>
                        <a:srgbClr val="1CB6C6"/>
                      </a:solidFill>
                      <a:prstDash val="solid"/>
                      <a:round/>
                      <a:headEnd type="none" w="med" len="med"/>
                      <a:tailEnd type="none" w="med" len="med"/>
                    </a:lnB>
                    <a:solidFill>
                      <a:srgbClr val="1CB6C6">
                        <a:alpha val="40000"/>
                      </a:srgbClr>
                    </a:solidFill>
                  </a:tcPr>
                </a:tc>
                <a:tc>
                  <a:txBody>
                    <a:bodyPr/>
                    <a:lstStyle/>
                    <a:p>
                      <a:r>
                        <a:rPr lang="fr-FR" sz="1050">
                          <a:latin typeface="Arial" panose="020B0604020202020204" pitchFamily="34" charset="0"/>
                          <a:cs typeface="Arial" panose="020B0604020202020204" pitchFamily="34" charset="0"/>
                        </a:rPr>
                        <a:t>Traitement pharmacologique </a:t>
                      </a:r>
                      <a:br>
                        <a:rPr lang="fr-FR" sz="1050">
                          <a:latin typeface="Arial" panose="020B0604020202020204" pitchFamily="34" charset="0"/>
                          <a:cs typeface="Arial" panose="020B0604020202020204" pitchFamily="34" charset="0"/>
                        </a:rPr>
                      </a:br>
                      <a:r>
                        <a:rPr lang="fr-FR" sz="1050">
                          <a:latin typeface="Arial" panose="020B0604020202020204" pitchFamily="34" charset="0"/>
                          <a:cs typeface="Arial" panose="020B0604020202020204" pitchFamily="34" charset="0"/>
                        </a:rPr>
                        <a:t>(par voie topique ou voie orale) </a:t>
                      </a:r>
                      <a:br>
                        <a:rPr lang="fr-FR" sz="1050">
                          <a:latin typeface="Arial" panose="020B0604020202020204" pitchFamily="34" charset="0"/>
                          <a:cs typeface="Arial" panose="020B0604020202020204" pitchFamily="34" charset="0"/>
                        </a:rPr>
                      </a:br>
                      <a:r>
                        <a:rPr lang="fr-FR" sz="1050">
                          <a:latin typeface="Arial" panose="020B0604020202020204" pitchFamily="34" charset="0"/>
                          <a:cs typeface="Arial" panose="020B0604020202020204" pitchFamily="34" charset="0"/>
                        </a:rPr>
                        <a:t>et non pharmacologique </a:t>
                      </a:r>
                      <a:br>
                        <a:rPr lang="fr-FR" sz="1050">
                          <a:latin typeface="Arial" panose="020B0604020202020204" pitchFamily="34" charset="0"/>
                          <a:cs typeface="Arial" panose="020B0604020202020204" pitchFamily="34" charset="0"/>
                        </a:rPr>
                      </a:br>
                      <a:r>
                        <a:rPr lang="fr-FR" sz="1050">
                          <a:latin typeface="Arial" panose="020B0604020202020204" pitchFamily="34" charset="0"/>
                          <a:cs typeface="Arial" panose="020B0604020202020204" pitchFamily="34" charset="0"/>
                        </a:rPr>
                        <a:t>(collier cervical, physiothérapie, chirurgie, réhabilitation)</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CB6C6"/>
                      </a:solidFill>
                      <a:prstDash val="solid"/>
                      <a:round/>
                      <a:headEnd type="none" w="med" len="med"/>
                      <a:tailEnd type="none" w="med" len="med"/>
                    </a:lnT>
                    <a:lnB w="6350" cap="flat" cmpd="sng" algn="ctr">
                      <a:solidFill>
                        <a:srgbClr val="1CB6C6"/>
                      </a:solidFill>
                      <a:prstDash val="solid"/>
                      <a:round/>
                      <a:headEnd type="none" w="med" len="med"/>
                      <a:tailEnd type="none" w="med" len="med"/>
                    </a:lnB>
                    <a:solidFill>
                      <a:srgbClr val="1CB6C6">
                        <a:alpha val="40000"/>
                      </a:srgbClr>
                    </a:solidFill>
                  </a:tcPr>
                </a:tc>
                <a:tc>
                  <a:txBody>
                    <a:bodyPr/>
                    <a:lstStyle/>
                    <a:p>
                      <a:r>
                        <a:rPr lang="fr-FR" sz="1050" dirty="0">
                          <a:latin typeface="Arial" panose="020B0604020202020204" pitchFamily="34" charset="0"/>
                          <a:cs typeface="Arial" panose="020B0604020202020204" pitchFamily="34" charset="0"/>
                        </a:rPr>
                        <a:t>Traitement pharmacologique (AINS voie orale ou topique)</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rgbClr val="1CB6C6"/>
                      </a:solidFill>
                      <a:prstDash val="solid"/>
                      <a:round/>
                      <a:headEnd type="none" w="med" len="med"/>
                      <a:tailEnd type="none" w="med" len="med"/>
                    </a:lnR>
                    <a:lnT w="6350" cap="flat" cmpd="sng" algn="ctr">
                      <a:solidFill>
                        <a:srgbClr val="1CB6C6"/>
                      </a:solidFill>
                      <a:prstDash val="solid"/>
                      <a:round/>
                      <a:headEnd type="none" w="med" len="med"/>
                      <a:tailEnd type="none" w="med" len="med"/>
                    </a:lnT>
                    <a:lnB w="6350" cap="flat" cmpd="sng" algn="ctr">
                      <a:solidFill>
                        <a:srgbClr val="1CB6C6"/>
                      </a:solidFill>
                      <a:prstDash val="solid"/>
                      <a:round/>
                      <a:headEnd type="none" w="med" len="med"/>
                      <a:tailEnd type="none" w="med" len="med"/>
                    </a:lnB>
                    <a:solidFill>
                      <a:srgbClr val="1CB6C6">
                        <a:alpha val="40000"/>
                      </a:srgbClr>
                    </a:solidFill>
                  </a:tcPr>
                </a:tc>
                <a:extLst>
                  <a:ext uri="{0D108BD9-81ED-4DB2-BD59-A6C34878D82A}">
                    <a16:rowId xmlns:a16="http://schemas.microsoft.com/office/drawing/2014/main" val="4142948946"/>
                  </a:ext>
                </a:extLst>
              </a:tr>
            </a:tbl>
          </a:graphicData>
        </a:graphic>
      </p:graphicFrame>
      <p:sp>
        <p:nvSpPr>
          <p:cNvPr id="8" name="ZoneTexte 7">
            <a:extLst>
              <a:ext uri="{FF2B5EF4-FFF2-40B4-BE49-F238E27FC236}">
                <a16:creationId xmlns:a16="http://schemas.microsoft.com/office/drawing/2014/main" id="{6CA8D152-8B96-6FD1-01AA-A058DC029846}"/>
              </a:ext>
            </a:extLst>
          </p:cNvPr>
          <p:cNvSpPr txBox="1"/>
          <p:nvPr/>
        </p:nvSpPr>
        <p:spPr>
          <a:xfrm>
            <a:off x="250804" y="4574950"/>
            <a:ext cx="2373923" cy="215444"/>
          </a:xfrm>
          <a:prstGeom prst="rect">
            <a:avLst/>
          </a:prstGeom>
          <a:noFill/>
        </p:spPr>
        <p:txBody>
          <a:bodyPr wrap="square" rtlCol="0">
            <a:spAutoFit/>
          </a:bodyPr>
          <a:lstStyle/>
          <a:p>
            <a:r>
              <a:rPr lang="fr-FR" sz="800" baseline="30000">
                <a:latin typeface="Arial" panose="020B0604020202020204" pitchFamily="34" charset="0"/>
                <a:cs typeface="Arial" panose="020B0604020202020204" pitchFamily="34" charset="0"/>
              </a:rPr>
              <a:t>*</a:t>
            </a:r>
            <a:r>
              <a:rPr lang="fr-FR" sz="800">
                <a:latin typeface="Arial" panose="020B0604020202020204" pitchFamily="34" charset="0"/>
                <a:cs typeface="Arial" panose="020B0604020202020204" pitchFamily="34" charset="0"/>
              </a:rPr>
              <a:t>Neurostimulation électrique transcutanée</a:t>
            </a:r>
          </a:p>
        </p:txBody>
      </p:sp>
      <p:sp>
        <p:nvSpPr>
          <p:cNvPr id="4" name="Titre 3">
            <a:extLst>
              <a:ext uri="{FF2B5EF4-FFF2-40B4-BE49-F238E27FC236}">
                <a16:creationId xmlns:a16="http://schemas.microsoft.com/office/drawing/2014/main" id="{C321150B-2E6E-EDC9-CE54-19A8BA0BBDAF}"/>
              </a:ext>
            </a:extLst>
          </p:cNvPr>
          <p:cNvSpPr>
            <a:spLocks noGrp="1"/>
          </p:cNvSpPr>
          <p:nvPr>
            <p:ph type="title"/>
          </p:nvPr>
        </p:nvSpPr>
        <p:spPr>
          <a:xfrm>
            <a:off x="250804" y="412408"/>
            <a:ext cx="8666800" cy="249299"/>
          </a:xfrm>
        </p:spPr>
        <p:txBody>
          <a:bodyPr/>
          <a:lstStyle/>
          <a:p>
            <a:r>
              <a:rPr lang="fr-FR"/>
              <a:t>Recommandations : Douleur MS aiguë</a:t>
            </a:r>
          </a:p>
        </p:txBody>
      </p:sp>
      <p:sp>
        <p:nvSpPr>
          <p:cNvPr id="6" name="Espace réservé du texte 5">
            <a:extLst>
              <a:ext uri="{FF2B5EF4-FFF2-40B4-BE49-F238E27FC236}">
                <a16:creationId xmlns:a16="http://schemas.microsoft.com/office/drawing/2014/main" id="{23BCECF1-123A-4937-CBDB-7FEFF994E53A}"/>
              </a:ext>
            </a:extLst>
          </p:cNvPr>
          <p:cNvSpPr>
            <a:spLocks noGrp="1"/>
          </p:cNvSpPr>
          <p:nvPr>
            <p:ph type="body" sz="quarter" idx="12"/>
          </p:nvPr>
        </p:nvSpPr>
        <p:spPr>
          <a:xfrm>
            <a:off x="250804" y="4807788"/>
            <a:ext cx="6862764" cy="246221"/>
          </a:xfrm>
        </p:spPr>
        <p:txBody>
          <a:bodyPr/>
          <a:lstStyle/>
          <a:p>
            <a:r>
              <a:rPr lang="fr-FR" sz="800" err="1">
                <a:latin typeface="Arial"/>
                <a:cs typeface="Arial"/>
              </a:rPr>
              <a:t>Qaseem</a:t>
            </a:r>
            <a:r>
              <a:rPr lang="fr-FR" sz="800" dirty="0">
                <a:latin typeface="Arial"/>
                <a:cs typeface="Arial"/>
              </a:rPr>
              <a:t> </a:t>
            </a:r>
            <a:r>
              <a:rPr lang="fr-FR" sz="800" i="1" dirty="0">
                <a:latin typeface="Arial"/>
                <a:cs typeface="Arial"/>
              </a:rPr>
              <a:t>et al. </a:t>
            </a:r>
            <a:r>
              <a:rPr lang="fr-FR" sz="800" dirty="0">
                <a:latin typeface="Arial"/>
                <a:cs typeface="Arial"/>
              </a:rPr>
              <a:t>2020, </a:t>
            </a:r>
            <a:r>
              <a:rPr lang="fr-FR" sz="800" err="1">
                <a:latin typeface="Arial"/>
                <a:cs typeface="Arial"/>
              </a:rPr>
              <a:t>Pangarkar</a:t>
            </a:r>
            <a:r>
              <a:rPr lang="fr-FR" sz="800" dirty="0">
                <a:latin typeface="Arial"/>
                <a:cs typeface="Arial"/>
              </a:rPr>
              <a:t> </a:t>
            </a:r>
            <a:r>
              <a:rPr lang="fr-FR" sz="800" i="1" dirty="0">
                <a:latin typeface="Arial"/>
                <a:cs typeface="Arial"/>
              </a:rPr>
              <a:t>et al</a:t>
            </a:r>
            <a:r>
              <a:rPr lang="fr-FR" sz="800">
                <a:latin typeface="Arial"/>
                <a:cs typeface="Arial"/>
              </a:rPr>
              <a:t>. </a:t>
            </a:r>
            <a:r>
              <a:rPr lang="fr-FR">
                <a:latin typeface="Arial"/>
                <a:cs typeface="Arial"/>
              </a:rPr>
              <a:t>2019</a:t>
            </a:r>
            <a:r>
              <a:rPr lang="fr-FR" sz="800">
                <a:latin typeface="Arial"/>
                <a:cs typeface="Arial"/>
              </a:rPr>
              <a:t>, Société Française de rhumatologie 2019, NICE 2016, Ameli 2020, NICE 2018, Sante 2005, NICE 2017, </a:t>
            </a:r>
            <a:r>
              <a:rPr lang="fr-FR" sz="800" err="1">
                <a:latin typeface="Arial"/>
                <a:cs typeface="Arial"/>
              </a:rPr>
              <a:t>Sellam</a:t>
            </a:r>
            <a:r>
              <a:rPr lang="fr-FR" sz="800" dirty="0">
                <a:latin typeface="Arial"/>
                <a:cs typeface="Arial"/>
              </a:rPr>
              <a:t> </a:t>
            </a:r>
            <a:r>
              <a:rPr lang="fr-FR" sz="800" i="1" dirty="0">
                <a:latin typeface="Arial"/>
                <a:cs typeface="Arial"/>
              </a:rPr>
              <a:t>et al.</a:t>
            </a:r>
            <a:r>
              <a:rPr lang="fr-FR" sz="800" dirty="0">
                <a:latin typeface="Arial"/>
                <a:cs typeface="Arial"/>
              </a:rPr>
              <a:t> 2020, ACI 2016, </a:t>
            </a:r>
            <a:r>
              <a:rPr lang="fr-FR" sz="800" err="1">
                <a:latin typeface="Arial"/>
                <a:cs typeface="Arial"/>
              </a:rPr>
              <a:t>Teichtahl</a:t>
            </a:r>
            <a:r>
              <a:rPr lang="fr-FR" sz="800" dirty="0">
                <a:latin typeface="Arial"/>
                <a:cs typeface="Arial"/>
              </a:rPr>
              <a:t> &amp; </a:t>
            </a:r>
            <a:r>
              <a:rPr lang="fr-FR" sz="800" err="1">
                <a:latin typeface="Arial"/>
                <a:cs typeface="Arial"/>
              </a:rPr>
              <a:t>McColl</a:t>
            </a:r>
            <a:r>
              <a:rPr lang="fr-FR" sz="800" dirty="0">
                <a:latin typeface="Arial"/>
                <a:cs typeface="Arial"/>
              </a:rPr>
              <a:t> 2013. </a:t>
            </a:r>
          </a:p>
        </p:txBody>
      </p:sp>
      <p:pic>
        <p:nvPicPr>
          <p:cNvPr id="14" name="Image 13">
            <a:extLst>
              <a:ext uri="{FF2B5EF4-FFF2-40B4-BE49-F238E27FC236}">
                <a16:creationId xmlns:a16="http://schemas.microsoft.com/office/drawing/2014/main" id="{56E9BC0E-F852-1C94-4E12-901E498EEDAD}"/>
              </a:ext>
            </a:extLst>
          </p:cNvPr>
          <p:cNvPicPr>
            <a:picLocks noChangeAspect="1"/>
          </p:cNvPicPr>
          <p:nvPr/>
        </p:nvPicPr>
        <p:blipFill>
          <a:blip r:embed="rId2">
            <a:extLst>
              <a:ext uri="{28A0092B-C50C-407E-A947-70E740481C1C}">
                <a14:useLocalDpi xmlns:a14="http://schemas.microsoft.com/office/drawing/2010/main" val="0"/>
              </a:ext>
            </a:extLst>
          </a:blip>
          <a:srcRect l="3230" t="24401" r="75590" b="54684"/>
          <a:stretch/>
        </p:blipFill>
        <p:spPr>
          <a:xfrm>
            <a:off x="2139244" y="1403212"/>
            <a:ext cx="328991" cy="219590"/>
          </a:xfrm>
          <a:prstGeom prst="rect">
            <a:avLst/>
          </a:prstGeom>
        </p:spPr>
      </p:pic>
      <p:pic>
        <p:nvPicPr>
          <p:cNvPr id="15" name="Image 14">
            <a:extLst>
              <a:ext uri="{FF2B5EF4-FFF2-40B4-BE49-F238E27FC236}">
                <a16:creationId xmlns:a16="http://schemas.microsoft.com/office/drawing/2014/main" id="{EDACB292-936D-DD64-DDDF-4B56B339683B}"/>
              </a:ext>
            </a:extLst>
          </p:cNvPr>
          <p:cNvPicPr>
            <a:picLocks noChangeAspect="1"/>
          </p:cNvPicPr>
          <p:nvPr/>
        </p:nvPicPr>
        <p:blipFill>
          <a:blip r:embed="rId2">
            <a:extLst>
              <a:ext uri="{28A0092B-C50C-407E-A947-70E740481C1C}">
                <a14:useLocalDpi xmlns:a14="http://schemas.microsoft.com/office/drawing/2010/main" val="0"/>
              </a:ext>
            </a:extLst>
          </a:blip>
          <a:srcRect l="3230" t="48448" r="75590" b="30637"/>
          <a:stretch/>
        </p:blipFill>
        <p:spPr>
          <a:xfrm>
            <a:off x="4790369" y="1396892"/>
            <a:ext cx="328991" cy="219590"/>
          </a:xfrm>
          <a:prstGeom prst="rect">
            <a:avLst/>
          </a:prstGeom>
        </p:spPr>
      </p:pic>
      <p:pic>
        <p:nvPicPr>
          <p:cNvPr id="17" name="Image 16">
            <a:extLst>
              <a:ext uri="{FF2B5EF4-FFF2-40B4-BE49-F238E27FC236}">
                <a16:creationId xmlns:a16="http://schemas.microsoft.com/office/drawing/2014/main" id="{C53AEA0F-6FAB-580A-F555-F1E23EF34972}"/>
              </a:ext>
            </a:extLst>
          </p:cNvPr>
          <p:cNvPicPr>
            <a:picLocks noChangeAspect="1"/>
          </p:cNvPicPr>
          <p:nvPr/>
        </p:nvPicPr>
        <p:blipFill>
          <a:blip r:embed="rId2">
            <a:extLst>
              <a:ext uri="{28A0092B-C50C-407E-A947-70E740481C1C}">
                <a14:useLocalDpi xmlns:a14="http://schemas.microsoft.com/office/drawing/2010/main" val="0"/>
              </a:ext>
            </a:extLst>
          </a:blip>
          <a:srcRect l="3230" t="73850" r="75590" b="5235"/>
          <a:stretch/>
        </p:blipFill>
        <p:spPr>
          <a:xfrm>
            <a:off x="6861675" y="1396892"/>
            <a:ext cx="328991" cy="219590"/>
          </a:xfrm>
          <a:prstGeom prst="rect">
            <a:avLst/>
          </a:prstGeom>
        </p:spPr>
      </p:pic>
    </p:spTree>
    <p:extLst>
      <p:ext uri="{BB962C8B-B14F-4D97-AF65-F5344CB8AC3E}">
        <p14:creationId xmlns:p14="http://schemas.microsoft.com/office/powerpoint/2010/main" val="3226275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rc 3">
            <a:extLst>
              <a:ext uri="{FF2B5EF4-FFF2-40B4-BE49-F238E27FC236}">
                <a16:creationId xmlns:a16="http://schemas.microsoft.com/office/drawing/2014/main" id="{F663203F-F101-4CBB-8EC1-1B1A646553C6}"/>
              </a:ext>
            </a:extLst>
          </p:cNvPr>
          <p:cNvSpPr/>
          <p:nvPr/>
        </p:nvSpPr>
        <p:spPr>
          <a:xfrm>
            <a:off x="3958365" y="2394159"/>
            <a:ext cx="652086" cy="652086"/>
          </a:xfrm>
          <a:prstGeom prst="arc">
            <a:avLst>
              <a:gd name="adj1" fmla="val 5614108"/>
              <a:gd name="adj2" fmla="val 16174202"/>
            </a:avLst>
          </a:prstGeom>
          <a:ln w="12700">
            <a:solidFill>
              <a:srgbClr val="FFC000"/>
            </a:solidFill>
            <a:headEnd type="oval" w="sm" len="sm"/>
            <a:tailEnd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schemeClr val="accent2">
                  <a:lumMod val="50000"/>
                </a:schemeClr>
              </a:solidFill>
            </a:endParaRPr>
          </a:p>
        </p:txBody>
      </p:sp>
      <p:sp>
        <p:nvSpPr>
          <p:cNvPr id="89" name="TextBox 88">
            <a:extLst>
              <a:ext uri="{FF2B5EF4-FFF2-40B4-BE49-F238E27FC236}">
                <a16:creationId xmlns:a16="http://schemas.microsoft.com/office/drawing/2014/main" id="{D555AE93-26F6-470A-A720-C792A488B66F}"/>
              </a:ext>
            </a:extLst>
          </p:cNvPr>
          <p:cNvSpPr txBox="1"/>
          <p:nvPr/>
        </p:nvSpPr>
        <p:spPr>
          <a:xfrm>
            <a:off x="546652" y="1265105"/>
            <a:ext cx="3021070" cy="1477328"/>
          </a:xfrm>
          <a:prstGeom prst="rect">
            <a:avLst/>
          </a:prstGeom>
          <a:noFill/>
        </p:spPr>
        <p:txBody>
          <a:bodyPr wrap="square" lIns="91440" tIns="45720" rIns="91440" bIns="45720" anchor="t">
            <a:spAutoFit/>
          </a:bodyPr>
          <a:lstStyle/>
          <a:p>
            <a:pPr algn="r"/>
            <a:r>
              <a:rPr lang="en-IN" b="1">
                <a:solidFill>
                  <a:schemeClr val="bg1"/>
                </a:solidFill>
              </a:rPr>
              <a:t>Prise </a:t>
            </a:r>
            <a:r>
              <a:rPr lang="en-IN" b="1" err="1">
                <a:solidFill>
                  <a:schemeClr val="bg1"/>
                </a:solidFill>
              </a:rPr>
              <a:t>en</a:t>
            </a:r>
            <a:r>
              <a:rPr lang="en-IN" b="1">
                <a:solidFill>
                  <a:schemeClr val="bg1"/>
                </a:solidFill>
              </a:rPr>
              <a:t> charge </a:t>
            </a:r>
            <a:br>
              <a:rPr lang="en-IN" b="1">
                <a:solidFill>
                  <a:schemeClr val="bg1"/>
                </a:solidFill>
              </a:rPr>
            </a:br>
            <a:r>
              <a:rPr lang="en-IN" b="1">
                <a:solidFill>
                  <a:schemeClr val="bg1"/>
                </a:solidFill>
              </a:rPr>
              <a:t>non </a:t>
            </a:r>
            <a:r>
              <a:rPr lang="en-IN" b="1" err="1">
                <a:solidFill>
                  <a:schemeClr val="bg1"/>
                </a:solidFill>
              </a:rPr>
              <a:t>pharmacologique</a:t>
            </a:r>
            <a:r>
              <a:rPr lang="en-IN" b="1">
                <a:solidFill>
                  <a:schemeClr val="bg1"/>
                </a:solidFill>
              </a:rPr>
              <a:t> </a:t>
            </a:r>
            <a:br>
              <a:rPr lang="en-IN" b="1">
                <a:solidFill>
                  <a:schemeClr val="bg1"/>
                </a:solidFill>
              </a:rPr>
            </a:br>
            <a:r>
              <a:rPr lang="en-IN" b="1">
                <a:solidFill>
                  <a:schemeClr val="bg1"/>
                </a:solidFill>
              </a:rPr>
              <a:t>des </a:t>
            </a:r>
            <a:r>
              <a:rPr lang="en-IN" b="1" err="1">
                <a:solidFill>
                  <a:schemeClr val="bg1"/>
                </a:solidFill>
              </a:rPr>
              <a:t>douleurs</a:t>
            </a:r>
            <a:r>
              <a:rPr lang="en-IN" b="1">
                <a:solidFill>
                  <a:schemeClr val="bg1"/>
                </a:solidFill>
              </a:rPr>
              <a:t> musculo-squelettiques </a:t>
            </a:r>
            <a:br>
              <a:rPr lang="en-IN" b="1">
                <a:solidFill>
                  <a:schemeClr val="bg1"/>
                </a:solidFill>
              </a:rPr>
            </a:br>
            <a:r>
              <a:rPr lang="en-IN" b="1">
                <a:solidFill>
                  <a:schemeClr val="bg1"/>
                </a:solidFill>
              </a:rPr>
              <a:t>&amp; </a:t>
            </a:r>
            <a:r>
              <a:rPr lang="en-IN" b="1" err="1">
                <a:solidFill>
                  <a:schemeClr val="bg1"/>
                </a:solidFill>
              </a:rPr>
              <a:t>énergie</a:t>
            </a:r>
            <a:r>
              <a:rPr lang="en-IN" b="1">
                <a:solidFill>
                  <a:schemeClr val="bg1"/>
                </a:solidFill>
              </a:rPr>
              <a:t> </a:t>
            </a:r>
            <a:r>
              <a:rPr lang="en-IN" b="1" err="1">
                <a:solidFill>
                  <a:schemeClr val="bg1"/>
                </a:solidFill>
              </a:rPr>
              <a:t>infrarouge</a:t>
            </a:r>
            <a:endParaRPr lang="en-IN" b="1">
              <a:solidFill>
                <a:schemeClr val="bg1"/>
              </a:solidFill>
            </a:endParaRPr>
          </a:p>
        </p:txBody>
      </p:sp>
      <p:sp>
        <p:nvSpPr>
          <p:cNvPr id="91" name="Slide Number Placeholder 1">
            <a:extLst>
              <a:ext uri="{FF2B5EF4-FFF2-40B4-BE49-F238E27FC236}">
                <a16:creationId xmlns:a16="http://schemas.microsoft.com/office/drawing/2014/main" id="{4146DF48-619D-497A-80C1-387B7242926E}"/>
              </a:ext>
            </a:extLst>
          </p:cNvPr>
          <p:cNvSpPr txBox="1">
            <a:spLocks/>
          </p:cNvSpPr>
          <p:nvPr/>
        </p:nvSpPr>
        <p:spPr>
          <a:xfrm>
            <a:off x="8541656" y="4861367"/>
            <a:ext cx="351133"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472333-AD7F-47E8-93D9-5C90FF74B431}" type="slidenum">
              <a:rPr lang="en-IN" smtClean="0"/>
              <a:pPr/>
              <a:t>21</a:t>
            </a:fld>
            <a:endParaRPr lang="en-IN"/>
          </a:p>
        </p:txBody>
      </p:sp>
      <p:grpSp>
        <p:nvGrpSpPr>
          <p:cNvPr id="7" name="Group 6">
            <a:extLst>
              <a:ext uri="{FF2B5EF4-FFF2-40B4-BE49-F238E27FC236}">
                <a16:creationId xmlns:a16="http://schemas.microsoft.com/office/drawing/2014/main" id="{60A9EED5-1964-4376-903C-F469C3FB1F94}"/>
              </a:ext>
            </a:extLst>
          </p:cNvPr>
          <p:cNvGrpSpPr/>
          <p:nvPr/>
        </p:nvGrpSpPr>
        <p:grpSpPr>
          <a:xfrm>
            <a:off x="3957476" y="657225"/>
            <a:ext cx="652086" cy="652086"/>
            <a:chOff x="3958268" y="409352"/>
            <a:chExt cx="652086" cy="652086"/>
          </a:xfrm>
        </p:grpSpPr>
        <p:sp>
          <p:nvSpPr>
            <p:cNvPr id="35" name="Oval 34">
              <a:extLst>
                <a:ext uri="{FF2B5EF4-FFF2-40B4-BE49-F238E27FC236}">
                  <a16:creationId xmlns:a16="http://schemas.microsoft.com/office/drawing/2014/main" id="{3875D354-68CA-4BDE-99CB-0C6C7CA49457}"/>
                </a:ext>
              </a:extLst>
            </p:cNvPr>
            <p:cNvSpPr/>
            <p:nvPr/>
          </p:nvSpPr>
          <p:spPr>
            <a:xfrm>
              <a:off x="4019396" y="469351"/>
              <a:ext cx="532089" cy="53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lumMod val="50000"/>
                  </a:schemeClr>
                </a:solidFill>
              </a:endParaRPr>
            </a:p>
          </p:txBody>
        </p:sp>
        <p:sp>
          <p:nvSpPr>
            <p:cNvPr id="36" name="Oval 35">
              <a:extLst>
                <a:ext uri="{FF2B5EF4-FFF2-40B4-BE49-F238E27FC236}">
                  <a16:creationId xmlns:a16="http://schemas.microsoft.com/office/drawing/2014/main" id="{A09256F7-61B9-41EC-B7AA-21F6289EA15E}"/>
                </a:ext>
              </a:extLst>
            </p:cNvPr>
            <p:cNvSpPr/>
            <p:nvPr/>
          </p:nvSpPr>
          <p:spPr>
            <a:xfrm>
              <a:off x="4018991" y="470075"/>
              <a:ext cx="530640" cy="530640"/>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a:p>
          </p:txBody>
        </p:sp>
        <p:sp>
          <p:nvSpPr>
            <p:cNvPr id="37" name="Arc 3">
              <a:extLst>
                <a:ext uri="{FF2B5EF4-FFF2-40B4-BE49-F238E27FC236}">
                  <a16:creationId xmlns:a16="http://schemas.microsoft.com/office/drawing/2014/main" id="{FE84F8F0-940A-4118-B11D-1CFCFC5989FA}"/>
                </a:ext>
              </a:extLst>
            </p:cNvPr>
            <p:cNvSpPr/>
            <p:nvPr/>
          </p:nvSpPr>
          <p:spPr>
            <a:xfrm>
              <a:off x="3958268" y="409352"/>
              <a:ext cx="652086" cy="652086"/>
            </a:xfrm>
            <a:prstGeom prst="arc">
              <a:avLst>
                <a:gd name="adj1" fmla="val 5614108"/>
                <a:gd name="adj2" fmla="val 16174202"/>
              </a:avLst>
            </a:prstGeom>
            <a:ln w="12700">
              <a:solidFill>
                <a:srgbClr val="FFC000"/>
              </a:solidFill>
              <a:headEnd type="oval" w="sm" len="sm"/>
              <a:tailEnd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schemeClr val="accent2">
                    <a:lumMod val="50000"/>
                  </a:schemeClr>
                </a:solidFill>
              </a:endParaRPr>
            </a:p>
          </p:txBody>
        </p:sp>
      </p:grpSp>
      <p:sp>
        <p:nvSpPr>
          <p:cNvPr id="52" name="TextBox 51">
            <a:extLst>
              <a:ext uri="{FF2B5EF4-FFF2-40B4-BE49-F238E27FC236}">
                <a16:creationId xmlns:a16="http://schemas.microsoft.com/office/drawing/2014/main" id="{7B876903-BD69-4080-8E6A-0E60700E685E}"/>
              </a:ext>
            </a:extLst>
          </p:cNvPr>
          <p:cNvSpPr txBox="1"/>
          <p:nvPr/>
        </p:nvSpPr>
        <p:spPr>
          <a:xfrm>
            <a:off x="4666018" y="1456456"/>
            <a:ext cx="4153638" cy="851297"/>
          </a:xfrm>
          <a:prstGeom prst="roundRect">
            <a:avLst/>
          </a:prstGeom>
          <a:gradFill flip="none" rotWithShape="1">
            <a:gsLst>
              <a:gs pos="0">
                <a:srgbClr val="1A4E7C"/>
              </a:gs>
              <a:gs pos="100000">
                <a:srgbClr val="1CB6C6">
                  <a:shade val="100000"/>
                  <a:satMod val="115000"/>
                </a:srgbClr>
              </a:gs>
            </a:gsLst>
            <a:lin ang="0" scaled="1"/>
            <a:tileRect/>
          </a:gradFill>
          <a:ln>
            <a:noFill/>
          </a:ln>
          <a:effectLst/>
        </p:spPr>
        <p:txBody>
          <a:bodyPr wrap="square" lIns="81000" tIns="45720" rIns="81000" bIns="45720" rtlCol="0" anchor="t">
            <a:spAutoFit/>
          </a:bodyPr>
          <a:lstStyle>
            <a:defPPr>
              <a:defRPr lang="en-US"/>
            </a:defPPr>
            <a:lvl1pPr>
              <a:defRPr sz="1100" b="1">
                <a:solidFill>
                  <a:schemeClr val="bg1"/>
                </a:solidFill>
                <a:cs typeface="Arial" pitchFamily="34" charset="0"/>
              </a:defRPr>
            </a:lvl1pPr>
          </a:lstStyle>
          <a:p>
            <a:r>
              <a:rPr lang="en-IN" altLang="ko-KR" err="1">
                <a:cs typeface="Arial"/>
              </a:rPr>
              <a:t>Capacité</a:t>
            </a:r>
            <a:r>
              <a:rPr lang="en-IN" altLang="ko-KR">
                <a:cs typeface="Arial"/>
              </a:rPr>
              <a:t> naturelle du corps face à </a:t>
            </a:r>
            <a:r>
              <a:rPr lang="en-IN" altLang="ko-KR" err="1">
                <a:cs typeface="Arial"/>
              </a:rPr>
              <a:t>l’expérience</a:t>
            </a:r>
            <a:r>
              <a:rPr lang="en-IN" altLang="ko-KR">
                <a:cs typeface="Arial"/>
              </a:rPr>
              <a:t> </a:t>
            </a:r>
            <a:br>
              <a:rPr lang="en-IN" altLang="ko-KR"/>
            </a:br>
            <a:r>
              <a:rPr lang="en-IN" altLang="ko-KR">
                <a:cs typeface="Arial"/>
              </a:rPr>
              <a:t>de la </a:t>
            </a:r>
            <a:r>
              <a:rPr lang="en-IN" altLang="ko-KR" err="1">
                <a:cs typeface="Arial"/>
              </a:rPr>
              <a:t>douleur</a:t>
            </a:r>
            <a:r>
              <a:rPr lang="en-IN" altLang="ko-KR">
                <a:cs typeface="Arial"/>
              </a:rPr>
              <a:t> </a:t>
            </a:r>
            <a:r>
              <a:rPr lang="en-IN">
                <a:cs typeface="Arial"/>
              </a:rPr>
              <a:t>musculo-squelettique</a:t>
            </a:r>
            <a:endParaRPr lang="en-IN" altLang="ko-KR" err="1"/>
          </a:p>
          <a:p>
            <a:r>
              <a:rPr lang="en-IN" altLang="ko-KR"/>
              <a:t>Lucile SUBLON, </a:t>
            </a:r>
            <a:r>
              <a:rPr lang="en-IN" altLang="ko-KR" i="1" err="1"/>
              <a:t>Pharmacienne</a:t>
            </a:r>
            <a:r>
              <a:rPr lang="en-IN" altLang="ko-KR" i="1"/>
              <a:t> et </a:t>
            </a:r>
            <a:r>
              <a:rPr lang="en-IN" altLang="ko-KR" i="1" err="1"/>
              <a:t>athlète</a:t>
            </a:r>
            <a:r>
              <a:rPr lang="en-IN" altLang="ko-KR" i="1"/>
              <a:t> de haut </a:t>
            </a:r>
            <a:r>
              <a:rPr lang="en-IN" altLang="ko-KR" i="1" err="1"/>
              <a:t>niveau</a:t>
            </a:r>
            <a:r>
              <a:rPr lang="en-IN" altLang="ko-KR" i="1"/>
              <a:t>, DU </a:t>
            </a:r>
            <a:r>
              <a:rPr lang="en-IN" altLang="ko-KR" i="1" err="1"/>
              <a:t>Santé</a:t>
            </a:r>
            <a:r>
              <a:rPr lang="en-IN" altLang="ko-KR" i="1"/>
              <a:t>, sport et </a:t>
            </a:r>
            <a:r>
              <a:rPr lang="en-IN" altLang="ko-KR" i="1" err="1"/>
              <a:t>pharmacie</a:t>
            </a:r>
            <a:endParaRPr lang="en-IN" altLang="ko-KR" i="1"/>
          </a:p>
        </p:txBody>
      </p:sp>
      <p:sp>
        <p:nvSpPr>
          <p:cNvPr id="38" name="Arc 3">
            <a:extLst>
              <a:ext uri="{FF2B5EF4-FFF2-40B4-BE49-F238E27FC236}">
                <a16:creationId xmlns:a16="http://schemas.microsoft.com/office/drawing/2014/main" id="{0E0F2E0E-B9CC-4AA1-B781-D932A914D075}"/>
              </a:ext>
            </a:extLst>
          </p:cNvPr>
          <p:cNvSpPr/>
          <p:nvPr/>
        </p:nvSpPr>
        <p:spPr>
          <a:xfrm>
            <a:off x="3956706" y="1511681"/>
            <a:ext cx="652086" cy="652086"/>
          </a:xfrm>
          <a:prstGeom prst="arc">
            <a:avLst>
              <a:gd name="adj1" fmla="val 5614108"/>
              <a:gd name="adj2" fmla="val 16174202"/>
            </a:avLst>
          </a:prstGeom>
          <a:ln w="12700">
            <a:solidFill>
              <a:srgbClr val="FFC000"/>
            </a:solidFill>
            <a:headEnd type="oval" w="sm" len="sm"/>
            <a:tailEnd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schemeClr val="accent2">
                  <a:lumMod val="50000"/>
                </a:schemeClr>
              </a:solidFill>
            </a:endParaRPr>
          </a:p>
        </p:txBody>
      </p:sp>
      <p:sp>
        <p:nvSpPr>
          <p:cNvPr id="2" name="Slide Number Placeholder 1">
            <a:extLst>
              <a:ext uri="{FF2B5EF4-FFF2-40B4-BE49-F238E27FC236}">
                <a16:creationId xmlns:a16="http://schemas.microsoft.com/office/drawing/2014/main" id="{A4A9E799-47A0-415A-8CB7-CD6EEDB731D8}"/>
              </a:ext>
            </a:extLst>
          </p:cNvPr>
          <p:cNvSpPr>
            <a:spLocks noGrp="1"/>
          </p:cNvSpPr>
          <p:nvPr>
            <p:ph type="sldNum" sz="quarter" idx="4"/>
          </p:nvPr>
        </p:nvSpPr>
        <p:spPr/>
        <p:txBody>
          <a:bodyPr/>
          <a:lstStyle/>
          <a:p>
            <a:fld id="{48472333-AD7F-47E8-93D9-5C90FF74B431}" type="slidenum">
              <a:rPr lang="en-IN" smtClean="0">
                <a:solidFill>
                  <a:schemeClr val="bg1"/>
                </a:solidFill>
              </a:rPr>
              <a:pPr/>
              <a:t>21</a:t>
            </a:fld>
            <a:endParaRPr lang="en-IN">
              <a:solidFill>
                <a:schemeClr val="bg1"/>
              </a:solidFill>
            </a:endParaRPr>
          </a:p>
        </p:txBody>
      </p:sp>
      <p:grpSp>
        <p:nvGrpSpPr>
          <p:cNvPr id="49" name="Google Shape;15;p50">
            <a:extLst>
              <a:ext uri="{FF2B5EF4-FFF2-40B4-BE49-F238E27FC236}">
                <a16:creationId xmlns:a16="http://schemas.microsoft.com/office/drawing/2014/main" id="{AEF47F91-396E-4BE4-91F5-518107D06316}"/>
              </a:ext>
            </a:extLst>
          </p:cNvPr>
          <p:cNvGrpSpPr/>
          <p:nvPr/>
        </p:nvGrpSpPr>
        <p:grpSpPr>
          <a:xfrm>
            <a:off x="364099" y="4757775"/>
            <a:ext cx="804755" cy="207184"/>
            <a:chOff x="4767702" y="-472136"/>
            <a:chExt cx="745525" cy="191931"/>
          </a:xfrm>
          <a:solidFill>
            <a:schemeClr val="bg1"/>
          </a:solidFill>
        </p:grpSpPr>
        <p:sp>
          <p:nvSpPr>
            <p:cNvPr id="50" name="Google Shape;16;p50">
              <a:extLst>
                <a:ext uri="{FF2B5EF4-FFF2-40B4-BE49-F238E27FC236}">
                  <a16:creationId xmlns:a16="http://schemas.microsoft.com/office/drawing/2014/main" id="{0F4BBC22-2592-4993-BFD7-6BE76B000B4E}"/>
                </a:ext>
              </a:extLst>
            </p:cNvPr>
            <p:cNvSpPr/>
            <p:nvPr/>
          </p:nvSpPr>
          <p:spPr>
            <a:xfrm>
              <a:off x="4770087" y="-471716"/>
              <a:ext cx="740699" cy="191096"/>
            </a:xfrm>
            <a:custGeom>
              <a:avLst/>
              <a:gdLst/>
              <a:ahLst/>
              <a:cxnLst/>
              <a:rect l="l" t="t" r="r" b="b"/>
              <a:pathLst>
                <a:path w="740699" h="191096" extrusionOk="0">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sp>
          <p:nvSpPr>
            <p:cNvPr id="56" name="Google Shape;17;p50">
              <a:extLst>
                <a:ext uri="{FF2B5EF4-FFF2-40B4-BE49-F238E27FC236}">
                  <a16:creationId xmlns:a16="http://schemas.microsoft.com/office/drawing/2014/main" id="{6F239291-29DF-4B40-AAA8-3E67BFAA37D4}"/>
                </a:ext>
              </a:extLst>
            </p:cNvPr>
            <p:cNvSpPr/>
            <p:nvPr/>
          </p:nvSpPr>
          <p:spPr>
            <a:xfrm rot="10726104" flipH="1">
              <a:off x="5474877" y="-471733"/>
              <a:ext cx="37949" cy="37711"/>
            </a:xfrm>
            <a:custGeom>
              <a:avLst/>
              <a:gdLst/>
              <a:ahLst/>
              <a:cxnLst/>
              <a:rect l="l" t="t" r="r" b="b"/>
              <a:pathLst>
                <a:path w="37949" h="37711" extrusionOk="0">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732C8A"/>
                </a:solidFill>
                <a:effectLst/>
                <a:uLnTx/>
                <a:uFillTx/>
                <a:ea typeface="Verdana"/>
                <a:cs typeface="Verdana"/>
                <a:sym typeface="Verdana"/>
              </a:endParaRPr>
            </a:p>
          </p:txBody>
        </p:sp>
        <p:sp>
          <p:nvSpPr>
            <p:cNvPr id="57" name="Google Shape;18;p50">
              <a:extLst>
                <a:ext uri="{FF2B5EF4-FFF2-40B4-BE49-F238E27FC236}">
                  <a16:creationId xmlns:a16="http://schemas.microsoft.com/office/drawing/2014/main" id="{06080B48-9B79-457D-B1D3-29D2D6E982A4}"/>
                </a:ext>
              </a:extLst>
            </p:cNvPr>
            <p:cNvSpPr/>
            <p:nvPr/>
          </p:nvSpPr>
          <p:spPr>
            <a:xfrm rot="-74975" flipH="1">
              <a:off x="4768103" y="-317778"/>
              <a:ext cx="37406" cy="37169"/>
            </a:xfrm>
            <a:custGeom>
              <a:avLst/>
              <a:gdLst/>
              <a:ahLst/>
              <a:cxnLst/>
              <a:rect l="l" t="t" r="r" b="b"/>
              <a:pathLst>
                <a:path w="37406" h="37169" extrusionOk="0">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grpSp>
      <p:sp>
        <p:nvSpPr>
          <p:cNvPr id="4" name="TextBox 3">
            <a:extLst>
              <a:ext uri="{FF2B5EF4-FFF2-40B4-BE49-F238E27FC236}">
                <a16:creationId xmlns:a16="http://schemas.microsoft.com/office/drawing/2014/main" id="{D1E235D5-52F5-732A-C0A2-A8C17EC495B4}"/>
              </a:ext>
            </a:extLst>
          </p:cNvPr>
          <p:cNvSpPr txBox="1"/>
          <p:nvPr/>
        </p:nvSpPr>
        <p:spPr>
          <a:xfrm>
            <a:off x="4666018" y="3436709"/>
            <a:ext cx="4438800" cy="289441"/>
          </a:xfrm>
          <a:prstGeom prst="roundRect">
            <a:avLst/>
          </a:prstGeom>
          <a:noFill/>
          <a:effectLst/>
        </p:spPr>
        <p:txBody>
          <a:bodyPr wrap="square">
            <a:spAutoFit/>
          </a:bodyPr>
          <a:lstStyle>
            <a:defPPr>
              <a:defRPr lang="en-US"/>
            </a:defPPr>
            <a:lvl1pPr>
              <a:defRPr sz="1100" b="1">
                <a:solidFill>
                  <a:schemeClr val="bg1"/>
                </a:solidFill>
              </a:defRPr>
            </a:lvl1pPr>
          </a:lstStyle>
          <a:p>
            <a:r>
              <a:rPr lang="fr-FR"/>
              <a:t>Questions / Réponses</a:t>
            </a:r>
          </a:p>
        </p:txBody>
      </p:sp>
      <p:grpSp>
        <p:nvGrpSpPr>
          <p:cNvPr id="13" name="Group 12">
            <a:extLst>
              <a:ext uri="{FF2B5EF4-FFF2-40B4-BE49-F238E27FC236}">
                <a16:creationId xmlns:a16="http://schemas.microsoft.com/office/drawing/2014/main" id="{33E85C2E-B769-22B4-64BD-CF7D94028F79}"/>
              </a:ext>
            </a:extLst>
          </p:cNvPr>
          <p:cNvGrpSpPr/>
          <p:nvPr/>
        </p:nvGrpSpPr>
        <p:grpSpPr>
          <a:xfrm>
            <a:off x="3957920" y="3255387"/>
            <a:ext cx="652086" cy="652086"/>
            <a:chOff x="3957758" y="2563892"/>
            <a:chExt cx="652086" cy="652086"/>
          </a:xfrm>
        </p:grpSpPr>
        <p:sp>
          <p:nvSpPr>
            <p:cNvPr id="14" name="Arc 3">
              <a:extLst>
                <a:ext uri="{FF2B5EF4-FFF2-40B4-BE49-F238E27FC236}">
                  <a16:creationId xmlns:a16="http://schemas.microsoft.com/office/drawing/2014/main" id="{5970E12D-21FF-E207-D769-42CC85F2AADD}"/>
                </a:ext>
              </a:extLst>
            </p:cNvPr>
            <p:cNvSpPr/>
            <p:nvPr/>
          </p:nvSpPr>
          <p:spPr>
            <a:xfrm>
              <a:off x="3957758" y="2563892"/>
              <a:ext cx="652086" cy="652086"/>
            </a:xfrm>
            <a:prstGeom prst="arc">
              <a:avLst>
                <a:gd name="adj1" fmla="val 5614108"/>
                <a:gd name="adj2" fmla="val 16174202"/>
              </a:avLst>
            </a:prstGeom>
            <a:ln w="12700">
              <a:solidFill>
                <a:srgbClr val="FFC000"/>
              </a:solidFill>
              <a:headEnd type="oval" w="sm" len="sm"/>
              <a:tailEnd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schemeClr val="accent2">
                    <a:lumMod val="50000"/>
                  </a:schemeClr>
                </a:solidFill>
              </a:endParaRPr>
            </a:p>
          </p:txBody>
        </p:sp>
        <p:sp>
          <p:nvSpPr>
            <p:cNvPr id="15" name="Oval 14">
              <a:extLst>
                <a:ext uri="{FF2B5EF4-FFF2-40B4-BE49-F238E27FC236}">
                  <a16:creationId xmlns:a16="http://schemas.microsoft.com/office/drawing/2014/main" id="{A6916C49-08CC-C4CD-8678-AA030E228F56}"/>
                </a:ext>
              </a:extLst>
            </p:cNvPr>
            <p:cNvSpPr/>
            <p:nvPr/>
          </p:nvSpPr>
          <p:spPr>
            <a:xfrm>
              <a:off x="4018321" y="2623891"/>
              <a:ext cx="532089" cy="53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lumMod val="50000"/>
                  </a:schemeClr>
                </a:solidFill>
              </a:endParaRPr>
            </a:p>
          </p:txBody>
        </p:sp>
      </p:grpSp>
      <p:sp>
        <p:nvSpPr>
          <p:cNvPr id="23" name="Rectangle: Top Corners Rounded 22">
            <a:extLst>
              <a:ext uri="{FF2B5EF4-FFF2-40B4-BE49-F238E27FC236}">
                <a16:creationId xmlns:a16="http://schemas.microsoft.com/office/drawing/2014/main" id="{C5FCD482-A1D5-D97A-7AF0-7B7108A3E012}"/>
              </a:ext>
            </a:extLst>
          </p:cNvPr>
          <p:cNvSpPr/>
          <p:nvPr/>
        </p:nvSpPr>
        <p:spPr>
          <a:xfrm>
            <a:off x="-302151" y="409352"/>
            <a:ext cx="3745065" cy="766058"/>
          </a:xfrm>
          <a:prstGeom prst="round2SameRect">
            <a:avLst>
              <a:gd name="adj1" fmla="val 28603"/>
              <a:gd name="adj2" fmla="val 0"/>
            </a:avLst>
          </a:prstGeom>
          <a:solidFill>
            <a:srgbClr val="143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7">
            <a:extLst>
              <a:ext uri="{FF2B5EF4-FFF2-40B4-BE49-F238E27FC236}">
                <a16:creationId xmlns:a16="http://schemas.microsoft.com/office/drawing/2014/main" id="{3C37D9F2-9420-4E98-A018-CADA48C34E54}"/>
              </a:ext>
            </a:extLst>
          </p:cNvPr>
          <p:cNvSpPr txBox="1"/>
          <p:nvPr/>
        </p:nvSpPr>
        <p:spPr>
          <a:xfrm>
            <a:off x="1333500" y="469215"/>
            <a:ext cx="2346960" cy="646331"/>
          </a:xfrm>
          <a:prstGeom prst="rect">
            <a:avLst/>
          </a:prstGeom>
          <a:noFill/>
        </p:spPr>
        <p:txBody>
          <a:bodyPr wrap="square" rtlCol="0" anchor="ctr">
            <a:spAutoFit/>
          </a:bodyPr>
          <a:lstStyle/>
          <a:p>
            <a:r>
              <a:rPr lang="en-US" altLang="ko-KR" sz="3600">
                <a:solidFill>
                  <a:schemeClr val="bg1"/>
                </a:solidFill>
                <a:cs typeface="Arial" pitchFamily="34" charset="0"/>
              </a:rPr>
              <a:t>Agenda</a:t>
            </a:r>
          </a:p>
        </p:txBody>
      </p:sp>
      <p:sp>
        <p:nvSpPr>
          <p:cNvPr id="10" name="TextBox 9">
            <a:extLst>
              <a:ext uri="{FF2B5EF4-FFF2-40B4-BE49-F238E27FC236}">
                <a16:creationId xmlns:a16="http://schemas.microsoft.com/office/drawing/2014/main" id="{B9A9C1BD-11DB-A7DA-642B-1DAA1022A54E}"/>
              </a:ext>
            </a:extLst>
          </p:cNvPr>
          <p:cNvSpPr txBox="1"/>
          <p:nvPr/>
        </p:nvSpPr>
        <p:spPr>
          <a:xfrm>
            <a:off x="4703660" y="739468"/>
            <a:ext cx="4440340" cy="272415"/>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81000" tIns="45720" rIns="81000" bIns="45720" rtlCol="0" anchor="t">
            <a:spAutoFit/>
          </a:bodyPr>
          <a:lstStyle/>
          <a:p>
            <a:endParaRPr lang="en-US" altLang="ko-KR" sz="1000" b="1">
              <a:solidFill>
                <a:schemeClr val="bg1"/>
              </a:solidFill>
              <a:cs typeface="Arial" pitchFamily="34" charset="0"/>
            </a:endParaRPr>
          </a:p>
        </p:txBody>
      </p:sp>
      <p:sp>
        <p:nvSpPr>
          <p:cNvPr id="5" name="TextBox 4">
            <a:extLst>
              <a:ext uri="{FF2B5EF4-FFF2-40B4-BE49-F238E27FC236}">
                <a16:creationId xmlns:a16="http://schemas.microsoft.com/office/drawing/2014/main" id="{0EB0E1BE-C03E-3648-FAEE-6F4C7FCBDF05}"/>
              </a:ext>
            </a:extLst>
          </p:cNvPr>
          <p:cNvSpPr txBox="1"/>
          <p:nvPr/>
        </p:nvSpPr>
        <p:spPr>
          <a:xfrm>
            <a:off x="4666018" y="679877"/>
            <a:ext cx="4153638" cy="664012"/>
          </a:xfrm>
          <a:prstGeom prst="roundRect">
            <a:avLst/>
          </a:prstGeom>
          <a:noFill/>
          <a:ln>
            <a:noFill/>
          </a:ln>
          <a:effectLst/>
        </p:spPr>
        <p:txBody>
          <a:bodyPr wrap="square" lIns="81000" rIns="81000" rtlCol="0">
            <a:spAutoFit/>
          </a:bodyPr>
          <a:lstStyle>
            <a:defPPr>
              <a:defRPr lang="en-US"/>
            </a:defPPr>
            <a:lvl1pPr>
              <a:defRPr sz="1100" b="1">
                <a:solidFill>
                  <a:schemeClr val="bg1"/>
                </a:solidFill>
                <a:cs typeface="Arial" pitchFamily="34" charset="0"/>
              </a:defRPr>
            </a:lvl1pPr>
          </a:lstStyle>
          <a:p>
            <a:r>
              <a:rPr lang="en-IN" altLang="ko-KR" err="1"/>
              <a:t>Douleurs</a:t>
            </a:r>
            <a:r>
              <a:rPr lang="en-IN" altLang="ko-KR"/>
              <a:t> musculo-squelettiques : description &amp; </a:t>
            </a:r>
            <a:br>
              <a:rPr lang="en-IN" altLang="ko-KR"/>
            </a:br>
            <a:r>
              <a:rPr lang="en-IN" altLang="ko-KR"/>
              <a:t>prise </a:t>
            </a:r>
            <a:r>
              <a:rPr lang="en-IN" altLang="ko-KR" err="1"/>
              <a:t>en</a:t>
            </a:r>
            <a:r>
              <a:rPr lang="en-IN" altLang="ko-KR"/>
              <a:t> charge</a:t>
            </a:r>
          </a:p>
          <a:p>
            <a:r>
              <a:rPr lang="en-IN" altLang="ko-KR" err="1"/>
              <a:t>Pr</a:t>
            </a:r>
            <a:r>
              <a:rPr lang="en-IN" altLang="ko-KR"/>
              <a:t> Serge PERROT, </a:t>
            </a:r>
            <a:r>
              <a:rPr lang="en-IN" altLang="ko-KR" i="1" err="1"/>
              <a:t>Rhumatologue</a:t>
            </a:r>
            <a:r>
              <a:rPr lang="en-IN" altLang="ko-KR" i="1"/>
              <a:t> - SFETD</a:t>
            </a:r>
          </a:p>
        </p:txBody>
      </p:sp>
      <p:sp>
        <p:nvSpPr>
          <p:cNvPr id="11" name="TextBox 10">
            <a:extLst>
              <a:ext uri="{FF2B5EF4-FFF2-40B4-BE49-F238E27FC236}">
                <a16:creationId xmlns:a16="http://schemas.microsoft.com/office/drawing/2014/main" id="{89E44055-C083-4862-3FD6-B62A5330D981}"/>
              </a:ext>
            </a:extLst>
          </p:cNvPr>
          <p:cNvSpPr txBox="1"/>
          <p:nvPr/>
        </p:nvSpPr>
        <p:spPr>
          <a:xfrm>
            <a:off x="4666018" y="2420120"/>
            <a:ext cx="4775200" cy="600164"/>
          </a:xfrm>
          <a:prstGeom prst="rect">
            <a:avLst/>
          </a:prstGeom>
          <a:noFill/>
          <a:effectLst/>
        </p:spPr>
        <p:txBody>
          <a:bodyPr wrap="square">
            <a:spAutoFit/>
          </a:bodyPr>
          <a:lstStyle/>
          <a:p>
            <a:r>
              <a:rPr lang="en-IN" sz="1100" b="1" err="1">
                <a:solidFill>
                  <a:schemeClr val="bg1"/>
                </a:solidFill>
              </a:rPr>
              <a:t>Traitement</a:t>
            </a:r>
            <a:r>
              <a:rPr lang="en-IN" sz="1100" b="1">
                <a:solidFill>
                  <a:schemeClr val="bg1"/>
                </a:solidFill>
              </a:rPr>
              <a:t> non </a:t>
            </a:r>
            <a:r>
              <a:rPr lang="en-IN" sz="1100" b="1" err="1">
                <a:solidFill>
                  <a:schemeClr val="bg1"/>
                </a:solidFill>
              </a:rPr>
              <a:t>pharmacologique</a:t>
            </a:r>
            <a:r>
              <a:rPr lang="en-IN" sz="1100" b="1">
                <a:solidFill>
                  <a:schemeClr val="bg1"/>
                </a:solidFill>
              </a:rPr>
              <a:t> de la </a:t>
            </a:r>
            <a:r>
              <a:rPr lang="en-IN" sz="1100" b="1" err="1">
                <a:solidFill>
                  <a:schemeClr val="bg1"/>
                </a:solidFill>
              </a:rPr>
              <a:t>douleur</a:t>
            </a:r>
            <a:r>
              <a:rPr lang="en-IN" sz="1100" b="1">
                <a:solidFill>
                  <a:schemeClr val="bg1"/>
                </a:solidFill>
              </a:rPr>
              <a:t> : </a:t>
            </a:r>
            <a:br>
              <a:rPr lang="en-IN" sz="1100" b="1">
                <a:solidFill>
                  <a:schemeClr val="bg1"/>
                </a:solidFill>
              </a:rPr>
            </a:br>
            <a:r>
              <a:rPr lang="en-IN" sz="1100" b="1">
                <a:solidFill>
                  <a:schemeClr val="bg1"/>
                </a:solidFill>
              </a:rPr>
              <a:t>focus sur </a:t>
            </a:r>
            <a:r>
              <a:rPr lang="en-IN" sz="1100" b="1" err="1">
                <a:solidFill>
                  <a:schemeClr val="bg1"/>
                </a:solidFill>
              </a:rPr>
              <a:t>l’énergie</a:t>
            </a:r>
            <a:r>
              <a:rPr lang="en-IN" sz="1100" b="1">
                <a:solidFill>
                  <a:schemeClr val="bg1"/>
                </a:solidFill>
              </a:rPr>
              <a:t> </a:t>
            </a:r>
            <a:r>
              <a:rPr lang="en-IN" sz="1100" b="1" err="1">
                <a:solidFill>
                  <a:schemeClr val="bg1"/>
                </a:solidFill>
              </a:rPr>
              <a:t>infrarouge</a:t>
            </a:r>
            <a:endParaRPr lang="en-IN" sz="1100" b="1">
              <a:solidFill>
                <a:schemeClr val="bg1"/>
              </a:solidFill>
            </a:endParaRPr>
          </a:p>
          <a:p>
            <a:r>
              <a:rPr lang="en-IN" sz="1100" b="1">
                <a:solidFill>
                  <a:schemeClr val="bg1"/>
                </a:solidFill>
              </a:rPr>
              <a:t>Dr Thomas OSINSKI, </a:t>
            </a:r>
            <a:r>
              <a:rPr lang="en-IN" sz="1100" b="1" i="1" err="1">
                <a:solidFill>
                  <a:schemeClr val="bg1"/>
                </a:solidFill>
              </a:rPr>
              <a:t>Kinésithérapeute</a:t>
            </a:r>
            <a:r>
              <a:rPr lang="en-IN" sz="1100" b="1">
                <a:solidFill>
                  <a:schemeClr val="bg1"/>
                </a:solidFill>
              </a:rPr>
              <a:t>, PhD, COMT*</a:t>
            </a:r>
          </a:p>
        </p:txBody>
      </p:sp>
      <p:pic>
        <p:nvPicPr>
          <p:cNvPr id="8" name="Image 7">
            <a:extLst>
              <a:ext uri="{FF2B5EF4-FFF2-40B4-BE49-F238E27FC236}">
                <a16:creationId xmlns:a16="http://schemas.microsoft.com/office/drawing/2014/main" id="{9618855E-F7A7-D3C6-A86E-78444E530D35}"/>
              </a:ext>
            </a:extLst>
          </p:cNvPr>
          <p:cNvPicPr>
            <a:picLocks noChangeAspect="1"/>
          </p:cNvPicPr>
          <p:nvPr/>
        </p:nvPicPr>
        <p:blipFill>
          <a:blip r:embed="rId4"/>
          <a:srcRect l="8845" t="13173" r="5717" b="1389"/>
          <a:stretch/>
        </p:blipFill>
        <p:spPr>
          <a:xfrm>
            <a:off x="4011972" y="1574001"/>
            <a:ext cx="539794" cy="539794"/>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pic>
        <p:nvPicPr>
          <p:cNvPr id="20" name="Image 19">
            <a:extLst>
              <a:ext uri="{FF2B5EF4-FFF2-40B4-BE49-F238E27FC236}">
                <a16:creationId xmlns:a16="http://schemas.microsoft.com/office/drawing/2014/main" id="{75188D43-8F08-FDF1-8ACD-8B9E139499DF}"/>
              </a:ext>
            </a:extLst>
          </p:cNvPr>
          <p:cNvPicPr>
            <a:picLocks noChangeAspect="1"/>
          </p:cNvPicPr>
          <p:nvPr/>
        </p:nvPicPr>
        <p:blipFill>
          <a:blip r:embed="rId5"/>
          <a:stretch>
            <a:fillRect/>
          </a:stretch>
        </p:blipFill>
        <p:spPr>
          <a:xfrm>
            <a:off x="4006935" y="2443962"/>
            <a:ext cx="548064" cy="548064"/>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pic>
        <p:nvPicPr>
          <p:cNvPr id="25" name="Image 24">
            <a:extLst>
              <a:ext uri="{FF2B5EF4-FFF2-40B4-BE49-F238E27FC236}">
                <a16:creationId xmlns:a16="http://schemas.microsoft.com/office/drawing/2014/main" id="{CEDA4864-B17D-A477-6B06-7350A1DAC96C}"/>
              </a:ext>
            </a:extLst>
          </p:cNvPr>
          <p:cNvPicPr>
            <a:picLocks noChangeAspect="1"/>
          </p:cNvPicPr>
          <p:nvPr/>
        </p:nvPicPr>
        <p:blipFill>
          <a:blip r:embed="rId4"/>
          <a:srcRect l="8845" t="13173" r="5717" b="1389"/>
          <a:stretch/>
        </p:blipFill>
        <p:spPr>
          <a:xfrm>
            <a:off x="4296655" y="3427348"/>
            <a:ext cx="192110" cy="192110"/>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pic>
        <p:nvPicPr>
          <p:cNvPr id="26" name="Image 25">
            <a:extLst>
              <a:ext uri="{FF2B5EF4-FFF2-40B4-BE49-F238E27FC236}">
                <a16:creationId xmlns:a16="http://schemas.microsoft.com/office/drawing/2014/main" id="{B3BE45ED-941D-CDAA-A303-65424D85550D}"/>
              </a:ext>
            </a:extLst>
          </p:cNvPr>
          <p:cNvPicPr>
            <a:picLocks noChangeAspect="1"/>
          </p:cNvPicPr>
          <p:nvPr/>
        </p:nvPicPr>
        <p:blipFill>
          <a:blip r:embed="rId5"/>
          <a:stretch>
            <a:fillRect/>
          </a:stretch>
        </p:blipFill>
        <p:spPr>
          <a:xfrm>
            <a:off x="4187619" y="3616715"/>
            <a:ext cx="195053" cy="195053"/>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sp>
        <p:nvSpPr>
          <p:cNvPr id="6" name="ZoneTexte 5">
            <a:extLst>
              <a:ext uri="{FF2B5EF4-FFF2-40B4-BE49-F238E27FC236}">
                <a16:creationId xmlns:a16="http://schemas.microsoft.com/office/drawing/2014/main" id="{B2BC7646-221A-56C8-369F-B03F43D6A28E}"/>
              </a:ext>
            </a:extLst>
          </p:cNvPr>
          <p:cNvSpPr txBox="1"/>
          <p:nvPr/>
        </p:nvSpPr>
        <p:spPr>
          <a:xfrm>
            <a:off x="1854926" y="4732034"/>
            <a:ext cx="2830285" cy="230832"/>
          </a:xfrm>
          <a:prstGeom prst="rect">
            <a:avLst/>
          </a:prstGeom>
          <a:noFill/>
        </p:spPr>
        <p:txBody>
          <a:bodyPr wrap="square" rtlCol="0">
            <a:spAutoFit/>
          </a:bodyPr>
          <a:lstStyle/>
          <a:p>
            <a:r>
              <a:rPr lang="fr-FR" sz="900" baseline="30000">
                <a:solidFill>
                  <a:schemeClr val="bg1"/>
                </a:solidFill>
              </a:rPr>
              <a:t>*</a:t>
            </a:r>
            <a:r>
              <a:rPr lang="fr-FR" sz="900" err="1">
                <a:solidFill>
                  <a:schemeClr val="bg1"/>
                </a:solidFill>
              </a:rPr>
              <a:t>Certificate</a:t>
            </a:r>
            <a:r>
              <a:rPr lang="fr-FR" sz="900">
                <a:solidFill>
                  <a:schemeClr val="bg1"/>
                </a:solidFill>
              </a:rPr>
              <a:t> of </a:t>
            </a:r>
            <a:r>
              <a:rPr lang="fr-FR" sz="900" err="1">
                <a:solidFill>
                  <a:schemeClr val="bg1"/>
                </a:solidFill>
              </a:rPr>
              <a:t>Orthopaedic</a:t>
            </a:r>
            <a:r>
              <a:rPr lang="fr-FR" sz="900">
                <a:solidFill>
                  <a:schemeClr val="bg1"/>
                </a:solidFill>
              </a:rPr>
              <a:t> Manual </a:t>
            </a:r>
            <a:r>
              <a:rPr lang="fr-FR" sz="900" err="1">
                <a:solidFill>
                  <a:schemeClr val="bg1"/>
                </a:solidFill>
              </a:rPr>
              <a:t>Therapy</a:t>
            </a:r>
            <a:endParaRPr lang="fr-FR" sz="900">
              <a:solidFill>
                <a:schemeClr val="bg1"/>
              </a:solidFill>
            </a:endParaRPr>
          </a:p>
        </p:txBody>
      </p:sp>
      <p:pic>
        <p:nvPicPr>
          <p:cNvPr id="9" name="Image 8" descr="Une image contenant Visage humain, personne, habits, sourire&#10;&#10;Description générée automatiquement">
            <a:extLst>
              <a:ext uri="{FF2B5EF4-FFF2-40B4-BE49-F238E27FC236}">
                <a16:creationId xmlns:a16="http://schemas.microsoft.com/office/drawing/2014/main" id="{DD385A75-47AE-0AB4-17E6-1C5A98965C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6345" y="718755"/>
            <a:ext cx="528935" cy="522197"/>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pic>
        <p:nvPicPr>
          <p:cNvPr id="12" name="Image 11" descr="Une image contenant Visage humain, personne, habits, sourire&#10;&#10;Description générée automatiquement">
            <a:extLst>
              <a:ext uri="{FF2B5EF4-FFF2-40B4-BE49-F238E27FC236}">
                <a16:creationId xmlns:a16="http://schemas.microsoft.com/office/drawing/2014/main" id="{7844DBF9-0CF3-1652-5BA8-1C8F4A6A26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9852" y="3391428"/>
            <a:ext cx="203926" cy="201330"/>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sp>
        <p:nvSpPr>
          <p:cNvPr id="3" name="Rectangle: Top Corners Rounded 22">
            <a:extLst>
              <a:ext uri="{FF2B5EF4-FFF2-40B4-BE49-F238E27FC236}">
                <a16:creationId xmlns:a16="http://schemas.microsoft.com/office/drawing/2014/main" id="{82C826A1-A088-62E4-D309-552B2EA677D4}"/>
              </a:ext>
            </a:extLst>
          </p:cNvPr>
          <p:cNvSpPr/>
          <p:nvPr/>
        </p:nvSpPr>
        <p:spPr>
          <a:xfrm>
            <a:off x="-177343" y="4639376"/>
            <a:ext cx="9618561" cy="523812"/>
          </a:xfrm>
          <a:prstGeom prst="round2SameRect">
            <a:avLst>
              <a:gd name="adj1" fmla="val 28603"/>
              <a:gd name="adj2" fmla="val 0"/>
            </a:avLst>
          </a:prstGeom>
          <a:solidFill>
            <a:srgbClr val="143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6" name="Google Shape;15;p50">
            <a:extLst>
              <a:ext uri="{FF2B5EF4-FFF2-40B4-BE49-F238E27FC236}">
                <a16:creationId xmlns:a16="http://schemas.microsoft.com/office/drawing/2014/main" id="{3B10776C-1E67-91AD-DBC5-9092B400D064}"/>
              </a:ext>
            </a:extLst>
          </p:cNvPr>
          <p:cNvGrpSpPr/>
          <p:nvPr/>
        </p:nvGrpSpPr>
        <p:grpSpPr>
          <a:xfrm>
            <a:off x="364099" y="4757775"/>
            <a:ext cx="804755" cy="207184"/>
            <a:chOff x="4767702" y="-472136"/>
            <a:chExt cx="745525" cy="191931"/>
          </a:xfrm>
          <a:solidFill>
            <a:schemeClr val="bg1"/>
          </a:solidFill>
        </p:grpSpPr>
        <p:sp>
          <p:nvSpPr>
            <p:cNvPr id="17" name="Google Shape;16;p50">
              <a:extLst>
                <a:ext uri="{FF2B5EF4-FFF2-40B4-BE49-F238E27FC236}">
                  <a16:creationId xmlns:a16="http://schemas.microsoft.com/office/drawing/2014/main" id="{A204103A-B8AB-2091-BE5E-F53A13FF49CF}"/>
                </a:ext>
              </a:extLst>
            </p:cNvPr>
            <p:cNvSpPr/>
            <p:nvPr/>
          </p:nvSpPr>
          <p:spPr>
            <a:xfrm>
              <a:off x="4770087" y="-471716"/>
              <a:ext cx="740699" cy="191096"/>
            </a:xfrm>
            <a:custGeom>
              <a:avLst/>
              <a:gdLst/>
              <a:ahLst/>
              <a:cxnLst/>
              <a:rect l="l" t="t" r="r" b="b"/>
              <a:pathLst>
                <a:path w="740699" h="191096" extrusionOk="0">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sp>
          <p:nvSpPr>
            <p:cNvPr id="18" name="Google Shape;17;p50">
              <a:extLst>
                <a:ext uri="{FF2B5EF4-FFF2-40B4-BE49-F238E27FC236}">
                  <a16:creationId xmlns:a16="http://schemas.microsoft.com/office/drawing/2014/main" id="{91CDC1B9-C264-4532-0698-E9C0934E7FB9}"/>
                </a:ext>
              </a:extLst>
            </p:cNvPr>
            <p:cNvSpPr/>
            <p:nvPr/>
          </p:nvSpPr>
          <p:spPr>
            <a:xfrm rot="10726104" flipH="1">
              <a:off x="5474877" y="-471733"/>
              <a:ext cx="37949" cy="37711"/>
            </a:xfrm>
            <a:custGeom>
              <a:avLst/>
              <a:gdLst/>
              <a:ahLst/>
              <a:cxnLst/>
              <a:rect l="l" t="t" r="r" b="b"/>
              <a:pathLst>
                <a:path w="37949" h="37711" extrusionOk="0">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732C8A"/>
                </a:solidFill>
                <a:effectLst/>
                <a:uLnTx/>
                <a:uFillTx/>
                <a:ea typeface="Verdana"/>
                <a:cs typeface="Verdana"/>
                <a:sym typeface="Verdana"/>
              </a:endParaRPr>
            </a:p>
          </p:txBody>
        </p:sp>
        <p:sp>
          <p:nvSpPr>
            <p:cNvPr id="19" name="Google Shape;18;p50">
              <a:extLst>
                <a:ext uri="{FF2B5EF4-FFF2-40B4-BE49-F238E27FC236}">
                  <a16:creationId xmlns:a16="http://schemas.microsoft.com/office/drawing/2014/main" id="{66FE1458-B49A-1190-1933-3B2C72DB22D5}"/>
                </a:ext>
              </a:extLst>
            </p:cNvPr>
            <p:cNvSpPr/>
            <p:nvPr/>
          </p:nvSpPr>
          <p:spPr>
            <a:xfrm rot="-74975" flipH="1">
              <a:off x="4768103" y="-317778"/>
              <a:ext cx="37406" cy="37169"/>
            </a:xfrm>
            <a:custGeom>
              <a:avLst/>
              <a:gdLst/>
              <a:ahLst/>
              <a:cxnLst/>
              <a:rect l="l" t="t" r="r" b="b"/>
              <a:pathLst>
                <a:path w="37406" h="37169" extrusionOk="0">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grpSp>
      <p:sp>
        <p:nvSpPr>
          <p:cNvPr id="21" name="ZoneTexte 20">
            <a:extLst>
              <a:ext uri="{FF2B5EF4-FFF2-40B4-BE49-F238E27FC236}">
                <a16:creationId xmlns:a16="http://schemas.microsoft.com/office/drawing/2014/main" id="{97194F74-52B8-FD0C-B796-F1919A9B7A66}"/>
              </a:ext>
            </a:extLst>
          </p:cNvPr>
          <p:cNvSpPr txBox="1"/>
          <p:nvPr/>
        </p:nvSpPr>
        <p:spPr>
          <a:xfrm>
            <a:off x="1854926" y="4732034"/>
            <a:ext cx="2830285" cy="230832"/>
          </a:xfrm>
          <a:prstGeom prst="rect">
            <a:avLst/>
          </a:prstGeom>
          <a:noFill/>
        </p:spPr>
        <p:txBody>
          <a:bodyPr wrap="square" rtlCol="0">
            <a:spAutoFit/>
          </a:bodyPr>
          <a:lstStyle/>
          <a:p>
            <a:r>
              <a:rPr lang="fr-FR" sz="900" baseline="30000" dirty="0">
                <a:solidFill>
                  <a:schemeClr val="bg1"/>
                </a:solidFill>
              </a:rPr>
              <a:t>*</a:t>
            </a:r>
            <a:r>
              <a:rPr lang="fr-FR" sz="900" dirty="0" err="1">
                <a:solidFill>
                  <a:schemeClr val="bg1"/>
                </a:solidFill>
              </a:rPr>
              <a:t>Certificate</a:t>
            </a:r>
            <a:r>
              <a:rPr lang="fr-FR" sz="900" dirty="0">
                <a:solidFill>
                  <a:schemeClr val="bg1"/>
                </a:solidFill>
              </a:rPr>
              <a:t> of </a:t>
            </a:r>
            <a:r>
              <a:rPr lang="fr-FR" sz="900" dirty="0" err="1">
                <a:solidFill>
                  <a:schemeClr val="bg1"/>
                </a:solidFill>
              </a:rPr>
              <a:t>Orthopaedic</a:t>
            </a:r>
            <a:r>
              <a:rPr lang="fr-FR" sz="900" dirty="0">
                <a:solidFill>
                  <a:schemeClr val="bg1"/>
                </a:solidFill>
              </a:rPr>
              <a:t> Manual </a:t>
            </a:r>
            <a:r>
              <a:rPr lang="fr-FR" sz="900" dirty="0" err="1">
                <a:solidFill>
                  <a:schemeClr val="bg1"/>
                </a:solidFill>
              </a:rPr>
              <a:t>Therapy</a:t>
            </a:r>
            <a:endParaRPr lang="fr-FR" sz="900" dirty="0">
              <a:solidFill>
                <a:schemeClr val="bg1"/>
              </a:solidFill>
            </a:endParaRPr>
          </a:p>
        </p:txBody>
      </p:sp>
      <p:pic>
        <p:nvPicPr>
          <p:cNvPr id="22" name="Picture 2" descr="Spotpharma">
            <a:extLst>
              <a:ext uri="{FF2B5EF4-FFF2-40B4-BE49-F238E27FC236}">
                <a16:creationId xmlns:a16="http://schemas.microsoft.com/office/drawing/2014/main" id="{347AC671-0CEF-158B-05DE-7B0001F70B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5678" y="4711981"/>
            <a:ext cx="581649" cy="34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36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lide Number Placeholder 1">
            <a:extLst>
              <a:ext uri="{FF2B5EF4-FFF2-40B4-BE49-F238E27FC236}">
                <a16:creationId xmlns:a16="http://schemas.microsoft.com/office/drawing/2014/main" id="{4146DF48-619D-497A-80C1-387B7242926E}"/>
              </a:ext>
            </a:extLst>
          </p:cNvPr>
          <p:cNvSpPr txBox="1">
            <a:spLocks/>
          </p:cNvSpPr>
          <p:nvPr/>
        </p:nvSpPr>
        <p:spPr>
          <a:xfrm>
            <a:off x="8541656" y="4861367"/>
            <a:ext cx="351133"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472333-AD7F-47E8-93D9-5C90FF74B431}" type="slidenum">
              <a:rPr lang="en-IN" smtClean="0"/>
              <a:pPr/>
              <a:t>22</a:t>
            </a:fld>
            <a:endParaRPr lang="en-IN"/>
          </a:p>
        </p:txBody>
      </p:sp>
      <p:sp>
        <p:nvSpPr>
          <p:cNvPr id="2" name="Slide Number Placeholder 1">
            <a:extLst>
              <a:ext uri="{FF2B5EF4-FFF2-40B4-BE49-F238E27FC236}">
                <a16:creationId xmlns:a16="http://schemas.microsoft.com/office/drawing/2014/main" id="{A4A9E799-47A0-415A-8CB7-CD6EEDB731D8}"/>
              </a:ext>
            </a:extLst>
          </p:cNvPr>
          <p:cNvSpPr>
            <a:spLocks noGrp="1"/>
          </p:cNvSpPr>
          <p:nvPr>
            <p:ph type="sldNum" sz="quarter" idx="4"/>
          </p:nvPr>
        </p:nvSpPr>
        <p:spPr/>
        <p:txBody>
          <a:bodyPr/>
          <a:lstStyle/>
          <a:p>
            <a:fld id="{48472333-AD7F-47E8-93D9-5C90FF74B431}" type="slidenum">
              <a:rPr lang="en-IN" smtClean="0">
                <a:solidFill>
                  <a:schemeClr val="bg1"/>
                </a:solidFill>
              </a:rPr>
              <a:pPr/>
              <a:t>22</a:t>
            </a:fld>
            <a:endParaRPr lang="en-IN">
              <a:solidFill>
                <a:schemeClr val="bg1"/>
              </a:solidFill>
            </a:endParaRPr>
          </a:p>
        </p:txBody>
      </p:sp>
      <p:sp>
        <p:nvSpPr>
          <p:cNvPr id="4" name="Text Placeholder 3">
            <a:extLst>
              <a:ext uri="{FF2B5EF4-FFF2-40B4-BE49-F238E27FC236}">
                <a16:creationId xmlns:a16="http://schemas.microsoft.com/office/drawing/2014/main" id="{BC85918A-D8BF-AE38-DDCD-760700FBD1B2}"/>
              </a:ext>
            </a:extLst>
          </p:cNvPr>
          <p:cNvSpPr>
            <a:spLocks noGrp="1"/>
          </p:cNvSpPr>
          <p:nvPr>
            <p:ph type="body" sz="quarter" idx="10"/>
          </p:nvPr>
        </p:nvSpPr>
        <p:spPr>
          <a:xfrm>
            <a:off x="3983355" y="1971586"/>
            <a:ext cx="4831035" cy="1200329"/>
          </a:xfrm>
        </p:spPr>
        <p:txBody>
          <a:bodyPr/>
          <a:lstStyle/>
          <a:p>
            <a:r>
              <a:rPr lang="en-IN" sz="2600" b="1" err="1"/>
              <a:t>Capacité</a:t>
            </a:r>
            <a:r>
              <a:rPr lang="en-IN" sz="2600" b="1"/>
              <a:t> naturelle du corps face à </a:t>
            </a:r>
            <a:r>
              <a:rPr lang="en-IN" sz="2600" b="1" err="1"/>
              <a:t>l’expérience</a:t>
            </a:r>
            <a:r>
              <a:rPr lang="en-IN" sz="2600" b="1"/>
              <a:t> de </a:t>
            </a:r>
            <a:br>
              <a:rPr lang="en-IN" sz="2600" b="1"/>
            </a:br>
            <a:r>
              <a:rPr lang="en-IN" sz="2600" b="1"/>
              <a:t>la </a:t>
            </a:r>
            <a:r>
              <a:rPr lang="en-IN" sz="2600" b="1" err="1"/>
              <a:t>douleur</a:t>
            </a:r>
            <a:r>
              <a:rPr lang="en-IN" sz="2600" b="1"/>
              <a:t> MS</a:t>
            </a:r>
          </a:p>
        </p:txBody>
      </p:sp>
      <p:grpSp>
        <p:nvGrpSpPr>
          <p:cNvPr id="49" name="Google Shape;15;p50">
            <a:extLst>
              <a:ext uri="{FF2B5EF4-FFF2-40B4-BE49-F238E27FC236}">
                <a16:creationId xmlns:a16="http://schemas.microsoft.com/office/drawing/2014/main" id="{AEF47F91-396E-4BE4-91F5-518107D06316}"/>
              </a:ext>
            </a:extLst>
          </p:cNvPr>
          <p:cNvGrpSpPr/>
          <p:nvPr/>
        </p:nvGrpSpPr>
        <p:grpSpPr>
          <a:xfrm>
            <a:off x="364099" y="4757775"/>
            <a:ext cx="804755" cy="207184"/>
            <a:chOff x="4767702" y="-472136"/>
            <a:chExt cx="745525" cy="191931"/>
          </a:xfrm>
          <a:solidFill>
            <a:schemeClr val="bg1"/>
          </a:solidFill>
        </p:grpSpPr>
        <p:sp>
          <p:nvSpPr>
            <p:cNvPr id="50" name="Google Shape;16;p50">
              <a:extLst>
                <a:ext uri="{FF2B5EF4-FFF2-40B4-BE49-F238E27FC236}">
                  <a16:creationId xmlns:a16="http://schemas.microsoft.com/office/drawing/2014/main" id="{0F4BBC22-2592-4993-BFD7-6BE76B000B4E}"/>
                </a:ext>
              </a:extLst>
            </p:cNvPr>
            <p:cNvSpPr/>
            <p:nvPr/>
          </p:nvSpPr>
          <p:spPr>
            <a:xfrm>
              <a:off x="4770087" y="-471716"/>
              <a:ext cx="740699" cy="191096"/>
            </a:xfrm>
            <a:custGeom>
              <a:avLst/>
              <a:gdLst/>
              <a:ahLst/>
              <a:cxnLst/>
              <a:rect l="l" t="t" r="r" b="b"/>
              <a:pathLst>
                <a:path w="740699" h="191096" extrusionOk="0">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sp>
          <p:nvSpPr>
            <p:cNvPr id="56" name="Google Shape;17;p50">
              <a:extLst>
                <a:ext uri="{FF2B5EF4-FFF2-40B4-BE49-F238E27FC236}">
                  <a16:creationId xmlns:a16="http://schemas.microsoft.com/office/drawing/2014/main" id="{6F239291-29DF-4B40-AAA8-3E67BFAA37D4}"/>
                </a:ext>
              </a:extLst>
            </p:cNvPr>
            <p:cNvSpPr/>
            <p:nvPr/>
          </p:nvSpPr>
          <p:spPr>
            <a:xfrm rot="10726104" flipH="1">
              <a:off x="5474877" y="-471733"/>
              <a:ext cx="37949" cy="37711"/>
            </a:xfrm>
            <a:custGeom>
              <a:avLst/>
              <a:gdLst/>
              <a:ahLst/>
              <a:cxnLst/>
              <a:rect l="l" t="t" r="r" b="b"/>
              <a:pathLst>
                <a:path w="37949" h="37711" extrusionOk="0">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732C8A"/>
                </a:solidFill>
                <a:effectLst/>
                <a:uLnTx/>
                <a:uFillTx/>
                <a:ea typeface="Verdana"/>
                <a:cs typeface="Verdana"/>
                <a:sym typeface="Verdana"/>
              </a:endParaRPr>
            </a:p>
          </p:txBody>
        </p:sp>
        <p:sp>
          <p:nvSpPr>
            <p:cNvPr id="57" name="Google Shape;18;p50">
              <a:extLst>
                <a:ext uri="{FF2B5EF4-FFF2-40B4-BE49-F238E27FC236}">
                  <a16:creationId xmlns:a16="http://schemas.microsoft.com/office/drawing/2014/main" id="{06080B48-9B79-457D-B1D3-29D2D6E982A4}"/>
                </a:ext>
              </a:extLst>
            </p:cNvPr>
            <p:cNvSpPr/>
            <p:nvPr/>
          </p:nvSpPr>
          <p:spPr>
            <a:xfrm rot="-74975" flipH="1">
              <a:off x="4768103" y="-317778"/>
              <a:ext cx="37406" cy="37169"/>
            </a:xfrm>
            <a:custGeom>
              <a:avLst/>
              <a:gdLst/>
              <a:ahLst/>
              <a:cxnLst/>
              <a:rect l="l" t="t" r="r" b="b"/>
              <a:pathLst>
                <a:path w="37406" h="37169" extrusionOk="0">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grpSp>
      <p:sp>
        <p:nvSpPr>
          <p:cNvPr id="5" name="ZoneTexte 4">
            <a:extLst>
              <a:ext uri="{FF2B5EF4-FFF2-40B4-BE49-F238E27FC236}">
                <a16:creationId xmlns:a16="http://schemas.microsoft.com/office/drawing/2014/main" id="{F630B04E-092D-5188-FCFA-4AAAF8E8FF17}"/>
              </a:ext>
            </a:extLst>
          </p:cNvPr>
          <p:cNvSpPr txBox="1"/>
          <p:nvPr/>
        </p:nvSpPr>
        <p:spPr>
          <a:xfrm>
            <a:off x="3983355" y="3500928"/>
            <a:ext cx="4646886" cy="1015663"/>
          </a:xfrm>
          <a:prstGeom prst="rect">
            <a:avLst/>
          </a:prstGeom>
          <a:noFill/>
        </p:spPr>
        <p:txBody>
          <a:bodyPr wrap="square">
            <a:spAutoFit/>
          </a:bodyPr>
          <a:lstStyle/>
          <a:p>
            <a:r>
              <a:rPr lang="fr-FR">
                <a:solidFill>
                  <a:schemeClr val="bg1"/>
                </a:solidFill>
                <a:latin typeface="Arial" panose="020B0604020202020204" pitchFamily="34" charset="0"/>
                <a:cs typeface="Arial" panose="020B0604020202020204" pitchFamily="34" charset="0"/>
              </a:rPr>
              <a:t>Lucile </a:t>
            </a:r>
            <a:r>
              <a:rPr lang="fr-FR" err="1">
                <a:solidFill>
                  <a:schemeClr val="bg1"/>
                </a:solidFill>
                <a:latin typeface="Arial" panose="020B0604020202020204" pitchFamily="34" charset="0"/>
                <a:cs typeface="Arial" panose="020B0604020202020204" pitchFamily="34" charset="0"/>
              </a:rPr>
              <a:t>Sublon</a:t>
            </a:r>
            <a:endParaRPr lang="fr-FR">
              <a:solidFill>
                <a:schemeClr val="bg1"/>
              </a:solidFill>
              <a:latin typeface="Arial" panose="020B0604020202020204" pitchFamily="34" charset="0"/>
              <a:cs typeface="Arial" panose="020B0604020202020204" pitchFamily="34" charset="0"/>
            </a:endParaRPr>
          </a:p>
          <a:p>
            <a:r>
              <a:rPr lang="fr-FR" sz="1400" i="1" u="none" strike="noStrike">
                <a:solidFill>
                  <a:schemeClr val="bg1"/>
                </a:solidFill>
                <a:effectLst/>
                <a:latin typeface="Arial" panose="020B0604020202020204" pitchFamily="34" charset="0"/>
                <a:cs typeface="Arial" panose="020B0604020202020204" pitchFamily="34" charset="0"/>
              </a:rPr>
              <a:t>Pharmacienne et athlète de haut niveau </a:t>
            </a:r>
            <a:br>
              <a:rPr lang="fr-FR" sz="1400" i="1" u="none" strike="noStrike">
                <a:solidFill>
                  <a:schemeClr val="bg1"/>
                </a:solidFill>
                <a:effectLst/>
                <a:latin typeface="Arial" panose="020B0604020202020204" pitchFamily="34" charset="0"/>
                <a:cs typeface="Arial" panose="020B0604020202020204" pitchFamily="34" charset="0"/>
              </a:rPr>
            </a:br>
            <a:r>
              <a:rPr lang="fr-FR" sz="1400" i="1" u="none" strike="noStrike">
                <a:solidFill>
                  <a:schemeClr val="bg1"/>
                </a:solidFill>
                <a:effectLst/>
                <a:latin typeface="Arial" panose="020B0604020202020204" pitchFamily="34" charset="0"/>
                <a:cs typeface="Arial" panose="020B0604020202020204" pitchFamily="34" charset="0"/>
              </a:rPr>
              <a:t>DU Santé, sport et pharmacie</a:t>
            </a:r>
          </a:p>
          <a:p>
            <a:endParaRPr lang="fr-FR" sz="1400">
              <a:solidFill>
                <a:schemeClr val="bg1"/>
              </a:solidFill>
              <a:latin typeface="Arial" panose="020B0604020202020204" pitchFamily="34" charset="0"/>
              <a:cs typeface="Arial" panose="020B0604020202020204" pitchFamily="34" charset="0"/>
            </a:endParaRPr>
          </a:p>
        </p:txBody>
      </p:sp>
      <p:sp>
        <p:nvSpPr>
          <p:cNvPr id="3" name="Rectangle: Top Corners Rounded 22">
            <a:extLst>
              <a:ext uri="{FF2B5EF4-FFF2-40B4-BE49-F238E27FC236}">
                <a16:creationId xmlns:a16="http://schemas.microsoft.com/office/drawing/2014/main" id="{783952F4-F330-55D1-EC66-F15580AD0D30}"/>
              </a:ext>
            </a:extLst>
          </p:cNvPr>
          <p:cNvSpPr/>
          <p:nvPr/>
        </p:nvSpPr>
        <p:spPr>
          <a:xfrm>
            <a:off x="-177343" y="4639376"/>
            <a:ext cx="9618561" cy="523812"/>
          </a:xfrm>
          <a:prstGeom prst="round2SameRect">
            <a:avLst>
              <a:gd name="adj1" fmla="val 28603"/>
              <a:gd name="adj2" fmla="val 0"/>
            </a:avLst>
          </a:prstGeom>
          <a:solidFill>
            <a:srgbClr val="143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 name="Google Shape;15;p50">
            <a:extLst>
              <a:ext uri="{FF2B5EF4-FFF2-40B4-BE49-F238E27FC236}">
                <a16:creationId xmlns:a16="http://schemas.microsoft.com/office/drawing/2014/main" id="{003F9464-ADDF-51C3-81B8-C5AD171DB97B}"/>
              </a:ext>
            </a:extLst>
          </p:cNvPr>
          <p:cNvGrpSpPr/>
          <p:nvPr/>
        </p:nvGrpSpPr>
        <p:grpSpPr>
          <a:xfrm>
            <a:off x="364099" y="4757775"/>
            <a:ext cx="804755" cy="207184"/>
            <a:chOff x="4767702" y="-472136"/>
            <a:chExt cx="745525" cy="191931"/>
          </a:xfrm>
          <a:solidFill>
            <a:schemeClr val="bg1"/>
          </a:solidFill>
        </p:grpSpPr>
        <p:sp>
          <p:nvSpPr>
            <p:cNvPr id="7" name="Google Shape;16;p50">
              <a:extLst>
                <a:ext uri="{FF2B5EF4-FFF2-40B4-BE49-F238E27FC236}">
                  <a16:creationId xmlns:a16="http://schemas.microsoft.com/office/drawing/2014/main" id="{95866EDA-12CF-C5CE-AA83-8A49520D0004}"/>
                </a:ext>
              </a:extLst>
            </p:cNvPr>
            <p:cNvSpPr/>
            <p:nvPr/>
          </p:nvSpPr>
          <p:spPr>
            <a:xfrm>
              <a:off x="4770087" y="-471716"/>
              <a:ext cx="740699" cy="191096"/>
            </a:xfrm>
            <a:custGeom>
              <a:avLst/>
              <a:gdLst/>
              <a:ahLst/>
              <a:cxnLst/>
              <a:rect l="l" t="t" r="r" b="b"/>
              <a:pathLst>
                <a:path w="740699" h="191096" extrusionOk="0">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sp>
          <p:nvSpPr>
            <p:cNvPr id="8" name="Google Shape;17;p50">
              <a:extLst>
                <a:ext uri="{FF2B5EF4-FFF2-40B4-BE49-F238E27FC236}">
                  <a16:creationId xmlns:a16="http://schemas.microsoft.com/office/drawing/2014/main" id="{659B3F65-47A7-867A-3C29-3B18973B5484}"/>
                </a:ext>
              </a:extLst>
            </p:cNvPr>
            <p:cNvSpPr/>
            <p:nvPr/>
          </p:nvSpPr>
          <p:spPr>
            <a:xfrm rot="10726104" flipH="1">
              <a:off x="5474877" y="-471733"/>
              <a:ext cx="37949" cy="37711"/>
            </a:xfrm>
            <a:custGeom>
              <a:avLst/>
              <a:gdLst/>
              <a:ahLst/>
              <a:cxnLst/>
              <a:rect l="l" t="t" r="r" b="b"/>
              <a:pathLst>
                <a:path w="37949" h="37711" extrusionOk="0">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732C8A"/>
                </a:solidFill>
                <a:effectLst/>
                <a:uLnTx/>
                <a:uFillTx/>
                <a:ea typeface="Verdana"/>
                <a:cs typeface="Verdana"/>
                <a:sym typeface="Verdana"/>
              </a:endParaRPr>
            </a:p>
          </p:txBody>
        </p:sp>
        <p:sp>
          <p:nvSpPr>
            <p:cNvPr id="9" name="Google Shape;18;p50">
              <a:extLst>
                <a:ext uri="{FF2B5EF4-FFF2-40B4-BE49-F238E27FC236}">
                  <a16:creationId xmlns:a16="http://schemas.microsoft.com/office/drawing/2014/main" id="{AF6D8B40-A358-6F76-EFB7-F902F8227CFE}"/>
                </a:ext>
              </a:extLst>
            </p:cNvPr>
            <p:cNvSpPr/>
            <p:nvPr/>
          </p:nvSpPr>
          <p:spPr>
            <a:xfrm rot="-74975" flipH="1">
              <a:off x="4768103" y="-317778"/>
              <a:ext cx="37406" cy="37169"/>
            </a:xfrm>
            <a:custGeom>
              <a:avLst/>
              <a:gdLst/>
              <a:ahLst/>
              <a:cxnLst/>
              <a:rect l="l" t="t" r="r" b="b"/>
              <a:pathLst>
                <a:path w="37406" h="37169" extrusionOk="0">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grpSp>
      <p:pic>
        <p:nvPicPr>
          <p:cNvPr id="11" name="Picture 2" descr="Spotpharma">
            <a:extLst>
              <a:ext uri="{FF2B5EF4-FFF2-40B4-BE49-F238E27FC236}">
                <a16:creationId xmlns:a16="http://schemas.microsoft.com/office/drawing/2014/main" id="{4AC2C581-F645-BD2F-EFD1-736D0E9CF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678" y="4711981"/>
            <a:ext cx="581649" cy="34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16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861C7-225A-A093-CE82-823E8B4E4973}"/>
              </a:ext>
            </a:extLst>
          </p:cNvPr>
          <p:cNvSpPr>
            <a:spLocks noGrp="1"/>
          </p:cNvSpPr>
          <p:nvPr>
            <p:ph type="title"/>
          </p:nvPr>
        </p:nvSpPr>
        <p:spPr/>
        <p:txBody>
          <a:bodyPr/>
          <a:lstStyle/>
          <a:p>
            <a:r>
              <a:rPr lang="fr-FR"/>
              <a:t>Liens d’intérêt</a:t>
            </a:r>
          </a:p>
        </p:txBody>
      </p:sp>
      <p:sp>
        <p:nvSpPr>
          <p:cNvPr id="3" name="Espace réservé du numéro de diapositive 2">
            <a:extLst>
              <a:ext uri="{FF2B5EF4-FFF2-40B4-BE49-F238E27FC236}">
                <a16:creationId xmlns:a16="http://schemas.microsoft.com/office/drawing/2014/main" id="{6CC22D37-8EEF-4566-D8A0-B8BFD7301B95}"/>
              </a:ext>
            </a:extLst>
          </p:cNvPr>
          <p:cNvSpPr>
            <a:spLocks noGrp="1"/>
          </p:cNvSpPr>
          <p:nvPr>
            <p:ph type="sldNum" sz="quarter" idx="10"/>
          </p:nvPr>
        </p:nvSpPr>
        <p:spPr/>
        <p:txBody>
          <a:bodyPr/>
          <a:lstStyle/>
          <a:p>
            <a:fld id="{48472333-AD7F-47E8-93D9-5C90FF74B431}" type="slidenum">
              <a:rPr lang="en-IN" smtClean="0"/>
              <a:pPr/>
              <a:t>23</a:t>
            </a:fld>
            <a:endParaRPr lang="en-IN"/>
          </a:p>
        </p:txBody>
      </p:sp>
      <p:sp>
        <p:nvSpPr>
          <p:cNvPr id="4" name="Espace réservé du contenu 3">
            <a:extLst>
              <a:ext uri="{FF2B5EF4-FFF2-40B4-BE49-F238E27FC236}">
                <a16:creationId xmlns:a16="http://schemas.microsoft.com/office/drawing/2014/main" id="{034435BE-D2A0-8CE1-4962-1AA00A40B5B3}"/>
              </a:ext>
            </a:extLst>
          </p:cNvPr>
          <p:cNvSpPr>
            <a:spLocks noGrp="1"/>
          </p:cNvSpPr>
          <p:nvPr>
            <p:ph sz="quarter" idx="11"/>
          </p:nvPr>
        </p:nvSpPr>
        <p:spPr>
          <a:xfrm>
            <a:off x="250825" y="828675"/>
            <a:ext cx="8666163" cy="2031325"/>
          </a:xfrm>
        </p:spPr>
        <p:txBody>
          <a:bodyPr/>
          <a:lstStyle/>
          <a:p>
            <a:r>
              <a:rPr lang="fr-FR"/>
              <a:t>Expert scientifique en tant que pharmacien d’officine indépendante et athlète</a:t>
            </a:r>
          </a:p>
          <a:p>
            <a:endParaRPr lang="fr-FR"/>
          </a:p>
          <a:p>
            <a:r>
              <a:rPr lang="fr-FR"/>
              <a:t>Rémunération par Sanofi pour les interventions soumises à contrat préalable</a:t>
            </a:r>
          </a:p>
          <a:p>
            <a:endParaRPr lang="fr-FR"/>
          </a:p>
          <a:p>
            <a:r>
              <a:rPr lang="fr-FR"/>
              <a:t>Pas d’avantages commerciaux perçus</a:t>
            </a:r>
          </a:p>
          <a:p>
            <a:endParaRPr lang="fr-FR"/>
          </a:p>
          <a:p>
            <a:r>
              <a:rPr lang="fr-FR"/>
              <a:t>Mon équipe est informée de mes interventions pour Sanofi qui n’influencent pas mes axes de travaux à l’officine</a:t>
            </a:r>
          </a:p>
        </p:txBody>
      </p:sp>
      <p:sp>
        <p:nvSpPr>
          <p:cNvPr id="5" name="Espace réservé du texte 4">
            <a:extLst>
              <a:ext uri="{FF2B5EF4-FFF2-40B4-BE49-F238E27FC236}">
                <a16:creationId xmlns:a16="http://schemas.microsoft.com/office/drawing/2014/main" id="{BA16657B-F654-2BA6-A8A4-72180AD77CA0}"/>
              </a:ext>
            </a:extLst>
          </p:cNvPr>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2785388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ECE2991F-2BC2-6D40-646D-9B716E040C56}"/>
              </a:ext>
            </a:extLst>
          </p:cNvPr>
          <p:cNvSpPr txBox="1"/>
          <p:nvPr/>
        </p:nvSpPr>
        <p:spPr>
          <a:xfrm>
            <a:off x="498649" y="4823623"/>
            <a:ext cx="8146701" cy="196208"/>
          </a:xfrm>
          <a:prstGeom prst="rect">
            <a:avLst/>
          </a:prstGeom>
          <a:noFill/>
        </p:spPr>
        <p:txBody>
          <a:bodyPr wrap="square" rtlCol="0">
            <a:spAutoFit/>
          </a:bodyPr>
          <a:lstStyle/>
          <a:p>
            <a:r>
              <a:rPr lang="fr-FR" sz="675">
                <a:latin typeface="Arial" panose="020B0604020202020204" pitchFamily="34" charset="0"/>
                <a:cs typeface="Arial" panose="020B0604020202020204" pitchFamily="34" charset="0"/>
              </a:rPr>
              <a:t>IASP 2017.</a:t>
            </a:r>
          </a:p>
        </p:txBody>
      </p:sp>
      <p:grpSp>
        <p:nvGrpSpPr>
          <p:cNvPr id="4" name="Google Shape;961;p5">
            <a:extLst>
              <a:ext uri="{FF2B5EF4-FFF2-40B4-BE49-F238E27FC236}">
                <a16:creationId xmlns:a16="http://schemas.microsoft.com/office/drawing/2014/main" id="{5EBCACFE-2671-9810-2659-0565EC647248}"/>
              </a:ext>
            </a:extLst>
          </p:cNvPr>
          <p:cNvGrpSpPr/>
          <p:nvPr/>
        </p:nvGrpSpPr>
        <p:grpSpPr>
          <a:xfrm>
            <a:off x="5651250" y="1450809"/>
            <a:ext cx="637004" cy="1807914"/>
            <a:chOff x="2016263" y="3732376"/>
            <a:chExt cx="1012790" cy="3160359"/>
          </a:xfrm>
        </p:grpSpPr>
        <p:sp>
          <p:nvSpPr>
            <p:cNvPr id="5" name="Google Shape;962;p5">
              <a:extLst>
                <a:ext uri="{FF2B5EF4-FFF2-40B4-BE49-F238E27FC236}">
                  <a16:creationId xmlns:a16="http://schemas.microsoft.com/office/drawing/2014/main" id="{3E066C9F-6037-927A-10A1-9025B9670D59}"/>
                </a:ext>
              </a:extLst>
            </p:cNvPr>
            <p:cNvSpPr/>
            <p:nvPr/>
          </p:nvSpPr>
          <p:spPr>
            <a:xfrm>
              <a:off x="2016263" y="3748783"/>
              <a:ext cx="989580" cy="3119042"/>
            </a:xfrm>
            <a:custGeom>
              <a:avLst/>
              <a:gdLst/>
              <a:ahLst/>
              <a:cxnLst/>
              <a:rect l="l" t="t" r="r" b="b"/>
              <a:pathLst>
                <a:path w="15137" h="47710" extrusionOk="0">
                  <a:moveTo>
                    <a:pt x="7434" y="0"/>
                  </a:moveTo>
                  <a:cubicBezTo>
                    <a:pt x="6916" y="0"/>
                    <a:pt x="4916" y="194"/>
                    <a:pt x="5563" y="3252"/>
                  </a:cubicBezTo>
                  <a:cubicBezTo>
                    <a:pt x="5524" y="3229"/>
                    <a:pt x="5482" y="3219"/>
                    <a:pt x="5440" y="3219"/>
                  </a:cubicBezTo>
                  <a:cubicBezTo>
                    <a:pt x="5372" y="3219"/>
                    <a:pt x="5308" y="3245"/>
                    <a:pt x="5270" y="3283"/>
                  </a:cubicBezTo>
                  <a:cubicBezTo>
                    <a:pt x="5208" y="3345"/>
                    <a:pt x="5177" y="3445"/>
                    <a:pt x="5138" y="3507"/>
                  </a:cubicBezTo>
                  <a:cubicBezTo>
                    <a:pt x="5138" y="3730"/>
                    <a:pt x="5177" y="3962"/>
                    <a:pt x="5300" y="4116"/>
                  </a:cubicBezTo>
                  <a:cubicBezTo>
                    <a:pt x="5401" y="4309"/>
                    <a:pt x="5563" y="4440"/>
                    <a:pt x="5787" y="4502"/>
                  </a:cubicBezTo>
                  <a:cubicBezTo>
                    <a:pt x="5949" y="4826"/>
                    <a:pt x="6203" y="5181"/>
                    <a:pt x="6458" y="5466"/>
                  </a:cubicBezTo>
                  <a:cubicBezTo>
                    <a:pt x="6427" y="5698"/>
                    <a:pt x="6396" y="5891"/>
                    <a:pt x="6334" y="6114"/>
                  </a:cubicBezTo>
                  <a:cubicBezTo>
                    <a:pt x="6203" y="6662"/>
                    <a:pt x="5686" y="7048"/>
                    <a:pt x="5177" y="7333"/>
                  </a:cubicBezTo>
                  <a:cubicBezTo>
                    <a:pt x="4884" y="7495"/>
                    <a:pt x="4598" y="7626"/>
                    <a:pt x="4274" y="7750"/>
                  </a:cubicBezTo>
                  <a:cubicBezTo>
                    <a:pt x="3534" y="8012"/>
                    <a:pt x="2670" y="8298"/>
                    <a:pt x="2122" y="8938"/>
                  </a:cubicBezTo>
                  <a:cubicBezTo>
                    <a:pt x="1736" y="9393"/>
                    <a:pt x="1543" y="9972"/>
                    <a:pt x="1412" y="10581"/>
                  </a:cubicBezTo>
                  <a:cubicBezTo>
                    <a:pt x="1188" y="11638"/>
                    <a:pt x="1127" y="12734"/>
                    <a:pt x="1188" y="13798"/>
                  </a:cubicBezTo>
                  <a:cubicBezTo>
                    <a:pt x="448" y="15241"/>
                    <a:pt x="162" y="16977"/>
                    <a:pt x="162" y="18620"/>
                  </a:cubicBezTo>
                  <a:cubicBezTo>
                    <a:pt x="124" y="20225"/>
                    <a:pt x="317" y="21860"/>
                    <a:pt x="193" y="23473"/>
                  </a:cubicBezTo>
                  <a:cubicBezTo>
                    <a:pt x="162" y="23920"/>
                    <a:pt x="0" y="24337"/>
                    <a:pt x="0" y="24753"/>
                  </a:cubicBezTo>
                  <a:cubicBezTo>
                    <a:pt x="31" y="25209"/>
                    <a:pt x="93" y="25656"/>
                    <a:pt x="317" y="26073"/>
                  </a:cubicBezTo>
                  <a:cubicBezTo>
                    <a:pt x="548" y="26458"/>
                    <a:pt x="895" y="26782"/>
                    <a:pt x="1320" y="26913"/>
                  </a:cubicBezTo>
                  <a:cubicBezTo>
                    <a:pt x="1350" y="26944"/>
                    <a:pt x="1412" y="26944"/>
                    <a:pt x="1443" y="26944"/>
                  </a:cubicBezTo>
                  <a:cubicBezTo>
                    <a:pt x="1474" y="26913"/>
                    <a:pt x="1474" y="26813"/>
                    <a:pt x="1474" y="26751"/>
                  </a:cubicBezTo>
                  <a:cubicBezTo>
                    <a:pt x="1443" y="26559"/>
                    <a:pt x="1320" y="26397"/>
                    <a:pt x="1219" y="26204"/>
                  </a:cubicBezTo>
                  <a:cubicBezTo>
                    <a:pt x="1088" y="26042"/>
                    <a:pt x="965" y="25880"/>
                    <a:pt x="895" y="25687"/>
                  </a:cubicBezTo>
                  <a:cubicBezTo>
                    <a:pt x="834" y="25494"/>
                    <a:pt x="803" y="25239"/>
                    <a:pt x="934" y="25047"/>
                  </a:cubicBezTo>
                  <a:cubicBezTo>
                    <a:pt x="996" y="24985"/>
                    <a:pt x="1057" y="24915"/>
                    <a:pt x="1158" y="24915"/>
                  </a:cubicBezTo>
                  <a:cubicBezTo>
                    <a:pt x="1281" y="24915"/>
                    <a:pt x="1381" y="25077"/>
                    <a:pt x="1412" y="25209"/>
                  </a:cubicBezTo>
                  <a:cubicBezTo>
                    <a:pt x="1443" y="25371"/>
                    <a:pt x="1443" y="25563"/>
                    <a:pt x="1381" y="25756"/>
                  </a:cubicBezTo>
                  <a:cubicBezTo>
                    <a:pt x="1350" y="25818"/>
                    <a:pt x="1350" y="25880"/>
                    <a:pt x="1350" y="25949"/>
                  </a:cubicBezTo>
                  <a:cubicBezTo>
                    <a:pt x="1320" y="26011"/>
                    <a:pt x="1350" y="26073"/>
                    <a:pt x="1381" y="26103"/>
                  </a:cubicBezTo>
                  <a:lnTo>
                    <a:pt x="1412" y="26142"/>
                  </a:lnTo>
                  <a:cubicBezTo>
                    <a:pt x="1428" y="26150"/>
                    <a:pt x="1449" y="26154"/>
                    <a:pt x="1473" y="26154"/>
                  </a:cubicBezTo>
                  <a:cubicBezTo>
                    <a:pt x="1538" y="26154"/>
                    <a:pt x="1621" y="26124"/>
                    <a:pt x="1667" y="26073"/>
                  </a:cubicBezTo>
                  <a:cubicBezTo>
                    <a:pt x="1736" y="26011"/>
                    <a:pt x="1767" y="25911"/>
                    <a:pt x="1767" y="25849"/>
                  </a:cubicBezTo>
                  <a:cubicBezTo>
                    <a:pt x="1860" y="25463"/>
                    <a:pt x="1767" y="25108"/>
                    <a:pt x="1667" y="24753"/>
                  </a:cubicBezTo>
                  <a:cubicBezTo>
                    <a:pt x="1605" y="24437"/>
                    <a:pt x="1543" y="24082"/>
                    <a:pt x="1543" y="23758"/>
                  </a:cubicBezTo>
                  <a:cubicBezTo>
                    <a:pt x="1512" y="23504"/>
                    <a:pt x="1543" y="23280"/>
                    <a:pt x="1605" y="23056"/>
                  </a:cubicBezTo>
                  <a:cubicBezTo>
                    <a:pt x="1929" y="21829"/>
                    <a:pt x="1991" y="20549"/>
                    <a:pt x="2407" y="19322"/>
                  </a:cubicBezTo>
                  <a:cubicBezTo>
                    <a:pt x="2863" y="18103"/>
                    <a:pt x="3086" y="16784"/>
                    <a:pt x="3086" y="15496"/>
                  </a:cubicBezTo>
                  <a:cubicBezTo>
                    <a:pt x="3117" y="14794"/>
                    <a:pt x="3279" y="14084"/>
                    <a:pt x="3503" y="13413"/>
                  </a:cubicBezTo>
                  <a:cubicBezTo>
                    <a:pt x="4143" y="14763"/>
                    <a:pt x="4213" y="16306"/>
                    <a:pt x="4274" y="17810"/>
                  </a:cubicBezTo>
                  <a:cubicBezTo>
                    <a:pt x="4336" y="19291"/>
                    <a:pt x="4020" y="20742"/>
                    <a:pt x="3727" y="22215"/>
                  </a:cubicBezTo>
                  <a:cubicBezTo>
                    <a:pt x="3403" y="23727"/>
                    <a:pt x="3595" y="25270"/>
                    <a:pt x="3889" y="26782"/>
                  </a:cubicBezTo>
                  <a:cubicBezTo>
                    <a:pt x="4143" y="28325"/>
                    <a:pt x="4467" y="29837"/>
                    <a:pt x="4436" y="31380"/>
                  </a:cubicBezTo>
                  <a:cubicBezTo>
                    <a:pt x="4367" y="33695"/>
                    <a:pt x="4051" y="36009"/>
                    <a:pt x="4598" y="38293"/>
                  </a:cubicBezTo>
                  <a:cubicBezTo>
                    <a:pt x="4915" y="39736"/>
                    <a:pt x="5563" y="41116"/>
                    <a:pt x="5817" y="42598"/>
                  </a:cubicBezTo>
                  <a:cubicBezTo>
                    <a:pt x="6010" y="43693"/>
                    <a:pt x="5787" y="44850"/>
                    <a:pt x="5239" y="45846"/>
                  </a:cubicBezTo>
                  <a:cubicBezTo>
                    <a:pt x="5077" y="46131"/>
                    <a:pt x="4853" y="46455"/>
                    <a:pt x="4884" y="46810"/>
                  </a:cubicBezTo>
                  <a:cubicBezTo>
                    <a:pt x="4946" y="47065"/>
                    <a:pt x="5108" y="47257"/>
                    <a:pt x="5300" y="47389"/>
                  </a:cubicBezTo>
                  <a:cubicBezTo>
                    <a:pt x="5493" y="47481"/>
                    <a:pt x="5717" y="47551"/>
                    <a:pt x="5949" y="47612"/>
                  </a:cubicBezTo>
                  <a:cubicBezTo>
                    <a:pt x="6145" y="47665"/>
                    <a:pt x="6353" y="47710"/>
                    <a:pt x="6550" y="47710"/>
                  </a:cubicBezTo>
                  <a:cubicBezTo>
                    <a:pt x="6702" y="47710"/>
                    <a:pt x="6847" y="47683"/>
                    <a:pt x="6975" y="47612"/>
                  </a:cubicBezTo>
                  <a:cubicBezTo>
                    <a:pt x="7167" y="47481"/>
                    <a:pt x="7299" y="47227"/>
                    <a:pt x="7329" y="47003"/>
                  </a:cubicBezTo>
                  <a:cubicBezTo>
                    <a:pt x="7360" y="46779"/>
                    <a:pt x="7329" y="46548"/>
                    <a:pt x="7299" y="46293"/>
                  </a:cubicBezTo>
                  <a:cubicBezTo>
                    <a:pt x="7167" y="45136"/>
                    <a:pt x="7106" y="43948"/>
                    <a:pt x="7067" y="42760"/>
                  </a:cubicBezTo>
                  <a:cubicBezTo>
                    <a:pt x="7036" y="41502"/>
                    <a:pt x="6782" y="40345"/>
                    <a:pt x="6913" y="39126"/>
                  </a:cubicBezTo>
                  <a:cubicBezTo>
                    <a:pt x="7005" y="37907"/>
                    <a:pt x="7167" y="36680"/>
                    <a:pt x="7137" y="35462"/>
                  </a:cubicBezTo>
                  <a:cubicBezTo>
                    <a:pt x="7106" y="35076"/>
                    <a:pt x="7067" y="34690"/>
                    <a:pt x="7005" y="34304"/>
                  </a:cubicBezTo>
                  <a:cubicBezTo>
                    <a:pt x="6874" y="33502"/>
                    <a:pt x="6913" y="32661"/>
                    <a:pt x="7106" y="31859"/>
                  </a:cubicBezTo>
                  <a:cubicBezTo>
                    <a:pt x="7422" y="30347"/>
                    <a:pt x="7553" y="28804"/>
                    <a:pt x="7491" y="27261"/>
                  </a:cubicBezTo>
                  <a:cubicBezTo>
                    <a:pt x="7491" y="27037"/>
                    <a:pt x="7453" y="26751"/>
                    <a:pt x="7584" y="26528"/>
                  </a:cubicBezTo>
                  <a:cubicBezTo>
                    <a:pt x="7684" y="26751"/>
                    <a:pt x="7646" y="27037"/>
                    <a:pt x="7646" y="27261"/>
                  </a:cubicBezTo>
                  <a:cubicBezTo>
                    <a:pt x="7584" y="28804"/>
                    <a:pt x="7746" y="30347"/>
                    <a:pt x="8032" y="31859"/>
                  </a:cubicBezTo>
                  <a:cubicBezTo>
                    <a:pt x="8224" y="32661"/>
                    <a:pt x="8263" y="33502"/>
                    <a:pt x="8132" y="34304"/>
                  </a:cubicBezTo>
                  <a:cubicBezTo>
                    <a:pt x="8070" y="34690"/>
                    <a:pt x="8032" y="35076"/>
                    <a:pt x="8001" y="35462"/>
                  </a:cubicBezTo>
                  <a:cubicBezTo>
                    <a:pt x="7970" y="36680"/>
                    <a:pt x="8132" y="37907"/>
                    <a:pt x="8224" y="39126"/>
                  </a:cubicBezTo>
                  <a:cubicBezTo>
                    <a:pt x="8356" y="40345"/>
                    <a:pt x="8101" y="41502"/>
                    <a:pt x="8070" y="42760"/>
                  </a:cubicBezTo>
                  <a:cubicBezTo>
                    <a:pt x="8032" y="43948"/>
                    <a:pt x="7970" y="45136"/>
                    <a:pt x="7839" y="46293"/>
                  </a:cubicBezTo>
                  <a:cubicBezTo>
                    <a:pt x="7808" y="46548"/>
                    <a:pt x="7777" y="46779"/>
                    <a:pt x="7808" y="47003"/>
                  </a:cubicBezTo>
                  <a:cubicBezTo>
                    <a:pt x="7877" y="47227"/>
                    <a:pt x="7970" y="47481"/>
                    <a:pt x="8163" y="47612"/>
                  </a:cubicBezTo>
                  <a:cubicBezTo>
                    <a:pt x="8290" y="47683"/>
                    <a:pt x="8435" y="47710"/>
                    <a:pt x="8587" y="47710"/>
                  </a:cubicBezTo>
                  <a:cubicBezTo>
                    <a:pt x="8784" y="47710"/>
                    <a:pt x="8993" y="47665"/>
                    <a:pt x="9189" y="47612"/>
                  </a:cubicBezTo>
                  <a:cubicBezTo>
                    <a:pt x="9420" y="47551"/>
                    <a:pt x="9644" y="47481"/>
                    <a:pt x="9837" y="47389"/>
                  </a:cubicBezTo>
                  <a:cubicBezTo>
                    <a:pt x="10030" y="47257"/>
                    <a:pt x="10223" y="47065"/>
                    <a:pt x="10253" y="46810"/>
                  </a:cubicBezTo>
                  <a:cubicBezTo>
                    <a:pt x="10315" y="46455"/>
                    <a:pt x="10061" y="46131"/>
                    <a:pt x="9899" y="45846"/>
                  </a:cubicBezTo>
                  <a:cubicBezTo>
                    <a:pt x="9351" y="44850"/>
                    <a:pt x="9127" y="43693"/>
                    <a:pt x="9320" y="42598"/>
                  </a:cubicBezTo>
                  <a:cubicBezTo>
                    <a:pt x="9574" y="41116"/>
                    <a:pt x="10223" y="39736"/>
                    <a:pt x="10539" y="38293"/>
                  </a:cubicBezTo>
                  <a:cubicBezTo>
                    <a:pt x="11087" y="36009"/>
                    <a:pt x="10770" y="33695"/>
                    <a:pt x="10701" y="31380"/>
                  </a:cubicBezTo>
                  <a:cubicBezTo>
                    <a:pt x="10670" y="29837"/>
                    <a:pt x="10994" y="28325"/>
                    <a:pt x="11279" y="26782"/>
                  </a:cubicBezTo>
                  <a:cubicBezTo>
                    <a:pt x="11542" y="25270"/>
                    <a:pt x="11735" y="23727"/>
                    <a:pt x="11441" y="22215"/>
                  </a:cubicBezTo>
                  <a:cubicBezTo>
                    <a:pt x="11117" y="20742"/>
                    <a:pt x="10801" y="19291"/>
                    <a:pt x="10863" y="17810"/>
                  </a:cubicBezTo>
                  <a:cubicBezTo>
                    <a:pt x="10925" y="16306"/>
                    <a:pt x="10994" y="14763"/>
                    <a:pt x="11634" y="13413"/>
                  </a:cubicBezTo>
                  <a:cubicBezTo>
                    <a:pt x="11858" y="14084"/>
                    <a:pt x="12051" y="14794"/>
                    <a:pt x="12051" y="15496"/>
                  </a:cubicBezTo>
                  <a:cubicBezTo>
                    <a:pt x="12051" y="16784"/>
                    <a:pt x="12275" y="18103"/>
                    <a:pt x="12730" y="19322"/>
                  </a:cubicBezTo>
                  <a:cubicBezTo>
                    <a:pt x="13146" y="20549"/>
                    <a:pt x="13208" y="21829"/>
                    <a:pt x="13532" y="23056"/>
                  </a:cubicBezTo>
                  <a:cubicBezTo>
                    <a:pt x="13594" y="23280"/>
                    <a:pt x="13625" y="23504"/>
                    <a:pt x="13594" y="23758"/>
                  </a:cubicBezTo>
                  <a:cubicBezTo>
                    <a:pt x="13594" y="24082"/>
                    <a:pt x="13532" y="24437"/>
                    <a:pt x="13470" y="24753"/>
                  </a:cubicBezTo>
                  <a:cubicBezTo>
                    <a:pt x="13370" y="25108"/>
                    <a:pt x="13278" y="25463"/>
                    <a:pt x="13370" y="25849"/>
                  </a:cubicBezTo>
                  <a:cubicBezTo>
                    <a:pt x="13370" y="25911"/>
                    <a:pt x="13401" y="26011"/>
                    <a:pt x="13470" y="26073"/>
                  </a:cubicBezTo>
                  <a:cubicBezTo>
                    <a:pt x="13516" y="26124"/>
                    <a:pt x="13599" y="26154"/>
                    <a:pt x="13665" y="26154"/>
                  </a:cubicBezTo>
                  <a:cubicBezTo>
                    <a:pt x="13688" y="26154"/>
                    <a:pt x="13709" y="26150"/>
                    <a:pt x="13725" y="26142"/>
                  </a:cubicBezTo>
                  <a:lnTo>
                    <a:pt x="13756" y="26103"/>
                  </a:lnTo>
                  <a:cubicBezTo>
                    <a:pt x="13787" y="26073"/>
                    <a:pt x="13818" y="26011"/>
                    <a:pt x="13818" y="25949"/>
                  </a:cubicBezTo>
                  <a:cubicBezTo>
                    <a:pt x="13787" y="25880"/>
                    <a:pt x="13787" y="25818"/>
                    <a:pt x="13756" y="25756"/>
                  </a:cubicBezTo>
                  <a:cubicBezTo>
                    <a:pt x="13725" y="25563"/>
                    <a:pt x="13694" y="25371"/>
                    <a:pt x="13725" y="25209"/>
                  </a:cubicBezTo>
                  <a:cubicBezTo>
                    <a:pt x="13756" y="25077"/>
                    <a:pt x="13856" y="24915"/>
                    <a:pt x="14011" y="24915"/>
                  </a:cubicBezTo>
                  <a:cubicBezTo>
                    <a:pt x="14080" y="24915"/>
                    <a:pt x="14142" y="24985"/>
                    <a:pt x="14203" y="25047"/>
                  </a:cubicBezTo>
                  <a:cubicBezTo>
                    <a:pt x="14335" y="25239"/>
                    <a:pt x="14304" y="25494"/>
                    <a:pt x="14242" y="25687"/>
                  </a:cubicBezTo>
                  <a:cubicBezTo>
                    <a:pt x="14173" y="25880"/>
                    <a:pt x="14049" y="26042"/>
                    <a:pt x="13918" y="26204"/>
                  </a:cubicBezTo>
                  <a:cubicBezTo>
                    <a:pt x="13818" y="26397"/>
                    <a:pt x="13694" y="26559"/>
                    <a:pt x="13663" y="26751"/>
                  </a:cubicBezTo>
                  <a:cubicBezTo>
                    <a:pt x="13663" y="26813"/>
                    <a:pt x="13663" y="26913"/>
                    <a:pt x="13694" y="26944"/>
                  </a:cubicBezTo>
                  <a:cubicBezTo>
                    <a:pt x="13725" y="26944"/>
                    <a:pt x="13787" y="26944"/>
                    <a:pt x="13818" y="26913"/>
                  </a:cubicBezTo>
                  <a:cubicBezTo>
                    <a:pt x="14242" y="26782"/>
                    <a:pt x="14589" y="26458"/>
                    <a:pt x="14821" y="26073"/>
                  </a:cubicBezTo>
                  <a:cubicBezTo>
                    <a:pt x="15044" y="25656"/>
                    <a:pt x="15106" y="25209"/>
                    <a:pt x="15137" y="24753"/>
                  </a:cubicBezTo>
                  <a:cubicBezTo>
                    <a:pt x="15137" y="24337"/>
                    <a:pt x="14975" y="23920"/>
                    <a:pt x="14944" y="23473"/>
                  </a:cubicBezTo>
                  <a:cubicBezTo>
                    <a:pt x="14821" y="21860"/>
                    <a:pt x="15013" y="20225"/>
                    <a:pt x="14975" y="18620"/>
                  </a:cubicBezTo>
                  <a:cubicBezTo>
                    <a:pt x="14975" y="16977"/>
                    <a:pt x="14689" y="15241"/>
                    <a:pt x="13949" y="13798"/>
                  </a:cubicBezTo>
                  <a:cubicBezTo>
                    <a:pt x="14011" y="12734"/>
                    <a:pt x="13949" y="11638"/>
                    <a:pt x="13725" y="10581"/>
                  </a:cubicBezTo>
                  <a:cubicBezTo>
                    <a:pt x="13594" y="9972"/>
                    <a:pt x="13401" y="9393"/>
                    <a:pt x="13015" y="8938"/>
                  </a:cubicBezTo>
                  <a:cubicBezTo>
                    <a:pt x="12468" y="8298"/>
                    <a:pt x="11604" y="8012"/>
                    <a:pt x="10863" y="7750"/>
                  </a:cubicBezTo>
                  <a:cubicBezTo>
                    <a:pt x="10539" y="7626"/>
                    <a:pt x="10253" y="7495"/>
                    <a:pt x="9960" y="7333"/>
                  </a:cubicBezTo>
                  <a:cubicBezTo>
                    <a:pt x="9451" y="7048"/>
                    <a:pt x="8934" y="6662"/>
                    <a:pt x="8803" y="6114"/>
                  </a:cubicBezTo>
                  <a:cubicBezTo>
                    <a:pt x="8741" y="5891"/>
                    <a:pt x="8710" y="5698"/>
                    <a:pt x="8680" y="5466"/>
                  </a:cubicBezTo>
                  <a:cubicBezTo>
                    <a:pt x="8934" y="5181"/>
                    <a:pt x="9189" y="4826"/>
                    <a:pt x="9382" y="4502"/>
                  </a:cubicBezTo>
                  <a:cubicBezTo>
                    <a:pt x="9574" y="4440"/>
                    <a:pt x="9737" y="4309"/>
                    <a:pt x="9837" y="4116"/>
                  </a:cubicBezTo>
                  <a:cubicBezTo>
                    <a:pt x="9960" y="3962"/>
                    <a:pt x="9999" y="3730"/>
                    <a:pt x="9999" y="3507"/>
                  </a:cubicBezTo>
                  <a:cubicBezTo>
                    <a:pt x="9960" y="3445"/>
                    <a:pt x="9960" y="3345"/>
                    <a:pt x="9868" y="3283"/>
                  </a:cubicBezTo>
                  <a:cubicBezTo>
                    <a:pt x="9830" y="3245"/>
                    <a:pt x="9765" y="3219"/>
                    <a:pt x="9697" y="3219"/>
                  </a:cubicBezTo>
                  <a:cubicBezTo>
                    <a:pt x="9656" y="3219"/>
                    <a:pt x="9613" y="3229"/>
                    <a:pt x="9574" y="3252"/>
                  </a:cubicBezTo>
                  <a:cubicBezTo>
                    <a:pt x="10248" y="194"/>
                    <a:pt x="8228" y="0"/>
                    <a:pt x="7705" y="0"/>
                  </a:cubicBezTo>
                  <a:cubicBezTo>
                    <a:pt x="7629" y="0"/>
                    <a:pt x="7584" y="4"/>
                    <a:pt x="7584" y="4"/>
                  </a:cubicBezTo>
                  <a:lnTo>
                    <a:pt x="7553" y="4"/>
                  </a:lnTo>
                  <a:cubicBezTo>
                    <a:pt x="7553" y="4"/>
                    <a:pt x="7509" y="0"/>
                    <a:pt x="7434" y="0"/>
                  </a:cubicBezTo>
                  <a:close/>
                </a:path>
              </a:pathLst>
            </a:custGeom>
            <a:solidFill>
              <a:srgbClr val="1CB6C6"/>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6" name="Google Shape;963;p5">
              <a:extLst>
                <a:ext uri="{FF2B5EF4-FFF2-40B4-BE49-F238E27FC236}">
                  <a16:creationId xmlns:a16="http://schemas.microsoft.com/office/drawing/2014/main" id="{60E816EB-3662-D8AB-C02D-B936D6F81380}"/>
                </a:ext>
              </a:extLst>
            </p:cNvPr>
            <p:cNvSpPr/>
            <p:nvPr/>
          </p:nvSpPr>
          <p:spPr>
            <a:xfrm>
              <a:off x="2512066" y="3732376"/>
              <a:ext cx="516987" cy="3160359"/>
            </a:xfrm>
            <a:custGeom>
              <a:avLst/>
              <a:gdLst/>
              <a:ahLst/>
              <a:cxnLst/>
              <a:rect l="l" t="t" r="r" b="b"/>
              <a:pathLst>
                <a:path w="7908" h="48342" extrusionOk="0">
                  <a:moveTo>
                    <a:pt x="0" y="1"/>
                  </a:moveTo>
                  <a:lnTo>
                    <a:pt x="0" y="48342"/>
                  </a:lnTo>
                  <a:lnTo>
                    <a:pt x="7908" y="48342"/>
                  </a:lnTo>
                  <a:lnTo>
                    <a:pt x="7908" y="1"/>
                  </a:lnTo>
                  <a:close/>
                </a:path>
              </a:pathLst>
            </a:custGeom>
            <a:solidFill>
              <a:schemeClr val="lt1"/>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7" name="Google Shape;964;p5">
              <a:extLst>
                <a:ext uri="{FF2B5EF4-FFF2-40B4-BE49-F238E27FC236}">
                  <a16:creationId xmlns:a16="http://schemas.microsoft.com/office/drawing/2014/main" id="{711BA714-8842-1548-4A53-0D885F2F2AFA}"/>
                </a:ext>
              </a:extLst>
            </p:cNvPr>
            <p:cNvSpPr/>
            <p:nvPr/>
          </p:nvSpPr>
          <p:spPr>
            <a:xfrm>
              <a:off x="2571035" y="6733480"/>
              <a:ext cx="174617" cy="134019"/>
            </a:xfrm>
            <a:custGeom>
              <a:avLst/>
              <a:gdLst/>
              <a:ahLst/>
              <a:cxnLst/>
              <a:rect l="l" t="t" r="r" b="b"/>
              <a:pathLst>
                <a:path w="2671" h="2050" extrusionOk="0">
                  <a:moveTo>
                    <a:pt x="676" y="0"/>
                  </a:moveTo>
                  <a:cubicBezTo>
                    <a:pt x="651" y="0"/>
                    <a:pt x="629" y="9"/>
                    <a:pt x="610" y="29"/>
                  </a:cubicBezTo>
                  <a:cubicBezTo>
                    <a:pt x="548" y="90"/>
                    <a:pt x="548" y="160"/>
                    <a:pt x="548" y="191"/>
                  </a:cubicBezTo>
                  <a:cubicBezTo>
                    <a:pt x="510" y="283"/>
                    <a:pt x="479" y="353"/>
                    <a:pt x="417" y="414"/>
                  </a:cubicBezTo>
                  <a:lnTo>
                    <a:pt x="124" y="700"/>
                  </a:lnTo>
                  <a:cubicBezTo>
                    <a:pt x="32" y="800"/>
                    <a:pt x="1" y="962"/>
                    <a:pt x="32" y="1086"/>
                  </a:cubicBezTo>
                  <a:cubicBezTo>
                    <a:pt x="62" y="1186"/>
                    <a:pt x="124" y="1278"/>
                    <a:pt x="163" y="1379"/>
                  </a:cubicBezTo>
                  <a:cubicBezTo>
                    <a:pt x="224" y="1541"/>
                    <a:pt x="124" y="1734"/>
                    <a:pt x="124" y="1896"/>
                  </a:cubicBezTo>
                  <a:cubicBezTo>
                    <a:pt x="124" y="1957"/>
                    <a:pt x="124" y="2019"/>
                    <a:pt x="194" y="2050"/>
                  </a:cubicBezTo>
                  <a:lnTo>
                    <a:pt x="317" y="2050"/>
                  </a:lnTo>
                  <a:cubicBezTo>
                    <a:pt x="356" y="2019"/>
                    <a:pt x="386" y="2019"/>
                    <a:pt x="417" y="1988"/>
                  </a:cubicBezTo>
                  <a:cubicBezTo>
                    <a:pt x="456" y="1979"/>
                    <a:pt x="491" y="1975"/>
                    <a:pt x="525" y="1975"/>
                  </a:cubicBezTo>
                  <a:cubicBezTo>
                    <a:pt x="606" y="1975"/>
                    <a:pt x="679" y="1997"/>
                    <a:pt x="772" y="2019"/>
                  </a:cubicBezTo>
                  <a:cubicBezTo>
                    <a:pt x="818" y="2019"/>
                    <a:pt x="874" y="2027"/>
                    <a:pt x="930" y="2027"/>
                  </a:cubicBezTo>
                  <a:cubicBezTo>
                    <a:pt x="986" y="2027"/>
                    <a:pt x="1042" y="2019"/>
                    <a:pt x="1088" y="1988"/>
                  </a:cubicBezTo>
                  <a:cubicBezTo>
                    <a:pt x="1127" y="1957"/>
                    <a:pt x="1189" y="1896"/>
                    <a:pt x="1220" y="1896"/>
                  </a:cubicBezTo>
                  <a:cubicBezTo>
                    <a:pt x="1320" y="1896"/>
                    <a:pt x="1351" y="1926"/>
                    <a:pt x="1413" y="1957"/>
                  </a:cubicBezTo>
                  <a:cubicBezTo>
                    <a:pt x="1478" y="1988"/>
                    <a:pt x="1542" y="1996"/>
                    <a:pt x="1605" y="1996"/>
                  </a:cubicBezTo>
                  <a:cubicBezTo>
                    <a:pt x="1669" y="1996"/>
                    <a:pt x="1733" y="1988"/>
                    <a:pt x="1798" y="1988"/>
                  </a:cubicBezTo>
                  <a:cubicBezTo>
                    <a:pt x="1899" y="1957"/>
                    <a:pt x="1991" y="1957"/>
                    <a:pt x="2122" y="1926"/>
                  </a:cubicBezTo>
                  <a:cubicBezTo>
                    <a:pt x="2169" y="1911"/>
                    <a:pt x="2217" y="1903"/>
                    <a:pt x="2265" y="1903"/>
                  </a:cubicBezTo>
                  <a:cubicBezTo>
                    <a:pt x="2313" y="1903"/>
                    <a:pt x="2361" y="1911"/>
                    <a:pt x="2408" y="1926"/>
                  </a:cubicBezTo>
                  <a:cubicBezTo>
                    <a:pt x="2439" y="1926"/>
                    <a:pt x="2477" y="1957"/>
                    <a:pt x="2508" y="1957"/>
                  </a:cubicBezTo>
                  <a:cubicBezTo>
                    <a:pt x="2570" y="1957"/>
                    <a:pt x="2601" y="1957"/>
                    <a:pt x="2631" y="1926"/>
                  </a:cubicBezTo>
                  <a:cubicBezTo>
                    <a:pt x="2670" y="1896"/>
                    <a:pt x="2670" y="1826"/>
                    <a:pt x="2631" y="1795"/>
                  </a:cubicBezTo>
                  <a:cubicBezTo>
                    <a:pt x="2601" y="1764"/>
                    <a:pt x="2570" y="1734"/>
                    <a:pt x="2539" y="1703"/>
                  </a:cubicBezTo>
                  <a:cubicBezTo>
                    <a:pt x="2408" y="1633"/>
                    <a:pt x="2284" y="1602"/>
                    <a:pt x="2122" y="1541"/>
                  </a:cubicBezTo>
                  <a:cubicBezTo>
                    <a:pt x="1960" y="1440"/>
                    <a:pt x="1798" y="1348"/>
                    <a:pt x="1667" y="1248"/>
                  </a:cubicBezTo>
                  <a:cubicBezTo>
                    <a:pt x="1575" y="1186"/>
                    <a:pt x="1474" y="1124"/>
                    <a:pt x="1474" y="1024"/>
                  </a:cubicBezTo>
                  <a:cubicBezTo>
                    <a:pt x="1474" y="962"/>
                    <a:pt x="1544" y="893"/>
                    <a:pt x="1575" y="831"/>
                  </a:cubicBezTo>
                  <a:cubicBezTo>
                    <a:pt x="1636" y="700"/>
                    <a:pt x="1636" y="576"/>
                    <a:pt x="1605" y="445"/>
                  </a:cubicBezTo>
                  <a:cubicBezTo>
                    <a:pt x="1575" y="314"/>
                    <a:pt x="1544" y="222"/>
                    <a:pt x="1474" y="90"/>
                  </a:cubicBezTo>
                  <a:cubicBezTo>
                    <a:pt x="1474" y="206"/>
                    <a:pt x="1355" y="321"/>
                    <a:pt x="1237" y="321"/>
                  </a:cubicBezTo>
                  <a:cubicBezTo>
                    <a:pt x="1221" y="321"/>
                    <a:pt x="1205" y="319"/>
                    <a:pt x="1189" y="314"/>
                  </a:cubicBezTo>
                  <a:cubicBezTo>
                    <a:pt x="1127" y="283"/>
                    <a:pt x="1027" y="252"/>
                    <a:pt x="996" y="191"/>
                  </a:cubicBezTo>
                  <a:cubicBezTo>
                    <a:pt x="916" y="135"/>
                    <a:pt x="776" y="0"/>
                    <a:pt x="676" y="0"/>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9" name="Google Shape;965;p5">
              <a:extLst>
                <a:ext uri="{FF2B5EF4-FFF2-40B4-BE49-F238E27FC236}">
                  <a16:creationId xmlns:a16="http://schemas.microsoft.com/office/drawing/2014/main" id="{A247A88E-7E31-FBE3-D327-74E82CDFD406}"/>
                </a:ext>
              </a:extLst>
            </p:cNvPr>
            <p:cNvSpPr/>
            <p:nvPr/>
          </p:nvSpPr>
          <p:spPr>
            <a:xfrm>
              <a:off x="2510040" y="3752641"/>
              <a:ext cx="159907" cy="414674"/>
            </a:xfrm>
            <a:custGeom>
              <a:avLst/>
              <a:gdLst/>
              <a:ahLst/>
              <a:cxnLst/>
              <a:rect l="l" t="t" r="r" b="b"/>
              <a:pathLst>
                <a:path w="2446" h="6343" extrusionOk="0">
                  <a:moveTo>
                    <a:pt x="185" y="0"/>
                  </a:moveTo>
                  <a:cubicBezTo>
                    <a:pt x="70" y="0"/>
                    <a:pt x="0" y="7"/>
                    <a:pt x="0" y="7"/>
                  </a:cubicBezTo>
                  <a:lnTo>
                    <a:pt x="0" y="6341"/>
                  </a:lnTo>
                  <a:cubicBezTo>
                    <a:pt x="19" y="6342"/>
                    <a:pt x="37" y="6342"/>
                    <a:pt x="56" y="6342"/>
                  </a:cubicBezTo>
                  <a:cubicBezTo>
                    <a:pt x="676" y="6342"/>
                    <a:pt x="1259" y="5852"/>
                    <a:pt x="1574" y="5508"/>
                  </a:cubicBezTo>
                  <a:cubicBezTo>
                    <a:pt x="1867" y="5153"/>
                    <a:pt x="1543" y="4188"/>
                    <a:pt x="1705" y="4158"/>
                  </a:cubicBezTo>
                  <a:cubicBezTo>
                    <a:pt x="1898" y="4127"/>
                    <a:pt x="2060" y="3995"/>
                    <a:pt x="2091" y="3671"/>
                  </a:cubicBezTo>
                  <a:cubicBezTo>
                    <a:pt x="2122" y="3324"/>
                    <a:pt x="2446" y="3193"/>
                    <a:pt x="2214" y="1488"/>
                  </a:cubicBezTo>
                  <a:cubicBezTo>
                    <a:pt x="2033" y="128"/>
                    <a:pt x="684" y="0"/>
                    <a:pt x="185" y="0"/>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11" name="Google Shape;966;p5">
              <a:extLst>
                <a:ext uri="{FF2B5EF4-FFF2-40B4-BE49-F238E27FC236}">
                  <a16:creationId xmlns:a16="http://schemas.microsoft.com/office/drawing/2014/main" id="{24AD210A-274D-654F-98C6-3D20C6E68E4E}"/>
                </a:ext>
              </a:extLst>
            </p:cNvPr>
            <p:cNvSpPr/>
            <p:nvPr/>
          </p:nvSpPr>
          <p:spPr>
            <a:xfrm>
              <a:off x="2510040" y="4169145"/>
              <a:ext cx="41905" cy="33864"/>
            </a:xfrm>
            <a:custGeom>
              <a:avLst/>
              <a:gdLst/>
              <a:ahLst/>
              <a:cxnLst/>
              <a:rect l="l" t="t" r="r" b="b"/>
              <a:pathLst>
                <a:path w="641" h="518" extrusionOk="0">
                  <a:moveTo>
                    <a:pt x="548" y="1"/>
                  </a:moveTo>
                  <a:cubicBezTo>
                    <a:pt x="386" y="70"/>
                    <a:pt x="193" y="101"/>
                    <a:pt x="0" y="101"/>
                  </a:cubicBezTo>
                  <a:lnTo>
                    <a:pt x="0" y="518"/>
                  </a:lnTo>
                  <a:cubicBezTo>
                    <a:pt x="93" y="518"/>
                    <a:pt x="224" y="456"/>
                    <a:pt x="255" y="386"/>
                  </a:cubicBezTo>
                  <a:cubicBezTo>
                    <a:pt x="324" y="325"/>
                    <a:pt x="324" y="294"/>
                    <a:pt x="386" y="263"/>
                  </a:cubicBezTo>
                  <a:cubicBezTo>
                    <a:pt x="407" y="253"/>
                    <a:pt x="428" y="249"/>
                    <a:pt x="450" y="249"/>
                  </a:cubicBezTo>
                  <a:cubicBezTo>
                    <a:pt x="493" y="249"/>
                    <a:pt x="538" y="263"/>
                    <a:pt x="579" y="263"/>
                  </a:cubicBezTo>
                  <a:cubicBezTo>
                    <a:pt x="610" y="232"/>
                    <a:pt x="641" y="163"/>
                    <a:pt x="610" y="101"/>
                  </a:cubicBezTo>
                  <a:cubicBezTo>
                    <a:pt x="610" y="70"/>
                    <a:pt x="579" y="39"/>
                    <a:pt x="548" y="1"/>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12" name="Google Shape;967;p5">
              <a:extLst>
                <a:ext uri="{FF2B5EF4-FFF2-40B4-BE49-F238E27FC236}">
                  <a16:creationId xmlns:a16="http://schemas.microsoft.com/office/drawing/2014/main" id="{F7E4F1ED-F2E4-02B5-22AF-4CC72BD8D886}"/>
                </a:ext>
              </a:extLst>
            </p:cNvPr>
            <p:cNvSpPr/>
            <p:nvPr/>
          </p:nvSpPr>
          <p:spPr>
            <a:xfrm>
              <a:off x="2510040" y="4191504"/>
              <a:ext cx="52496" cy="49358"/>
            </a:xfrm>
            <a:custGeom>
              <a:avLst/>
              <a:gdLst/>
              <a:ahLst/>
              <a:cxnLst/>
              <a:rect l="l" t="t" r="r" b="b"/>
              <a:pathLst>
                <a:path w="803" h="755" extrusionOk="0">
                  <a:moveTo>
                    <a:pt x="479" y="1"/>
                  </a:moveTo>
                  <a:cubicBezTo>
                    <a:pt x="445" y="1"/>
                    <a:pt x="408" y="23"/>
                    <a:pt x="386" y="44"/>
                  </a:cubicBezTo>
                  <a:cubicBezTo>
                    <a:pt x="324" y="83"/>
                    <a:pt x="324" y="176"/>
                    <a:pt x="255" y="206"/>
                  </a:cubicBezTo>
                  <a:cubicBezTo>
                    <a:pt x="224" y="237"/>
                    <a:pt x="162" y="237"/>
                    <a:pt x="131" y="237"/>
                  </a:cubicBezTo>
                  <a:cubicBezTo>
                    <a:pt x="119" y="250"/>
                    <a:pt x="107" y="254"/>
                    <a:pt x="94" y="254"/>
                  </a:cubicBezTo>
                  <a:cubicBezTo>
                    <a:pt x="69" y="254"/>
                    <a:pt x="41" y="237"/>
                    <a:pt x="0" y="237"/>
                  </a:cubicBezTo>
                  <a:lnTo>
                    <a:pt x="0" y="754"/>
                  </a:lnTo>
                  <a:cubicBezTo>
                    <a:pt x="131" y="754"/>
                    <a:pt x="255" y="723"/>
                    <a:pt x="355" y="623"/>
                  </a:cubicBezTo>
                  <a:cubicBezTo>
                    <a:pt x="386" y="561"/>
                    <a:pt x="417" y="469"/>
                    <a:pt x="479" y="469"/>
                  </a:cubicBezTo>
                  <a:cubicBezTo>
                    <a:pt x="529" y="449"/>
                    <a:pt x="569" y="449"/>
                    <a:pt x="606" y="449"/>
                  </a:cubicBezTo>
                  <a:cubicBezTo>
                    <a:pt x="642" y="449"/>
                    <a:pt x="675" y="449"/>
                    <a:pt x="710" y="430"/>
                  </a:cubicBezTo>
                  <a:cubicBezTo>
                    <a:pt x="772" y="399"/>
                    <a:pt x="803" y="307"/>
                    <a:pt x="772" y="237"/>
                  </a:cubicBezTo>
                  <a:cubicBezTo>
                    <a:pt x="741" y="176"/>
                    <a:pt x="671" y="145"/>
                    <a:pt x="641" y="83"/>
                  </a:cubicBezTo>
                  <a:cubicBezTo>
                    <a:pt x="610" y="44"/>
                    <a:pt x="579" y="14"/>
                    <a:pt x="517" y="14"/>
                  </a:cubicBezTo>
                  <a:cubicBezTo>
                    <a:pt x="506" y="5"/>
                    <a:pt x="493" y="1"/>
                    <a:pt x="479" y="1"/>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13" name="Google Shape;968;p5">
              <a:extLst>
                <a:ext uri="{FF2B5EF4-FFF2-40B4-BE49-F238E27FC236}">
                  <a16:creationId xmlns:a16="http://schemas.microsoft.com/office/drawing/2014/main" id="{FE9B0501-207D-91EF-CDE8-4ADD2116D787}"/>
                </a:ext>
              </a:extLst>
            </p:cNvPr>
            <p:cNvSpPr/>
            <p:nvPr/>
          </p:nvSpPr>
          <p:spPr>
            <a:xfrm>
              <a:off x="2510040" y="4230206"/>
              <a:ext cx="56549" cy="55046"/>
            </a:xfrm>
            <a:custGeom>
              <a:avLst/>
              <a:gdLst/>
              <a:ahLst/>
              <a:cxnLst/>
              <a:rect l="l" t="t" r="r" b="b"/>
              <a:pathLst>
                <a:path w="865" h="842" extrusionOk="0">
                  <a:moveTo>
                    <a:pt x="517" y="0"/>
                  </a:moveTo>
                  <a:cubicBezTo>
                    <a:pt x="479" y="0"/>
                    <a:pt x="448" y="0"/>
                    <a:pt x="448" y="31"/>
                  </a:cubicBezTo>
                  <a:lnTo>
                    <a:pt x="386" y="100"/>
                  </a:lnTo>
                  <a:cubicBezTo>
                    <a:pt x="286" y="224"/>
                    <a:pt x="162" y="293"/>
                    <a:pt x="0" y="293"/>
                  </a:cubicBezTo>
                  <a:lnTo>
                    <a:pt x="0" y="841"/>
                  </a:lnTo>
                  <a:cubicBezTo>
                    <a:pt x="131" y="841"/>
                    <a:pt x="286" y="772"/>
                    <a:pt x="355" y="679"/>
                  </a:cubicBezTo>
                  <a:cubicBezTo>
                    <a:pt x="417" y="610"/>
                    <a:pt x="448" y="517"/>
                    <a:pt x="517" y="517"/>
                  </a:cubicBezTo>
                  <a:cubicBezTo>
                    <a:pt x="563" y="502"/>
                    <a:pt x="612" y="502"/>
                    <a:pt x="656" y="502"/>
                  </a:cubicBezTo>
                  <a:cubicBezTo>
                    <a:pt x="700" y="502"/>
                    <a:pt x="741" y="502"/>
                    <a:pt x="772" y="486"/>
                  </a:cubicBezTo>
                  <a:cubicBezTo>
                    <a:pt x="833" y="455"/>
                    <a:pt x="864" y="355"/>
                    <a:pt x="833" y="293"/>
                  </a:cubicBezTo>
                  <a:cubicBezTo>
                    <a:pt x="803" y="224"/>
                    <a:pt x="741" y="162"/>
                    <a:pt x="671" y="100"/>
                  </a:cubicBezTo>
                  <a:cubicBezTo>
                    <a:pt x="641" y="100"/>
                    <a:pt x="641" y="31"/>
                    <a:pt x="610" y="31"/>
                  </a:cubicBezTo>
                  <a:cubicBezTo>
                    <a:pt x="579" y="0"/>
                    <a:pt x="548" y="0"/>
                    <a:pt x="517" y="0"/>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14" name="Google Shape;969;p5">
              <a:extLst>
                <a:ext uri="{FF2B5EF4-FFF2-40B4-BE49-F238E27FC236}">
                  <a16:creationId xmlns:a16="http://schemas.microsoft.com/office/drawing/2014/main" id="{1EE7F454-4836-E8AD-3CEA-4CFE803871A9}"/>
                </a:ext>
              </a:extLst>
            </p:cNvPr>
            <p:cNvSpPr/>
            <p:nvPr/>
          </p:nvSpPr>
          <p:spPr>
            <a:xfrm>
              <a:off x="2510040" y="4320162"/>
              <a:ext cx="56549" cy="336747"/>
            </a:xfrm>
            <a:custGeom>
              <a:avLst/>
              <a:gdLst/>
              <a:ahLst/>
              <a:cxnLst/>
              <a:rect l="l" t="t" r="r" b="b"/>
              <a:pathLst>
                <a:path w="865" h="5151" extrusionOk="0">
                  <a:moveTo>
                    <a:pt x="514" y="1"/>
                  </a:moveTo>
                  <a:cubicBezTo>
                    <a:pt x="504" y="1"/>
                    <a:pt x="492" y="2"/>
                    <a:pt x="479" y="5"/>
                  </a:cubicBezTo>
                  <a:cubicBezTo>
                    <a:pt x="324" y="75"/>
                    <a:pt x="0" y="237"/>
                    <a:pt x="0" y="237"/>
                  </a:cubicBezTo>
                  <a:lnTo>
                    <a:pt x="0" y="5151"/>
                  </a:lnTo>
                  <a:cubicBezTo>
                    <a:pt x="0" y="5151"/>
                    <a:pt x="448" y="4156"/>
                    <a:pt x="479" y="3577"/>
                  </a:cubicBezTo>
                  <a:cubicBezTo>
                    <a:pt x="548" y="2998"/>
                    <a:pt x="324" y="1425"/>
                    <a:pt x="548" y="969"/>
                  </a:cubicBezTo>
                  <a:cubicBezTo>
                    <a:pt x="772" y="522"/>
                    <a:pt x="864" y="522"/>
                    <a:pt x="833" y="391"/>
                  </a:cubicBezTo>
                  <a:cubicBezTo>
                    <a:pt x="833" y="391"/>
                    <a:pt x="803" y="329"/>
                    <a:pt x="671" y="198"/>
                  </a:cubicBezTo>
                  <a:cubicBezTo>
                    <a:pt x="588" y="115"/>
                    <a:pt x="605" y="1"/>
                    <a:pt x="514" y="1"/>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15" name="Google Shape;970;p5">
              <a:extLst>
                <a:ext uri="{FF2B5EF4-FFF2-40B4-BE49-F238E27FC236}">
                  <a16:creationId xmlns:a16="http://schemas.microsoft.com/office/drawing/2014/main" id="{243539F8-BF82-F245-7DD5-4BA431EBA4F2}"/>
                </a:ext>
              </a:extLst>
            </p:cNvPr>
            <p:cNvSpPr/>
            <p:nvPr/>
          </p:nvSpPr>
          <p:spPr>
            <a:xfrm>
              <a:off x="2549854" y="4299046"/>
              <a:ext cx="258820" cy="41382"/>
            </a:xfrm>
            <a:custGeom>
              <a:avLst/>
              <a:gdLst/>
              <a:ahLst/>
              <a:cxnLst/>
              <a:rect l="l" t="t" r="r" b="b"/>
              <a:pathLst>
                <a:path w="3959" h="633" extrusionOk="0">
                  <a:moveTo>
                    <a:pt x="219" y="1"/>
                  </a:moveTo>
                  <a:cubicBezTo>
                    <a:pt x="137" y="1"/>
                    <a:pt x="55" y="41"/>
                    <a:pt x="32" y="135"/>
                  </a:cubicBezTo>
                  <a:cubicBezTo>
                    <a:pt x="1" y="236"/>
                    <a:pt x="62" y="367"/>
                    <a:pt x="163" y="398"/>
                  </a:cubicBezTo>
                  <a:lnTo>
                    <a:pt x="194" y="398"/>
                  </a:lnTo>
                  <a:cubicBezTo>
                    <a:pt x="487" y="490"/>
                    <a:pt x="803" y="521"/>
                    <a:pt x="1127" y="521"/>
                  </a:cubicBezTo>
                  <a:cubicBezTo>
                    <a:pt x="1451" y="490"/>
                    <a:pt x="1737" y="459"/>
                    <a:pt x="2030" y="398"/>
                  </a:cubicBezTo>
                  <a:cubicBezTo>
                    <a:pt x="2230" y="376"/>
                    <a:pt x="2434" y="351"/>
                    <a:pt x="2636" y="351"/>
                  </a:cubicBezTo>
                  <a:cubicBezTo>
                    <a:pt x="2722" y="351"/>
                    <a:pt x="2808" y="355"/>
                    <a:pt x="2894" y="367"/>
                  </a:cubicBezTo>
                  <a:cubicBezTo>
                    <a:pt x="3148" y="398"/>
                    <a:pt x="3442" y="459"/>
                    <a:pt x="3665" y="590"/>
                  </a:cubicBezTo>
                  <a:lnTo>
                    <a:pt x="3665" y="621"/>
                  </a:lnTo>
                  <a:cubicBezTo>
                    <a:pt x="3690" y="629"/>
                    <a:pt x="3714" y="633"/>
                    <a:pt x="3738" y="633"/>
                  </a:cubicBezTo>
                  <a:cubicBezTo>
                    <a:pt x="3809" y="633"/>
                    <a:pt x="3873" y="597"/>
                    <a:pt x="3920" y="521"/>
                  </a:cubicBezTo>
                  <a:cubicBezTo>
                    <a:pt x="3958" y="428"/>
                    <a:pt x="3920" y="328"/>
                    <a:pt x="3827" y="297"/>
                  </a:cubicBezTo>
                  <a:cubicBezTo>
                    <a:pt x="3503" y="174"/>
                    <a:pt x="3218" y="104"/>
                    <a:pt x="2894" y="104"/>
                  </a:cubicBezTo>
                  <a:cubicBezTo>
                    <a:pt x="2570" y="104"/>
                    <a:pt x="2284" y="135"/>
                    <a:pt x="1991" y="174"/>
                  </a:cubicBezTo>
                  <a:cubicBezTo>
                    <a:pt x="1789" y="196"/>
                    <a:pt x="1584" y="217"/>
                    <a:pt x="1379" y="217"/>
                  </a:cubicBezTo>
                  <a:cubicBezTo>
                    <a:pt x="1295" y="217"/>
                    <a:pt x="1211" y="214"/>
                    <a:pt x="1127" y="205"/>
                  </a:cubicBezTo>
                  <a:cubicBezTo>
                    <a:pt x="834" y="205"/>
                    <a:pt x="579" y="135"/>
                    <a:pt x="356" y="12"/>
                  </a:cubicBezTo>
                  <a:lnTo>
                    <a:pt x="294" y="12"/>
                  </a:lnTo>
                  <a:cubicBezTo>
                    <a:pt x="270" y="5"/>
                    <a:pt x="245" y="1"/>
                    <a:pt x="219" y="1"/>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16" name="Google Shape;971;p5">
              <a:extLst>
                <a:ext uri="{FF2B5EF4-FFF2-40B4-BE49-F238E27FC236}">
                  <a16:creationId xmlns:a16="http://schemas.microsoft.com/office/drawing/2014/main" id="{7057AF51-CF65-6993-630B-DCCA49F8C7EF}"/>
                </a:ext>
              </a:extLst>
            </p:cNvPr>
            <p:cNvSpPr/>
            <p:nvPr/>
          </p:nvSpPr>
          <p:spPr>
            <a:xfrm>
              <a:off x="2768271" y="4329706"/>
              <a:ext cx="82242" cy="43801"/>
            </a:xfrm>
            <a:custGeom>
              <a:avLst/>
              <a:gdLst/>
              <a:ahLst/>
              <a:cxnLst/>
              <a:rect l="l" t="t" r="r" b="b"/>
              <a:pathLst>
                <a:path w="1258" h="670" extrusionOk="0">
                  <a:moveTo>
                    <a:pt x="849" y="1"/>
                  </a:moveTo>
                  <a:cubicBezTo>
                    <a:pt x="796" y="1"/>
                    <a:pt x="746" y="16"/>
                    <a:pt x="710" y="52"/>
                  </a:cubicBezTo>
                  <a:cubicBezTo>
                    <a:pt x="617" y="91"/>
                    <a:pt x="548" y="214"/>
                    <a:pt x="486" y="245"/>
                  </a:cubicBezTo>
                  <a:cubicBezTo>
                    <a:pt x="425" y="283"/>
                    <a:pt x="324" y="283"/>
                    <a:pt x="263" y="314"/>
                  </a:cubicBezTo>
                  <a:cubicBezTo>
                    <a:pt x="193" y="314"/>
                    <a:pt x="131" y="314"/>
                    <a:pt x="70" y="345"/>
                  </a:cubicBezTo>
                  <a:cubicBezTo>
                    <a:pt x="0" y="407"/>
                    <a:pt x="0" y="507"/>
                    <a:pt x="0" y="569"/>
                  </a:cubicBezTo>
                  <a:cubicBezTo>
                    <a:pt x="39" y="631"/>
                    <a:pt x="131" y="669"/>
                    <a:pt x="232" y="669"/>
                  </a:cubicBezTo>
                  <a:cubicBezTo>
                    <a:pt x="293" y="669"/>
                    <a:pt x="355" y="631"/>
                    <a:pt x="386" y="569"/>
                  </a:cubicBezTo>
                  <a:cubicBezTo>
                    <a:pt x="425" y="538"/>
                    <a:pt x="455" y="476"/>
                    <a:pt x="486" y="438"/>
                  </a:cubicBezTo>
                  <a:cubicBezTo>
                    <a:pt x="517" y="376"/>
                    <a:pt x="617" y="345"/>
                    <a:pt x="679" y="345"/>
                  </a:cubicBezTo>
                  <a:cubicBezTo>
                    <a:pt x="700" y="335"/>
                    <a:pt x="725" y="331"/>
                    <a:pt x="751" y="331"/>
                  </a:cubicBezTo>
                  <a:cubicBezTo>
                    <a:pt x="803" y="331"/>
                    <a:pt x="862" y="345"/>
                    <a:pt x="903" y="345"/>
                  </a:cubicBezTo>
                  <a:cubicBezTo>
                    <a:pt x="965" y="376"/>
                    <a:pt x="1065" y="376"/>
                    <a:pt x="1127" y="376"/>
                  </a:cubicBezTo>
                  <a:cubicBezTo>
                    <a:pt x="1157" y="376"/>
                    <a:pt x="1227" y="345"/>
                    <a:pt x="1227" y="314"/>
                  </a:cubicBezTo>
                  <a:cubicBezTo>
                    <a:pt x="1258" y="283"/>
                    <a:pt x="1258" y="245"/>
                    <a:pt x="1227" y="214"/>
                  </a:cubicBezTo>
                  <a:cubicBezTo>
                    <a:pt x="1227" y="183"/>
                    <a:pt x="1196" y="183"/>
                    <a:pt x="1157" y="152"/>
                  </a:cubicBezTo>
                  <a:cubicBezTo>
                    <a:pt x="1096" y="91"/>
                    <a:pt x="1034" y="52"/>
                    <a:pt x="965" y="21"/>
                  </a:cubicBezTo>
                  <a:cubicBezTo>
                    <a:pt x="926" y="8"/>
                    <a:pt x="887" y="1"/>
                    <a:pt x="849" y="1"/>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17" name="Google Shape;972;p5">
              <a:extLst>
                <a:ext uri="{FF2B5EF4-FFF2-40B4-BE49-F238E27FC236}">
                  <a16:creationId xmlns:a16="http://schemas.microsoft.com/office/drawing/2014/main" id="{84E0CFB9-ADA8-3273-0CED-1712291F20A1}"/>
                </a:ext>
              </a:extLst>
            </p:cNvPr>
            <p:cNvSpPr/>
            <p:nvPr/>
          </p:nvSpPr>
          <p:spPr>
            <a:xfrm>
              <a:off x="2776836" y="4355987"/>
              <a:ext cx="126174" cy="578373"/>
            </a:xfrm>
            <a:custGeom>
              <a:avLst/>
              <a:gdLst/>
              <a:ahLst/>
              <a:cxnLst/>
              <a:rect l="l" t="t" r="r" b="b"/>
              <a:pathLst>
                <a:path w="1929" h="8847" extrusionOk="0">
                  <a:moveTo>
                    <a:pt x="613" y="0"/>
                  </a:moveTo>
                  <a:cubicBezTo>
                    <a:pt x="576" y="0"/>
                    <a:pt x="543" y="10"/>
                    <a:pt x="517" y="36"/>
                  </a:cubicBezTo>
                  <a:cubicBezTo>
                    <a:pt x="417" y="74"/>
                    <a:pt x="417" y="167"/>
                    <a:pt x="355" y="229"/>
                  </a:cubicBezTo>
                  <a:cubicBezTo>
                    <a:pt x="294" y="298"/>
                    <a:pt x="162" y="360"/>
                    <a:pt x="101" y="421"/>
                  </a:cubicBezTo>
                  <a:cubicBezTo>
                    <a:pt x="0" y="553"/>
                    <a:pt x="31" y="715"/>
                    <a:pt x="101" y="877"/>
                  </a:cubicBezTo>
                  <a:cubicBezTo>
                    <a:pt x="162" y="1000"/>
                    <a:pt x="255" y="1100"/>
                    <a:pt x="324" y="1232"/>
                  </a:cubicBezTo>
                  <a:cubicBezTo>
                    <a:pt x="486" y="1486"/>
                    <a:pt x="517" y="1772"/>
                    <a:pt x="548" y="2034"/>
                  </a:cubicBezTo>
                  <a:lnTo>
                    <a:pt x="548" y="2126"/>
                  </a:lnTo>
                  <a:cubicBezTo>
                    <a:pt x="548" y="2612"/>
                    <a:pt x="741" y="7303"/>
                    <a:pt x="641" y="7658"/>
                  </a:cubicBezTo>
                  <a:cubicBezTo>
                    <a:pt x="579" y="7943"/>
                    <a:pt x="224" y="8075"/>
                    <a:pt x="132" y="8368"/>
                  </a:cubicBezTo>
                  <a:cubicBezTo>
                    <a:pt x="101" y="8460"/>
                    <a:pt x="101" y="8591"/>
                    <a:pt x="132" y="8684"/>
                  </a:cubicBezTo>
                  <a:cubicBezTo>
                    <a:pt x="162" y="8784"/>
                    <a:pt x="224" y="8846"/>
                    <a:pt x="324" y="8846"/>
                  </a:cubicBezTo>
                  <a:cubicBezTo>
                    <a:pt x="386" y="8846"/>
                    <a:pt x="448" y="8784"/>
                    <a:pt x="486" y="8715"/>
                  </a:cubicBezTo>
                  <a:cubicBezTo>
                    <a:pt x="517" y="8622"/>
                    <a:pt x="517" y="8561"/>
                    <a:pt x="579" y="8491"/>
                  </a:cubicBezTo>
                  <a:cubicBezTo>
                    <a:pt x="641" y="8399"/>
                    <a:pt x="772" y="8368"/>
                    <a:pt x="903" y="8329"/>
                  </a:cubicBezTo>
                  <a:cubicBezTo>
                    <a:pt x="996" y="8298"/>
                    <a:pt x="1127" y="8237"/>
                    <a:pt x="1258" y="8237"/>
                  </a:cubicBezTo>
                  <a:cubicBezTo>
                    <a:pt x="1381" y="8237"/>
                    <a:pt x="1512" y="8267"/>
                    <a:pt x="1605" y="8368"/>
                  </a:cubicBezTo>
                  <a:cubicBezTo>
                    <a:pt x="1644" y="8399"/>
                    <a:pt x="1674" y="8460"/>
                    <a:pt x="1705" y="8491"/>
                  </a:cubicBezTo>
                  <a:cubicBezTo>
                    <a:pt x="1728" y="8542"/>
                    <a:pt x="1768" y="8573"/>
                    <a:pt x="1802" y="8573"/>
                  </a:cubicBezTo>
                  <a:cubicBezTo>
                    <a:pt x="1815" y="8573"/>
                    <a:pt x="1826" y="8569"/>
                    <a:pt x="1836" y="8561"/>
                  </a:cubicBezTo>
                  <a:cubicBezTo>
                    <a:pt x="1898" y="8522"/>
                    <a:pt x="1929" y="8460"/>
                    <a:pt x="1898" y="8399"/>
                  </a:cubicBezTo>
                  <a:cubicBezTo>
                    <a:pt x="1898" y="8237"/>
                    <a:pt x="1767" y="8136"/>
                    <a:pt x="1674" y="8013"/>
                  </a:cubicBezTo>
                  <a:cubicBezTo>
                    <a:pt x="1482" y="7820"/>
                    <a:pt x="1412" y="7527"/>
                    <a:pt x="1350" y="7241"/>
                  </a:cubicBezTo>
                  <a:cubicBezTo>
                    <a:pt x="1289" y="6786"/>
                    <a:pt x="1320" y="2674"/>
                    <a:pt x="1320" y="2126"/>
                  </a:cubicBezTo>
                  <a:lnTo>
                    <a:pt x="1320" y="2003"/>
                  </a:lnTo>
                  <a:cubicBezTo>
                    <a:pt x="1350" y="1648"/>
                    <a:pt x="1451" y="1293"/>
                    <a:pt x="1605" y="969"/>
                  </a:cubicBezTo>
                  <a:cubicBezTo>
                    <a:pt x="1674" y="846"/>
                    <a:pt x="1736" y="684"/>
                    <a:pt x="1674" y="553"/>
                  </a:cubicBezTo>
                  <a:cubicBezTo>
                    <a:pt x="1644" y="460"/>
                    <a:pt x="1543" y="391"/>
                    <a:pt x="1451" y="329"/>
                  </a:cubicBezTo>
                  <a:cubicBezTo>
                    <a:pt x="1219" y="229"/>
                    <a:pt x="996" y="136"/>
                    <a:pt x="772" y="36"/>
                  </a:cubicBezTo>
                  <a:cubicBezTo>
                    <a:pt x="718" y="18"/>
                    <a:pt x="662" y="0"/>
                    <a:pt x="613" y="0"/>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18" name="Google Shape;973;p5">
              <a:extLst>
                <a:ext uri="{FF2B5EF4-FFF2-40B4-BE49-F238E27FC236}">
                  <a16:creationId xmlns:a16="http://schemas.microsoft.com/office/drawing/2014/main" id="{F28502DE-49D7-C46C-A07F-9B19849E3E7B}"/>
                </a:ext>
              </a:extLst>
            </p:cNvPr>
            <p:cNvSpPr/>
            <p:nvPr/>
          </p:nvSpPr>
          <p:spPr>
            <a:xfrm>
              <a:off x="2512067" y="4250603"/>
              <a:ext cx="136699" cy="121009"/>
            </a:xfrm>
            <a:custGeom>
              <a:avLst/>
              <a:gdLst/>
              <a:ahLst/>
              <a:cxnLst/>
              <a:rect l="l" t="t" r="r" b="b"/>
              <a:pathLst>
                <a:path w="2091" h="1851" extrusionOk="0">
                  <a:moveTo>
                    <a:pt x="1076" y="0"/>
                  </a:moveTo>
                  <a:cubicBezTo>
                    <a:pt x="1030" y="0"/>
                    <a:pt x="987" y="29"/>
                    <a:pt x="964" y="74"/>
                  </a:cubicBezTo>
                  <a:lnTo>
                    <a:pt x="964" y="205"/>
                  </a:lnTo>
                  <a:cubicBezTo>
                    <a:pt x="934" y="267"/>
                    <a:pt x="872" y="298"/>
                    <a:pt x="802" y="298"/>
                  </a:cubicBezTo>
                  <a:cubicBezTo>
                    <a:pt x="753" y="298"/>
                    <a:pt x="704" y="258"/>
                    <a:pt x="650" y="258"/>
                  </a:cubicBezTo>
                  <a:cubicBezTo>
                    <a:pt x="637" y="258"/>
                    <a:pt x="623" y="261"/>
                    <a:pt x="610" y="267"/>
                  </a:cubicBezTo>
                  <a:cubicBezTo>
                    <a:pt x="579" y="267"/>
                    <a:pt x="548" y="298"/>
                    <a:pt x="548" y="367"/>
                  </a:cubicBezTo>
                  <a:cubicBezTo>
                    <a:pt x="517" y="398"/>
                    <a:pt x="517" y="429"/>
                    <a:pt x="486" y="460"/>
                  </a:cubicBezTo>
                  <a:cubicBezTo>
                    <a:pt x="448" y="529"/>
                    <a:pt x="386" y="591"/>
                    <a:pt x="324" y="591"/>
                  </a:cubicBezTo>
                  <a:cubicBezTo>
                    <a:pt x="255" y="622"/>
                    <a:pt x="193" y="591"/>
                    <a:pt x="100" y="653"/>
                  </a:cubicBezTo>
                  <a:cubicBezTo>
                    <a:pt x="31" y="683"/>
                    <a:pt x="0" y="753"/>
                    <a:pt x="0" y="815"/>
                  </a:cubicBezTo>
                  <a:cubicBezTo>
                    <a:pt x="0" y="876"/>
                    <a:pt x="0" y="977"/>
                    <a:pt x="31" y="1038"/>
                  </a:cubicBezTo>
                  <a:cubicBezTo>
                    <a:pt x="72" y="1067"/>
                    <a:pt x="118" y="1077"/>
                    <a:pt x="164" y="1077"/>
                  </a:cubicBezTo>
                  <a:cubicBezTo>
                    <a:pt x="229" y="1077"/>
                    <a:pt x="296" y="1056"/>
                    <a:pt x="355" y="1038"/>
                  </a:cubicBezTo>
                  <a:cubicBezTo>
                    <a:pt x="448" y="977"/>
                    <a:pt x="517" y="876"/>
                    <a:pt x="579" y="784"/>
                  </a:cubicBezTo>
                  <a:cubicBezTo>
                    <a:pt x="640" y="683"/>
                    <a:pt x="679" y="591"/>
                    <a:pt x="741" y="490"/>
                  </a:cubicBezTo>
                  <a:cubicBezTo>
                    <a:pt x="833" y="398"/>
                    <a:pt x="934" y="336"/>
                    <a:pt x="1026" y="336"/>
                  </a:cubicBezTo>
                  <a:cubicBezTo>
                    <a:pt x="1126" y="336"/>
                    <a:pt x="1219" y="398"/>
                    <a:pt x="1319" y="429"/>
                  </a:cubicBezTo>
                  <a:cubicBezTo>
                    <a:pt x="1381" y="490"/>
                    <a:pt x="1481" y="560"/>
                    <a:pt x="1543" y="622"/>
                  </a:cubicBezTo>
                  <a:cubicBezTo>
                    <a:pt x="1705" y="815"/>
                    <a:pt x="1767" y="1069"/>
                    <a:pt x="1643" y="1301"/>
                  </a:cubicBezTo>
                  <a:cubicBezTo>
                    <a:pt x="1574" y="1362"/>
                    <a:pt x="1512" y="1424"/>
                    <a:pt x="1412" y="1455"/>
                  </a:cubicBezTo>
                  <a:cubicBezTo>
                    <a:pt x="1197" y="1544"/>
                    <a:pt x="964" y="1558"/>
                    <a:pt x="837" y="1558"/>
                  </a:cubicBezTo>
                  <a:cubicBezTo>
                    <a:pt x="777" y="1558"/>
                    <a:pt x="741" y="1555"/>
                    <a:pt x="741" y="1555"/>
                  </a:cubicBezTo>
                  <a:lnTo>
                    <a:pt x="548" y="1810"/>
                  </a:lnTo>
                  <a:cubicBezTo>
                    <a:pt x="548" y="1810"/>
                    <a:pt x="741" y="1850"/>
                    <a:pt x="982" y="1850"/>
                  </a:cubicBezTo>
                  <a:cubicBezTo>
                    <a:pt x="1223" y="1850"/>
                    <a:pt x="1512" y="1810"/>
                    <a:pt x="1705" y="1648"/>
                  </a:cubicBezTo>
                  <a:lnTo>
                    <a:pt x="1736" y="1617"/>
                  </a:lnTo>
                  <a:cubicBezTo>
                    <a:pt x="2060" y="1362"/>
                    <a:pt x="2091" y="845"/>
                    <a:pt x="1798" y="560"/>
                  </a:cubicBezTo>
                  <a:cubicBezTo>
                    <a:pt x="1643" y="398"/>
                    <a:pt x="1450" y="236"/>
                    <a:pt x="1258" y="74"/>
                  </a:cubicBezTo>
                  <a:cubicBezTo>
                    <a:pt x="1219" y="43"/>
                    <a:pt x="1157" y="12"/>
                    <a:pt x="1126" y="12"/>
                  </a:cubicBezTo>
                  <a:cubicBezTo>
                    <a:pt x="1110" y="4"/>
                    <a:pt x="1093" y="0"/>
                    <a:pt x="1076" y="0"/>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19" name="Google Shape;974;p5">
              <a:extLst>
                <a:ext uri="{FF2B5EF4-FFF2-40B4-BE49-F238E27FC236}">
                  <a16:creationId xmlns:a16="http://schemas.microsoft.com/office/drawing/2014/main" id="{BAF56F36-4C17-EAB9-8204-A5A3FA7680B8}"/>
                </a:ext>
              </a:extLst>
            </p:cNvPr>
            <p:cNvSpPr/>
            <p:nvPr/>
          </p:nvSpPr>
          <p:spPr>
            <a:xfrm>
              <a:off x="2703158" y="4338597"/>
              <a:ext cx="80281" cy="123167"/>
            </a:xfrm>
            <a:custGeom>
              <a:avLst/>
              <a:gdLst/>
              <a:ahLst/>
              <a:cxnLst/>
              <a:rect l="l" t="t" r="r" b="b"/>
              <a:pathLst>
                <a:path w="1228" h="1884" extrusionOk="0">
                  <a:moveTo>
                    <a:pt x="758" y="1"/>
                  </a:moveTo>
                  <a:cubicBezTo>
                    <a:pt x="718" y="1"/>
                    <a:pt x="680" y="16"/>
                    <a:pt x="649" y="47"/>
                  </a:cubicBezTo>
                  <a:cubicBezTo>
                    <a:pt x="580" y="78"/>
                    <a:pt x="518" y="147"/>
                    <a:pt x="487" y="240"/>
                  </a:cubicBezTo>
                  <a:cubicBezTo>
                    <a:pt x="456" y="271"/>
                    <a:pt x="418" y="302"/>
                    <a:pt x="387" y="302"/>
                  </a:cubicBezTo>
                  <a:cubicBezTo>
                    <a:pt x="356" y="302"/>
                    <a:pt x="325" y="271"/>
                    <a:pt x="294" y="240"/>
                  </a:cubicBezTo>
                  <a:cubicBezTo>
                    <a:pt x="263" y="209"/>
                    <a:pt x="225" y="178"/>
                    <a:pt x="194" y="178"/>
                  </a:cubicBezTo>
                  <a:cubicBezTo>
                    <a:pt x="177" y="170"/>
                    <a:pt x="161" y="166"/>
                    <a:pt x="145" y="166"/>
                  </a:cubicBezTo>
                  <a:cubicBezTo>
                    <a:pt x="101" y="166"/>
                    <a:pt x="60" y="195"/>
                    <a:pt x="32" y="240"/>
                  </a:cubicBezTo>
                  <a:cubicBezTo>
                    <a:pt x="1" y="302"/>
                    <a:pt x="32" y="371"/>
                    <a:pt x="70" y="402"/>
                  </a:cubicBezTo>
                  <a:cubicBezTo>
                    <a:pt x="101" y="464"/>
                    <a:pt x="132" y="533"/>
                    <a:pt x="163" y="564"/>
                  </a:cubicBezTo>
                  <a:cubicBezTo>
                    <a:pt x="225" y="626"/>
                    <a:pt x="294" y="726"/>
                    <a:pt x="325" y="819"/>
                  </a:cubicBezTo>
                  <a:cubicBezTo>
                    <a:pt x="418" y="981"/>
                    <a:pt x="487" y="1143"/>
                    <a:pt x="518" y="1336"/>
                  </a:cubicBezTo>
                  <a:cubicBezTo>
                    <a:pt x="518" y="1498"/>
                    <a:pt x="487" y="1690"/>
                    <a:pt x="580" y="1814"/>
                  </a:cubicBezTo>
                  <a:cubicBezTo>
                    <a:pt x="610" y="1845"/>
                    <a:pt x="680" y="1883"/>
                    <a:pt x="711" y="1883"/>
                  </a:cubicBezTo>
                  <a:cubicBezTo>
                    <a:pt x="803" y="1845"/>
                    <a:pt x="842" y="1783"/>
                    <a:pt x="873" y="1721"/>
                  </a:cubicBezTo>
                  <a:cubicBezTo>
                    <a:pt x="934" y="1621"/>
                    <a:pt x="996" y="1559"/>
                    <a:pt x="1066" y="1498"/>
                  </a:cubicBezTo>
                  <a:cubicBezTo>
                    <a:pt x="1127" y="1459"/>
                    <a:pt x="1189" y="1428"/>
                    <a:pt x="1189" y="1397"/>
                  </a:cubicBezTo>
                  <a:cubicBezTo>
                    <a:pt x="1228" y="1336"/>
                    <a:pt x="1158" y="1266"/>
                    <a:pt x="1127" y="1204"/>
                  </a:cubicBezTo>
                  <a:cubicBezTo>
                    <a:pt x="1035" y="1073"/>
                    <a:pt x="996" y="880"/>
                    <a:pt x="1035" y="726"/>
                  </a:cubicBezTo>
                  <a:cubicBezTo>
                    <a:pt x="1035" y="687"/>
                    <a:pt x="1035" y="626"/>
                    <a:pt x="996" y="595"/>
                  </a:cubicBezTo>
                  <a:cubicBezTo>
                    <a:pt x="976" y="585"/>
                    <a:pt x="958" y="581"/>
                    <a:pt x="942" y="581"/>
                  </a:cubicBezTo>
                  <a:cubicBezTo>
                    <a:pt x="910" y="581"/>
                    <a:pt x="883" y="595"/>
                    <a:pt x="842" y="595"/>
                  </a:cubicBezTo>
                  <a:cubicBezTo>
                    <a:pt x="772" y="595"/>
                    <a:pt x="742" y="495"/>
                    <a:pt x="742" y="433"/>
                  </a:cubicBezTo>
                  <a:cubicBezTo>
                    <a:pt x="772" y="371"/>
                    <a:pt x="803" y="302"/>
                    <a:pt x="842" y="271"/>
                  </a:cubicBezTo>
                  <a:cubicBezTo>
                    <a:pt x="873" y="209"/>
                    <a:pt x="904" y="109"/>
                    <a:pt x="873" y="47"/>
                  </a:cubicBezTo>
                  <a:cubicBezTo>
                    <a:pt x="838" y="16"/>
                    <a:pt x="798" y="1"/>
                    <a:pt x="758" y="1"/>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20" name="Google Shape;975;p5">
              <a:extLst>
                <a:ext uri="{FF2B5EF4-FFF2-40B4-BE49-F238E27FC236}">
                  <a16:creationId xmlns:a16="http://schemas.microsoft.com/office/drawing/2014/main" id="{A9D5166F-AFEF-AB6F-2F23-E11E1E3EE030}"/>
                </a:ext>
              </a:extLst>
            </p:cNvPr>
            <p:cNvSpPr/>
            <p:nvPr/>
          </p:nvSpPr>
          <p:spPr>
            <a:xfrm>
              <a:off x="2537236" y="4318462"/>
              <a:ext cx="159973" cy="92833"/>
            </a:xfrm>
            <a:custGeom>
              <a:avLst/>
              <a:gdLst/>
              <a:ahLst/>
              <a:cxnLst/>
              <a:rect l="l" t="t" r="r" b="b"/>
              <a:pathLst>
                <a:path w="2447" h="1420" extrusionOk="0">
                  <a:moveTo>
                    <a:pt x="2377" y="0"/>
                  </a:moveTo>
                  <a:lnTo>
                    <a:pt x="2030" y="31"/>
                  </a:lnTo>
                  <a:cubicBezTo>
                    <a:pt x="2061" y="224"/>
                    <a:pt x="2061" y="517"/>
                    <a:pt x="1930" y="710"/>
                  </a:cubicBezTo>
                  <a:cubicBezTo>
                    <a:pt x="1868" y="803"/>
                    <a:pt x="1768" y="872"/>
                    <a:pt x="1644" y="903"/>
                  </a:cubicBezTo>
                  <a:cubicBezTo>
                    <a:pt x="1513" y="965"/>
                    <a:pt x="1382" y="965"/>
                    <a:pt x="1258" y="995"/>
                  </a:cubicBezTo>
                  <a:cubicBezTo>
                    <a:pt x="803" y="1065"/>
                    <a:pt x="356" y="1065"/>
                    <a:pt x="1" y="1065"/>
                  </a:cubicBezTo>
                  <a:lnTo>
                    <a:pt x="1" y="1420"/>
                  </a:lnTo>
                  <a:cubicBezTo>
                    <a:pt x="387" y="1420"/>
                    <a:pt x="834" y="1420"/>
                    <a:pt x="1320" y="1350"/>
                  </a:cubicBezTo>
                  <a:cubicBezTo>
                    <a:pt x="1451" y="1319"/>
                    <a:pt x="1605" y="1289"/>
                    <a:pt x="1768" y="1227"/>
                  </a:cubicBezTo>
                  <a:cubicBezTo>
                    <a:pt x="1930" y="1157"/>
                    <a:pt x="2092" y="1065"/>
                    <a:pt x="2184" y="934"/>
                  </a:cubicBezTo>
                  <a:cubicBezTo>
                    <a:pt x="2377" y="710"/>
                    <a:pt x="2446" y="386"/>
                    <a:pt x="2377" y="0"/>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21" name="Google Shape;976;p5">
              <a:extLst>
                <a:ext uri="{FF2B5EF4-FFF2-40B4-BE49-F238E27FC236}">
                  <a16:creationId xmlns:a16="http://schemas.microsoft.com/office/drawing/2014/main" id="{7AD6912D-DE6E-DDA6-34E9-72E20160AD1E}"/>
                </a:ext>
              </a:extLst>
            </p:cNvPr>
            <p:cNvSpPr/>
            <p:nvPr/>
          </p:nvSpPr>
          <p:spPr>
            <a:xfrm>
              <a:off x="2518604" y="4336832"/>
              <a:ext cx="205866" cy="137549"/>
            </a:xfrm>
            <a:custGeom>
              <a:avLst/>
              <a:gdLst/>
              <a:ahLst/>
              <a:cxnLst/>
              <a:rect l="l" t="t" r="r" b="b"/>
              <a:pathLst>
                <a:path w="3149" h="2104" extrusionOk="0">
                  <a:moveTo>
                    <a:pt x="2575" y="0"/>
                  </a:moveTo>
                  <a:cubicBezTo>
                    <a:pt x="2518" y="0"/>
                    <a:pt x="2453" y="29"/>
                    <a:pt x="2407" y="74"/>
                  </a:cubicBezTo>
                  <a:cubicBezTo>
                    <a:pt x="2377" y="136"/>
                    <a:pt x="2377" y="267"/>
                    <a:pt x="2469" y="298"/>
                  </a:cubicBezTo>
                  <a:lnTo>
                    <a:pt x="2469" y="329"/>
                  </a:lnTo>
                  <a:cubicBezTo>
                    <a:pt x="2508" y="329"/>
                    <a:pt x="2569" y="398"/>
                    <a:pt x="2600" y="460"/>
                  </a:cubicBezTo>
                  <a:cubicBezTo>
                    <a:pt x="2631" y="491"/>
                    <a:pt x="2662" y="560"/>
                    <a:pt x="2701" y="653"/>
                  </a:cubicBezTo>
                  <a:cubicBezTo>
                    <a:pt x="2731" y="714"/>
                    <a:pt x="2762" y="784"/>
                    <a:pt x="2762" y="846"/>
                  </a:cubicBezTo>
                  <a:cubicBezTo>
                    <a:pt x="2762" y="907"/>
                    <a:pt x="2762" y="977"/>
                    <a:pt x="2731" y="1038"/>
                  </a:cubicBezTo>
                  <a:cubicBezTo>
                    <a:pt x="2701" y="1170"/>
                    <a:pt x="2631" y="1262"/>
                    <a:pt x="2539" y="1363"/>
                  </a:cubicBezTo>
                  <a:cubicBezTo>
                    <a:pt x="2407" y="1455"/>
                    <a:pt x="2276" y="1525"/>
                    <a:pt x="2153" y="1555"/>
                  </a:cubicBezTo>
                  <a:cubicBezTo>
                    <a:pt x="1991" y="1617"/>
                    <a:pt x="1860" y="1617"/>
                    <a:pt x="1667" y="1648"/>
                  </a:cubicBezTo>
                  <a:lnTo>
                    <a:pt x="1188" y="1648"/>
                  </a:lnTo>
                  <a:cubicBezTo>
                    <a:pt x="864" y="1648"/>
                    <a:pt x="579" y="1555"/>
                    <a:pt x="255" y="1424"/>
                  </a:cubicBezTo>
                  <a:cubicBezTo>
                    <a:pt x="238" y="1416"/>
                    <a:pt x="219" y="1412"/>
                    <a:pt x="199" y="1412"/>
                  </a:cubicBezTo>
                  <a:cubicBezTo>
                    <a:pt x="144" y="1412"/>
                    <a:pt x="85" y="1441"/>
                    <a:pt x="62" y="1486"/>
                  </a:cubicBezTo>
                  <a:cubicBezTo>
                    <a:pt x="0" y="1586"/>
                    <a:pt x="31" y="1679"/>
                    <a:pt x="93" y="1748"/>
                  </a:cubicBezTo>
                  <a:cubicBezTo>
                    <a:pt x="417" y="1941"/>
                    <a:pt x="803" y="2034"/>
                    <a:pt x="1158" y="2103"/>
                  </a:cubicBezTo>
                  <a:lnTo>
                    <a:pt x="1736" y="2103"/>
                  </a:lnTo>
                  <a:cubicBezTo>
                    <a:pt x="1929" y="2065"/>
                    <a:pt x="2083" y="2034"/>
                    <a:pt x="2276" y="1972"/>
                  </a:cubicBezTo>
                  <a:cubicBezTo>
                    <a:pt x="2469" y="1910"/>
                    <a:pt x="2662" y="1810"/>
                    <a:pt x="2824" y="1679"/>
                  </a:cubicBezTo>
                  <a:cubicBezTo>
                    <a:pt x="2986" y="1525"/>
                    <a:pt x="3086" y="1332"/>
                    <a:pt x="3117" y="1139"/>
                  </a:cubicBezTo>
                  <a:cubicBezTo>
                    <a:pt x="3148" y="1008"/>
                    <a:pt x="3148" y="907"/>
                    <a:pt x="3148" y="784"/>
                  </a:cubicBezTo>
                  <a:cubicBezTo>
                    <a:pt x="3148" y="684"/>
                    <a:pt x="3086" y="591"/>
                    <a:pt x="3048" y="491"/>
                  </a:cubicBezTo>
                  <a:cubicBezTo>
                    <a:pt x="3017" y="398"/>
                    <a:pt x="2955" y="298"/>
                    <a:pt x="2893" y="236"/>
                  </a:cubicBezTo>
                  <a:cubicBezTo>
                    <a:pt x="2824" y="136"/>
                    <a:pt x="2762" y="74"/>
                    <a:pt x="2631" y="12"/>
                  </a:cubicBezTo>
                  <a:cubicBezTo>
                    <a:pt x="2615" y="4"/>
                    <a:pt x="2595" y="0"/>
                    <a:pt x="2575" y="0"/>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22" name="Google Shape;977;p5">
              <a:extLst>
                <a:ext uri="{FF2B5EF4-FFF2-40B4-BE49-F238E27FC236}">
                  <a16:creationId xmlns:a16="http://schemas.microsoft.com/office/drawing/2014/main" id="{EC419841-8A47-FC42-0EAC-569FC9F67848}"/>
                </a:ext>
              </a:extLst>
            </p:cNvPr>
            <p:cNvSpPr/>
            <p:nvPr/>
          </p:nvSpPr>
          <p:spPr>
            <a:xfrm>
              <a:off x="2516055" y="4376711"/>
              <a:ext cx="225021" cy="154154"/>
            </a:xfrm>
            <a:custGeom>
              <a:avLst/>
              <a:gdLst/>
              <a:ahLst/>
              <a:cxnLst/>
              <a:rect l="l" t="t" r="r" b="b"/>
              <a:pathLst>
                <a:path w="3442" h="2358" extrusionOk="0">
                  <a:moveTo>
                    <a:pt x="3093" y="0"/>
                  </a:moveTo>
                  <a:cubicBezTo>
                    <a:pt x="3073" y="0"/>
                    <a:pt x="3050" y="4"/>
                    <a:pt x="3025" y="12"/>
                  </a:cubicBezTo>
                  <a:cubicBezTo>
                    <a:pt x="2932" y="43"/>
                    <a:pt x="2894" y="143"/>
                    <a:pt x="2932" y="236"/>
                  </a:cubicBezTo>
                  <a:cubicBezTo>
                    <a:pt x="3025" y="590"/>
                    <a:pt x="3087" y="945"/>
                    <a:pt x="2994" y="1262"/>
                  </a:cubicBezTo>
                  <a:cubicBezTo>
                    <a:pt x="2932" y="1424"/>
                    <a:pt x="2863" y="1555"/>
                    <a:pt x="2740" y="1647"/>
                  </a:cubicBezTo>
                  <a:cubicBezTo>
                    <a:pt x="2639" y="1748"/>
                    <a:pt x="2477" y="1840"/>
                    <a:pt x="2315" y="1879"/>
                  </a:cubicBezTo>
                  <a:cubicBezTo>
                    <a:pt x="2161" y="1910"/>
                    <a:pt x="1968" y="1941"/>
                    <a:pt x="1806" y="1941"/>
                  </a:cubicBezTo>
                  <a:cubicBezTo>
                    <a:pt x="1613" y="1941"/>
                    <a:pt x="1451" y="1910"/>
                    <a:pt x="1258" y="1879"/>
                  </a:cubicBezTo>
                  <a:cubicBezTo>
                    <a:pt x="1096" y="1840"/>
                    <a:pt x="903" y="1779"/>
                    <a:pt x="741" y="1717"/>
                  </a:cubicBezTo>
                  <a:cubicBezTo>
                    <a:pt x="680" y="1686"/>
                    <a:pt x="579" y="1647"/>
                    <a:pt x="518" y="1586"/>
                  </a:cubicBezTo>
                  <a:cubicBezTo>
                    <a:pt x="456" y="1555"/>
                    <a:pt x="356" y="1493"/>
                    <a:pt x="325" y="1455"/>
                  </a:cubicBezTo>
                  <a:lnTo>
                    <a:pt x="294" y="1424"/>
                  </a:lnTo>
                  <a:cubicBezTo>
                    <a:pt x="263" y="1408"/>
                    <a:pt x="223" y="1401"/>
                    <a:pt x="182" y="1401"/>
                  </a:cubicBezTo>
                  <a:cubicBezTo>
                    <a:pt x="142" y="1401"/>
                    <a:pt x="101" y="1408"/>
                    <a:pt x="70" y="1424"/>
                  </a:cubicBezTo>
                  <a:cubicBezTo>
                    <a:pt x="1" y="1493"/>
                    <a:pt x="1" y="1617"/>
                    <a:pt x="70" y="1686"/>
                  </a:cubicBezTo>
                  <a:cubicBezTo>
                    <a:pt x="194" y="1840"/>
                    <a:pt x="387" y="1971"/>
                    <a:pt x="579" y="2072"/>
                  </a:cubicBezTo>
                  <a:cubicBezTo>
                    <a:pt x="772" y="2164"/>
                    <a:pt x="965" y="2226"/>
                    <a:pt x="1158" y="2295"/>
                  </a:cubicBezTo>
                  <a:cubicBezTo>
                    <a:pt x="1389" y="2326"/>
                    <a:pt x="1582" y="2357"/>
                    <a:pt x="1806" y="2357"/>
                  </a:cubicBezTo>
                  <a:cubicBezTo>
                    <a:pt x="1999" y="2357"/>
                    <a:pt x="2223" y="2357"/>
                    <a:pt x="2446" y="2295"/>
                  </a:cubicBezTo>
                  <a:cubicBezTo>
                    <a:pt x="2639" y="2226"/>
                    <a:pt x="2863" y="2133"/>
                    <a:pt x="3025" y="1971"/>
                  </a:cubicBezTo>
                  <a:cubicBezTo>
                    <a:pt x="3218" y="1809"/>
                    <a:pt x="3318" y="1586"/>
                    <a:pt x="3380" y="1362"/>
                  </a:cubicBezTo>
                  <a:cubicBezTo>
                    <a:pt x="3442" y="1138"/>
                    <a:pt x="3442" y="915"/>
                    <a:pt x="3411" y="722"/>
                  </a:cubicBezTo>
                  <a:cubicBezTo>
                    <a:pt x="3380" y="490"/>
                    <a:pt x="3318" y="297"/>
                    <a:pt x="3249" y="104"/>
                  </a:cubicBezTo>
                  <a:lnTo>
                    <a:pt x="3218" y="104"/>
                  </a:lnTo>
                  <a:cubicBezTo>
                    <a:pt x="3195" y="35"/>
                    <a:pt x="3154" y="0"/>
                    <a:pt x="3093" y="0"/>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23" name="Google Shape;978;p5">
              <a:extLst>
                <a:ext uri="{FF2B5EF4-FFF2-40B4-BE49-F238E27FC236}">
                  <a16:creationId xmlns:a16="http://schemas.microsoft.com/office/drawing/2014/main" id="{908CEF53-4C74-0331-ECCC-9D9B93857E78}"/>
                </a:ext>
              </a:extLst>
            </p:cNvPr>
            <p:cNvSpPr/>
            <p:nvPr/>
          </p:nvSpPr>
          <p:spPr>
            <a:xfrm>
              <a:off x="2520631" y="4425350"/>
              <a:ext cx="239599" cy="181873"/>
            </a:xfrm>
            <a:custGeom>
              <a:avLst/>
              <a:gdLst/>
              <a:ahLst/>
              <a:cxnLst/>
              <a:rect l="l" t="t" r="r" b="b"/>
              <a:pathLst>
                <a:path w="3665" h="2782" extrusionOk="0">
                  <a:moveTo>
                    <a:pt x="3250" y="0"/>
                  </a:moveTo>
                  <a:cubicBezTo>
                    <a:pt x="3236" y="0"/>
                    <a:pt x="3222" y="3"/>
                    <a:pt x="3210" y="9"/>
                  </a:cubicBezTo>
                  <a:cubicBezTo>
                    <a:pt x="3117" y="39"/>
                    <a:pt x="3055" y="132"/>
                    <a:pt x="3086" y="232"/>
                  </a:cubicBezTo>
                  <a:cubicBezTo>
                    <a:pt x="3148" y="425"/>
                    <a:pt x="3179" y="618"/>
                    <a:pt x="3179" y="811"/>
                  </a:cubicBezTo>
                  <a:cubicBezTo>
                    <a:pt x="3179" y="1004"/>
                    <a:pt x="3148" y="1197"/>
                    <a:pt x="3117" y="1359"/>
                  </a:cubicBezTo>
                  <a:cubicBezTo>
                    <a:pt x="2986" y="1713"/>
                    <a:pt x="2731" y="1999"/>
                    <a:pt x="2407" y="2161"/>
                  </a:cubicBezTo>
                  <a:cubicBezTo>
                    <a:pt x="2223" y="2273"/>
                    <a:pt x="2016" y="2320"/>
                    <a:pt x="1805" y="2320"/>
                  </a:cubicBezTo>
                  <a:cubicBezTo>
                    <a:pt x="1653" y="2320"/>
                    <a:pt x="1499" y="2296"/>
                    <a:pt x="1350" y="2254"/>
                  </a:cubicBezTo>
                  <a:cubicBezTo>
                    <a:pt x="965" y="2130"/>
                    <a:pt x="641" y="1937"/>
                    <a:pt x="286" y="1675"/>
                  </a:cubicBezTo>
                  <a:cubicBezTo>
                    <a:pt x="261" y="1663"/>
                    <a:pt x="230" y="1655"/>
                    <a:pt x="198" y="1655"/>
                  </a:cubicBezTo>
                  <a:cubicBezTo>
                    <a:pt x="150" y="1655"/>
                    <a:pt x="99" y="1672"/>
                    <a:pt x="62" y="1713"/>
                  </a:cubicBezTo>
                  <a:cubicBezTo>
                    <a:pt x="0" y="1775"/>
                    <a:pt x="0" y="1868"/>
                    <a:pt x="62" y="1937"/>
                  </a:cubicBezTo>
                  <a:cubicBezTo>
                    <a:pt x="386" y="2254"/>
                    <a:pt x="741" y="2547"/>
                    <a:pt x="1219" y="2678"/>
                  </a:cubicBezTo>
                  <a:cubicBezTo>
                    <a:pt x="1387" y="2747"/>
                    <a:pt x="1555" y="2782"/>
                    <a:pt x="1739" y="2782"/>
                  </a:cubicBezTo>
                  <a:cubicBezTo>
                    <a:pt x="1800" y="2782"/>
                    <a:pt x="1863" y="2778"/>
                    <a:pt x="1929" y="2770"/>
                  </a:cubicBezTo>
                  <a:cubicBezTo>
                    <a:pt x="2153" y="2770"/>
                    <a:pt x="2407" y="2709"/>
                    <a:pt x="2631" y="2578"/>
                  </a:cubicBezTo>
                  <a:cubicBezTo>
                    <a:pt x="2824" y="2485"/>
                    <a:pt x="3017" y="2323"/>
                    <a:pt x="3179" y="2130"/>
                  </a:cubicBezTo>
                  <a:cubicBezTo>
                    <a:pt x="3341" y="1937"/>
                    <a:pt x="3441" y="1713"/>
                    <a:pt x="3534" y="1482"/>
                  </a:cubicBezTo>
                  <a:cubicBezTo>
                    <a:pt x="3665" y="1035"/>
                    <a:pt x="3595" y="518"/>
                    <a:pt x="3402" y="101"/>
                  </a:cubicBezTo>
                  <a:cubicBezTo>
                    <a:pt x="3377" y="51"/>
                    <a:pt x="3311" y="0"/>
                    <a:pt x="3250" y="0"/>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24" name="Google Shape;979;p5">
              <a:extLst>
                <a:ext uri="{FF2B5EF4-FFF2-40B4-BE49-F238E27FC236}">
                  <a16:creationId xmlns:a16="http://schemas.microsoft.com/office/drawing/2014/main" id="{C7C90B1F-7392-587F-3D7D-B23A92A80728}"/>
                </a:ext>
              </a:extLst>
            </p:cNvPr>
            <p:cNvSpPr/>
            <p:nvPr/>
          </p:nvSpPr>
          <p:spPr>
            <a:xfrm>
              <a:off x="2514028" y="4505565"/>
              <a:ext cx="246202" cy="172721"/>
            </a:xfrm>
            <a:custGeom>
              <a:avLst/>
              <a:gdLst/>
              <a:ahLst/>
              <a:cxnLst/>
              <a:rect l="l" t="t" r="r" b="b"/>
              <a:pathLst>
                <a:path w="3766" h="2642" extrusionOk="0">
                  <a:moveTo>
                    <a:pt x="3411" y="0"/>
                  </a:moveTo>
                  <a:cubicBezTo>
                    <a:pt x="3311" y="31"/>
                    <a:pt x="3249" y="132"/>
                    <a:pt x="3280" y="224"/>
                  </a:cubicBezTo>
                  <a:cubicBezTo>
                    <a:pt x="3380" y="641"/>
                    <a:pt x="3380" y="1065"/>
                    <a:pt x="3218" y="1451"/>
                  </a:cubicBezTo>
                  <a:cubicBezTo>
                    <a:pt x="3156" y="1605"/>
                    <a:pt x="3025" y="1767"/>
                    <a:pt x="2894" y="1898"/>
                  </a:cubicBezTo>
                  <a:cubicBezTo>
                    <a:pt x="2732" y="2029"/>
                    <a:pt x="2578" y="2122"/>
                    <a:pt x="2416" y="2153"/>
                  </a:cubicBezTo>
                  <a:cubicBezTo>
                    <a:pt x="2336" y="2166"/>
                    <a:pt x="2256" y="2173"/>
                    <a:pt x="2176" y="2173"/>
                  </a:cubicBezTo>
                  <a:cubicBezTo>
                    <a:pt x="2063" y="2173"/>
                    <a:pt x="1950" y="2158"/>
                    <a:pt x="1837" y="2122"/>
                  </a:cubicBezTo>
                  <a:cubicBezTo>
                    <a:pt x="1644" y="2060"/>
                    <a:pt x="1451" y="1991"/>
                    <a:pt x="1289" y="1867"/>
                  </a:cubicBezTo>
                  <a:cubicBezTo>
                    <a:pt x="934" y="1644"/>
                    <a:pt x="649" y="1320"/>
                    <a:pt x="325" y="965"/>
                  </a:cubicBezTo>
                  <a:cubicBezTo>
                    <a:pt x="307" y="929"/>
                    <a:pt x="265" y="914"/>
                    <a:pt x="215" y="914"/>
                  </a:cubicBezTo>
                  <a:cubicBezTo>
                    <a:pt x="179" y="914"/>
                    <a:pt x="140" y="921"/>
                    <a:pt x="101" y="934"/>
                  </a:cubicBezTo>
                  <a:cubicBezTo>
                    <a:pt x="32" y="996"/>
                    <a:pt x="1" y="1127"/>
                    <a:pt x="70" y="1189"/>
                  </a:cubicBezTo>
                  <a:cubicBezTo>
                    <a:pt x="356" y="1543"/>
                    <a:pt x="649" y="1929"/>
                    <a:pt x="1035" y="2222"/>
                  </a:cubicBezTo>
                  <a:cubicBezTo>
                    <a:pt x="1228" y="2377"/>
                    <a:pt x="1451" y="2508"/>
                    <a:pt x="1706" y="2569"/>
                  </a:cubicBezTo>
                  <a:cubicBezTo>
                    <a:pt x="1865" y="2613"/>
                    <a:pt x="2028" y="2641"/>
                    <a:pt x="2189" y="2641"/>
                  </a:cubicBezTo>
                  <a:cubicBezTo>
                    <a:pt x="2286" y="2641"/>
                    <a:pt x="2382" y="2631"/>
                    <a:pt x="2477" y="2608"/>
                  </a:cubicBezTo>
                  <a:cubicBezTo>
                    <a:pt x="2609" y="2569"/>
                    <a:pt x="2771" y="2539"/>
                    <a:pt x="2863" y="2477"/>
                  </a:cubicBezTo>
                  <a:cubicBezTo>
                    <a:pt x="2994" y="2415"/>
                    <a:pt x="3087" y="2346"/>
                    <a:pt x="3187" y="2253"/>
                  </a:cubicBezTo>
                  <a:cubicBezTo>
                    <a:pt x="3380" y="2060"/>
                    <a:pt x="3542" y="1837"/>
                    <a:pt x="3635" y="1605"/>
                  </a:cubicBezTo>
                  <a:cubicBezTo>
                    <a:pt x="3696" y="1351"/>
                    <a:pt x="3766" y="1096"/>
                    <a:pt x="3735" y="834"/>
                  </a:cubicBezTo>
                  <a:cubicBezTo>
                    <a:pt x="3735" y="610"/>
                    <a:pt x="3696" y="355"/>
                    <a:pt x="3604" y="132"/>
                  </a:cubicBezTo>
                  <a:cubicBezTo>
                    <a:pt x="3573" y="31"/>
                    <a:pt x="3503" y="0"/>
                    <a:pt x="3411" y="0"/>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25" name="Google Shape;980;p5">
              <a:extLst>
                <a:ext uri="{FF2B5EF4-FFF2-40B4-BE49-F238E27FC236}">
                  <a16:creationId xmlns:a16="http://schemas.microsoft.com/office/drawing/2014/main" id="{68D646A9-294D-7920-3286-B14C3CEAF7DB}"/>
                </a:ext>
              </a:extLst>
            </p:cNvPr>
            <p:cNvSpPr/>
            <p:nvPr/>
          </p:nvSpPr>
          <p:spPr>
            <a:xfrm>
              <a:off x="2510040" y="4564599"/>
              <a:ext cx="262808" cy="186319"/>
            </a:xfrm>
            <a:custGeom>
              <a:avLst/>
              <a:gdLst/>
              <a:ahLst/>
              <a:cxnLst/>
              <a:rect l="l" t="t" r="r" b="b"/>
              <a:pathLst>
                <a:path w="4019" h="2850" extrusionOk="0">
                  <a:moveTo>
                    <a:pt x="3603" y="0"/>
                  </a:moveTo>
                  <a:cubicBezTo>
                    <a:pt x="3534" y="31"/>
                    <a:pt x="3472" y="93"/>
                    <a:pt x="3472" y="193"/>
                  </a:cubicBezTo>
                  <a:cubicBezTo>
                    <a:pt x="3534" y="448"/>
                    <a:pt x="3534" y="671"/>
                    <a:pt x="3503" y="895"/>
                  </a:cubicBezTo>
                  <a:cubicBezTo>
                    <a:pt x="3503" y="1026"/>
                    <a:pt x="3472" y="1157"/>
                    <a:pt x="3441" y="1250"/>
                  </a:cubicBezTo>
                  <a:cubicBezTo>
                    <a:pt x="3410" y="1381"/>
                    <a:pt x="3372" y="1474"/>
                    <a:pt x="3341" y="1574"/>
                  </a:cubicBezTo>
                  <a:cubicBezTo>
                    <a:pt x="3279" y="1705"/>
                    <a:pt x="3248" y="1798"/>
                    <a:pt x="3179" y="1898"/>
                  </a:cubicBezTo>
                  <a:cubicBezTo>
                    <a:pt x="3117" y="1990"/>
                    <a:pt x="3055" y="2052"/>
                    <a:pt x="2955" y="2122"/>
                  </a:cubicBezTo>
                  <a:cubicBezTo>
                    <a:pt x="2851" y="2225"/>
                    <a:pt x="2720" y="2291"/>
                    <a:pt x="2567" y="2291"/>
                  </a:cubicBezTo>
                  <a:cubicBezTo>
                    <a:pt x="2538" y="2291"/>
                    <a:pt x="2507" y="2289"/>
                    <a:pt x="2477" y="2284"/>
                  </a:cubicBezTo>
                  <a:cubicBezTo>
                    <a:pt x="2284" y="2284"/>
                    <a:pt x="2060" y="2183"/>
                    <a:pt x="1829" y="2091"/>
                  </a:cubicBezTo>
                  <a:cubicBezTo>
                    <a:pt x="1636" y="1960"/>
                    <a:pt x="1412" y="1828"/>
                    <a:pt x="1250" y="1666"/>
                  </a:cubicBezTo>
                  <a:cubicBezTo>
                    <a:pt x="864" y="1381"/>
                    <a:pt x="579" y="995"/>
                    <a:pt x="355" y="548"/>
                  </a:cubicBezTo>
                  <a:cubicBezTo>
                    <a:pt x="332" y="472"/>
                    <a:pt x="269" y="436"/>
                    <a:pt x="213" y="436"/>
                  </a:cubicBezTo>
                  <a:cubicBezTo>
                    <a:pt x="195" y="436"/>
                    <a:pt x="177" y="440"/>
                    <a:pt x="162" y="448"/>
                  </a:cubicBezTo>
                  <a:cubicBezTo>
                    <a:pt x="62" y="478"/>
                    <a:pt x="0" y="579"/>
                    <a:pt x="31" y="671"/>
                  </a:cubicBezTo>
                  <a:cubicBezTo>
                    <a:pt x="193" y="1188"/>
                    <a:pt x="517" y="1666"/>
                    <a:pt x="903" y="2052"/>
                  </a:cubicBezTo>
                  <a:cubicBezTo>
                    <a:pt x="1096" y="2245"/>
                    <a:pt x="1350" y="2407"/>
                    <a:pt x="1574" y="2538"/>
                  </a:cubicBezTo>
                  <a:cubicBezTo>
                    <a:pt x="1705" y="2600"/>
                    <a:pt x="1829" y="2669"/>
                    <a:pt x="1960" y="2731"/>
                  </a:cubicBezTo>
                  <a:cubicBezTo>
                    <a:pt x="2122" y="2793"/>
                    <a:pt x="2253" y="2824"/>
                    <a:pt x="2407" y="2824"/>
                  </a:cubicBezTo>
                  <a:cubicBezTo>
                    <a:pt x="2476" y="2840"/>
                    <a:pt x="2546" y="2850"/>
                    <a:pt x="2617" y="2850"/>
                  </a:cubicBezTo>
                  <a:cubicBezTo>
                    <a:pt x="2713" y="2850"/>
                    <a:pt x="2814" y="2833"/>
                    <a:pt x="2924" y="2793"/>
                  </a:cubicBezTo>
                  <a:cubicBezTo>
                    <a:pt x="3086" y="2731"/>
                    <a:pt x="3217" y="2631"/>
                    <a:pt x="3341" y="2538"/>
                  </a:cubicBezTo>
                  <a:cubicBezTo>
                    <a:pt x="3564" y="2315"/>
                    <a:pt x="3696" y="2052"/>
                    <a:pt x="3827" y="1767"/>
                  </a:cubicBezTo>
                  <a:cubicBezTo>
                    <a:pt x="4020" y="1219"/>
                    <a:pt x="4020" y="640"/>
                    <a:pt x="3796" y="93"/>
                  </a:cubicBezTo>
                  <a:cubicBezTo>
                    <a:pt x="3796" y="31"/>
                    <a:pt x="3696" y="0"/>
                    <a:pt x="3603" y="0"/>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26" name="Google Shape;981;p5">
              <a:extLst>
                <a:ext uri="{FF2B5EF4-FFF2-40B4-BE49-F238E27FC236}">
                  <a16:creationId xmlns:a16="http://schemas.microsoft.com/office/drawing/2014/main" id="{2F8A6D0F-6A57-5F7D-651C-8C23AA198490}"/>
                </a:ext>
              </a:extLst>
            </p:cNvPr>
            <p:cNvSpPr/>
            <p:nvPr/>
          </p:nvSpPr>
          <p:spPr>
            <a:xfrm>
              <a:off x="2573062" y="4641741"/>
              <a:ext cx="201813" cy="190699"/>
            </a:xfrm>
            <a:custGeom>
              <a:avLst/>
              <a:gdLst/>
              <a:ahLst/>
              <a:cxnLst/>
              <a:rect l="l" t="t" r="r" b="b"/>
              <a:pathLst>
                <a:path w="3087" h="2917" extrusionOk="0">
                  <a:moveTo>
                    <a:pt x="2812" y="0"/>
                  </a:moveTo>
                  <a:cubicBezTo>
                    <a:pt x="2797" y="0"/>
                    <a:pt x="2780" y="3"/>
                    <a:pt x="2762" y="8"/>
                  </a:cubicBezTo>
                  <a:cubicBezTo>
                    <a:pt x="2670" y="8"/>
                    <a:pt x="2600" y="70"/>
                    <a:pt x="2600" y="170"/>
                  </a:cubicBezTo>
                  <a:cubicBezTo>
                    <a:pt x="2639" y="618"/>
                    <a:pt x="2639" y="1065"/>
                    <a:pt x="2539" y="1489"/>
                  </a:cubicBezTo>
                  <a:cubicBezTo>
                    <a:pt x="2477" y="1713"/>
                    <a:pt x="2408" y="1906"/>
                    <a:pt x="2315" y="2068"/>
                  </a:cubicBezTo>
                  <a:cubicBezTo>
                    <a:pt x="2284" y="2161"/>
                    <a:pt x="2215" y="2222"/>
                    <a:pt x="2153" y="2261"/>
                  </a:cubicBezTo>
                  <a:cubicBezTo>
                    <a:pt x="2091" y="2323"/>
                    <a:pt x="2022" y="2353"/>
                    <a:pt x="1960" y="2384"/>
                  </a:cubicBezTo>
                  <a:lnTo>
                    <a:pt x="1767" y="2384"/>
                  </a:lnTo>
                  <a:cubicBezTo>
                    <a:pt x="1675" y="2353"/>
                    <a:pt x="1605" y="2292"/>
                    <a:pt x="1544" y="2222"/>
                  </a:cubicBezTo>
                  <a:cubicBezTo>
                    <a:pt x="1443" y="2191"/>
                    <a:pt x="1382" y="2099"/>
                    <a:pt x="1289" y="2029"/>
                  </a:cubicBezTo>
                  <a:cubicBezTo>
                    <a:pt x="1220" y="1968"/>
                    <a:pt x="1158" y="1875"/>
                    <a:pt x="1096" y="1775"/>
                  </a:cubicBezTo>
                  <a:cubicBezTo>
                    <a:pt x="803" y="1451"/>
                    <a:pt x="548" y="1065"/>
                    <a:pt x="325" y="679"/>
                  </a:cubicBezTo>
                  <a:cubicBezTo>
                    <a:pt x="293" y="629"/>
                    <a:pt x="226" y="579"/>
                    <a:pt x="168" y="579"/>
                  </a:cubicBezTo>
                  <a:cubicBezTo>
                    <a:pt x="155" y="579"/>
                    <a:pt x="143" y="581"/>
                    <a:pt x="132" y="587"/>
                  </a:cubicBezTo>
                  <a:cubicBezTo>
                    <a:pt x="31" y="618"/>
                    <a:pt x="1" y="718"/>
                    <a:pt x="1" y="810"/>
                  </a:cubicBezTo>
                  <a:cubicBezTo>
                    <a:pt x="93" y="1034"/>
                    <a:pt x="193" y="1258"/>
                    <a:pt x="325" y="1489"/>
                  </a:cubicBezTo>
                  <a:cubicBezTo>
                    <a:pt x="417" y="1682"/>
                    <a:pt x="548" y="1906"/>
                    <a:pt x="710" y="2099"/>
                  </a:cubicBezTo>
                  <a:cubicBezTo>
                    <a:pt x="834" y="2292"/>
                    <a:pt x="996" y="2485"/>
                    <a:pt x="1220" y="2647"/>
                  </a:cubicBezTo>
                  <a:cubicBezTo>
                    <a:pt x="1320" y="2739"/>
                    <a:pt x="1443" y="2801"/>
                    <a:pt x="1574" y="2870"/>
                  </a:cubicBezTo>
                  <a:cubicBezTo>
                    <a:pt x="1655" y="2901"/>
                    <a:pt x="1744" y="2917"/>
                    <a:pt x="1833" y="2917"/>
                  </a:cubicBezTo>
                  <a:cubicBezTo>
                    <a:pt x="1922" y="2917"/>
                    <a:pt x="2010" y="2901"/>
                    <a:pt x="2091" y="2870"/>
                  </a:cubicBezTo>
                  <a:cubicBezTo>
                    <a:pt x="2377" y="2801"/>
                    <a:pt x="2639" y="2577"/>
                    <a:pt x="2762" y="2323"/>
                  </a:cubicBezTo>
                  <a:cubicBezTo>
                    <a:pt x="2894" y="2099"/>
                    <a:pt x="2955" y="1837"/>
                    <a:pt x="3025" y="1582"/>
                  </a:cubicBezTo>
                  <a:cubicBezTo>
                    <a:pt x="3087" y="1104"/>
                    <a:pt x="3056" y="587"/>
                    <a:pt x="2955" y="139"/>
                  </a:cubicBezTo>
                  <a:cubicBezTo>
                    <a:pt x="2930" y="57"/>
                    <a:pt x="2884" y="0"/>
                    <a:pt x="2812" y="0"/>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27" name="Google Shape;982;p5">
              <a:extLst>
                <a:ext uri="{FF2B5EF4-FFF2-40B4-BE49-F238E27FC236}">
                  <a16:creationId xmlns:a16="http://schemas.microsoft.com/office/drawing/2014/main" id="{331F6D1F-F0A0-C875-FF19-8F7EE23C61A7}"/>
                </a:ext>
              </a:extLst>
            </p:cNvPr>
            <p:cNvSpPr/>
            <p:nvPr/>
          </p:nvSpPr>
          <p:spPr>
            <a:xfrm>
              <a:off x="2510040" y="4617030"/>
              <a:ext cx="50469" cy="61060"/>
            </a:xfrm>
            <a:custGeom>
              <a:avLst/>
              <a:gdLst/>
              <a:ahLst/>
              <a:cxnLst/>
              <a:rect l="l" t="t" r="r" b="b"/>
              <a:pathLst>
                <a:path w="772" h="934" extrusionOk="0">
                  <a:moveTo>
                    <a:pt x="193" y="0"/>
                  </a:moveTo>
                  <a:lnTo>
                    <a:pt x="62" y="286"/>
                  </a:lnTo>
                  <a:lnTo>
                    <a:pt x="0" y="610"/>
                  </a:lnTo>
                  <a:lnTo>
                    <a:pt x="0" y="672"/>
                  </a:lnTo>
                  <a:lnTo>
                    <a:pt x="0" y="741"/>
                  </a:lnTo>
                  <a:cubicBezTo>
                    <a:pt x="0" y="741"/>
                    <a:pt x="579" y="772"/>
                    <a:pt x="772" y="934"/>
                  </a:cubicBezTo>
                  <a:lnTo>
                    <a:pt x="193" y="0"/>
                  </a:ln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28" name="Google Shape;983;p5">
              <a:extLst>
                <a:ext uri="{FF2B5EF4-FFF2-40B4-BE49-F238E27FC236}">
                  <a16:creationId xmlns:a16="http://schemas.microsoft.com/office/drawing/2014/main" id="{EE1F98ED-6793-F45A-D7D1-8F940196E7E7}"/>
                </a:ext>
              </a:extLst>
            </p:cNvPr>
            <p:cNvSpPr/>
            <p:nvPr/>
          </p:nvSpPr>
          <p:spPr>
            <a:xfrm>
              <a:off x="2510040" y="4672598"/>
              <a:ext cx="41905" cy="57988"/>
            </a:xfrm>
            <a:custGeom>
              <a:avLst/>
              <a:gdLst/>
              <a:ahLst/>
              <a:cxnLst/>
              <a:rect l="l" t="t" r="r" b="b"/>
              <a:pathLst>
                <a:path w="641" h="886" extrusionOk="0">
                  <a:moveTo>
                    <a:pt x="257" y="1"/>
                  </a:moveTo>
                  <a:cubicBezTo>
                    <a:pt x="172" y="1"/>
                    <a:pt x="88" y="14"/>
                    <a:pt x="0" y="14"/>
                  </a:cubicBezTo>
                  <a:lnTo>
                    <a:pt x="0" y="855"/>
                  </a:lnTo>
                  <a:cubicBezTo>
                    <a:pt x="0" y="855"/>
                    <a:pt x="120" y="848"/>
                    <a:pt x="252" y="848"/>
                  </a:cubicBezTo>
                  <a:cubicBezTo>
                    <a:pt x="384" y="848"/>
                    <a:pt x="529" y="855"/>
                    <a:pt x="579" y="886"/>
                  </a:cubicBezTo>
                  <a:cubicBezTo>
                    <a:pt x="517" y="755"/>
                    <a:pt x="517" y="593"/>
                    <a:pt x="579" y="439"/>
                  </a:cubicBezTo>
                  <a:cubicBezTo>
                    <a:pt x="610" y="400"/>
                    <a:pt x="641" y="338"/>
                    <a:pt x="641" y="308"/>
                  </a:cubicBezTo>
                  <a:cubicBezTo>
                    <a:pt x="641" y="246"/>
                    <a:pt x="610" y="207"/>
                    <a:pt x="579" y="146"/>
                  </a:cubicBezTo>
                  <a:cubicBezTo>
                    <a:pt x="517" y="115"/>
                    <a:pt x="448" y="53"/>
                    <a:pt x="386" y="14"/>
                  </a:cubicBezTo>
                  <a:cubicBezTo>
                    <a:pt x="342" y="4"/>
                    <a:pt x="299" y="1"/>
                    <a:pt x="257" y="1"/>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29" name="Google Shape;984;p5">
              <a:extLst>
                <a:ext uri="{FF2B5EF4-FFF2-40B4-BE49-F238E27FC236}">
                  <a16:creationId xmlns:a16="http://schemas.microsoft.com/office/drawing/2014/main" id="{FE1F2DF0-186D-5F5F-E54B-F42E01541427}"/>
                </a:ext>
              </a:extLst>
            </p:cNvPr>
            <p:cNvSpPr/>
            <p:nvPr/>
          </p:nvSpPr>
          <p:spPr>
            <a:xfrm>
              <a:off x="2510040" y="4731632"/>
              <a:ext cx="41905" cy="51385"/>
            </a:xfrm>
            <a:custGeom>
              <a:avLst/>
              <a:gdLst/>
              <a:ahLst/>
              <a:cxnLst/>
              <a:rect l="l" t="t" r="r" b="b"/>
              <a:pathLst>
                <a:path w="641" h="786" extrusionOk="0">
                  <a:moveTo>
                    <a:pt x="257" y="0"/>
                  </a:moveTo>
                  <a:cubicBezTo>
                    <a:pt x="172" y="0"/>
                    <a:pt x="88" y="14"/>
                    <a:pt x="0" y="14"/>
                  </a:cubicBezTo>
                  <a:lnTo>
                    <a:pt x="0" y="724"/>
                  </a:lnTo>
                  <a:cubicBezTo>
                    <a:pt x="0" y="724"/>
                    <a:pt x="77" y="719"/>
                    <a:pt x="175" y="719"/>
                  </a:cubicBezTo>
                  <a:cubicBezTo>
                    <a:pt x="322" y="719"/>
                    <a:pt x="519" y="730"/>
                    <a:pt x="579" y="786"/>
                  </a:cubicBezTo>
                  <a:cubicBezTo>
                    <a:pt x="517" y="654"/>
                    <a:pt x="517" y="500"/>
                    <a:pt x="579" y="369"/>
                  </a:cubicBezTo>
                  <a:cubicBezTo>
                    <a:pt x="610" y="338"/>
                    <a:pt x="641" y="307"/>
                    <a:pt x="641" y="238"/>
                  </a:cubicBezTo>
                  <a:cubicBezTo>
                    <a:pt x="641" y="207"/>
                    <a:pt x="610" y="145"/>
                    <a:pt x="579" y="114"/>
                  </a:cubicBezTo>
                  <a:cubicBezTo>
                    <a:pt x="517" y="76"/>
                    <a:pt x="448" y="14"/>
                    <a:pt x="386" y="14"/>
                  </a:cubicBezTo>
                  <a:cubicBezTo>
                    <a:pt x="342" y="4"/>
                    <a:pt x="299" y="0"/>
                    <a:pt x="257" y="0"/>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30" name="Google Shape;985;p5">
              <a:extLst>
                <a:ext uri="{FF2B5EF4-FFF2-40B4-BE49-F238E27FC236}">
                  <a16:creationId xmlns:a16="http://schemas.microsoft.com/office/drawing/2014/main" id="{C5025D38-9AED-211E-2ABE-66B4FE728BC4}"/>
                </a:ext>
              </a:extLst>
            </p:cNvPr>
            <p:cNvSpPr/>
            <p:nvPr/>
          </p:nvSpPr>
          <p:spPr>
            <a:xfrm>
              <a:off x="2510040" y="4782951"/>
              <a:ext cx="41905" cy="39944"/>
            </a:xfrm>
            <a:custGeom>
              <a:avLst/>
              <a:gdLst/>
              <a:ahLst/>
              <a:cxnLst/>
              <a:rect l="l" t="t" r="r" b="b"/>
              <a:pathLst>
                <a:path w="641" h="611" extrusionOk="0">
                  <a:moveTo>
                    <a:pt x="0" y="1"/>
                  </a:moveTo>
                  <a:lnTo>
                    <a:pt x="0" y="579"/>
                  </a:lnTo>
                  <a:cubicBezTo>
                    <a:pt x="0" y="579"/>
                    <a:pt x="120" y="571"/>
                    <a:pt x="252" y="571"/>
                  </a:cubicBezTo>
                  <a:cubicBezTo>
                    <a:pt x="384" y="571"/>
                    <a:pt x="529" y="579"/>
                    <a:pt x="579" y="610"/>
                  </a:cubicBezTo>
                  <a:cubicBezTo>
                    <a:pt x="517" y="517"/>
                    <a:pt x="517" y="417"/>
                    <a:pt x="579" y="325"/>
                  </a:cubicBezTo>
                  <a:cubicBezTo>
                    <a:pt x="610" y="294"/>
                    <a:pt x="641" y="255"/>
                    <a:pt x="641" y="224"/>
                  </a:cubicBezTo>
                  <a:cubicBezTo>
                    <a:pt x="641" y="163"/>
                    <a:pt x="610" y="132"/>
                    <a:pt x="579" y="101"/>
                  </a:cubicBezTo>
                  <a:cubicBezTo>
                    <a:pt x="517" y="62"/>
                    <a:pt x="448" y="31"/>
                    <a:pt x="386" y="1"/>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31" name="Google Shape;986;p5">
              <a:extLst>
                <a:ext uri="{FF2B5EF4-FFF2-40B4-BE49-F238E27FC236}">
                  <a16:creationId xmlns:a16="http://schemas.microsoft.com/office/drawing/2014/main" id="{3A09740E-F4E3-9AC1-B11D-8CE893B2D92E}"/>
                </a:ext>
              </a:extLst>
            </p:cNvPr>
            <p:cNvSpPr/>
            <p:nvPr/>
          </p:nvSpPr>
          <p:spPr>
            <a:xfrm>
              <a:off x="2510040" y="4828452"/>
              <a:ext cx="50469" cy="61976"/>
            </a:xfrm>
            <a:custGeom>
              <a:avLst/>
              <a:gdLst/>
              <a:ahLst/>
              <a:cxnLst/>
              <a:rect l="l" t="t" r="r" b="b"/>
              <a:pathLst>
                <a:path w="772" h="947" extrusionOk="0">
                  <a:moveTo>
                    <a:pt x="313" y="1"/>
                  </a:moveTo>
                  <a:cubicBezTo>
                    <a:pt x="216" y="1"/>
                    <a:pt x="108" y="14"/>
                    <a:pt x="0" y="14"/>
                  </a:cubicBezTo>
                  <a:lnTo>
                    <a:pt x="0" y="878"/>
                  </a:lnTo>
                  <a:cubicBezTo>
                    <a:pt x="0" y="878"/>
                    <a:pt x="84" y="874"/>
                    <a:pt x="195" y="874"/>
                  </a:cubicBezTo>
                  <a:cubicBezTo>
                    <a:pt x="376" y="874"/>
                    <a:pt x="629" y="886"/>
                    <a:pt x="710" y="948"/>
                  </a:cubicBezTo>
                  <a:cubicBezTo>
                    <a:pt x="610" y="786"/>
                    <a:pt x="610" y="624"/>
                    <a:pt x="710" y="462"/>
                  </a:cubicBezTo>
                  <a:cubicBezTo>
                    <a:pt x="741" y="400"/>
                    <a:pt x="772" y="369"/>
                    <a:pt x="772" y="300"/>
                  </a:cubicBezTo>
                  <a:cubicBezTo>
                    <a:pt x="772" y="269"/>
                    <a:pt x="741" y="207"/>
                    <a:pt x="671" y="176"/>
                  </a:cubicBezTo>
                  <a:cubicBezTo>
                    <a:pt x="641" y="107"/>
                    <a:pt x="548" y="45"/>
                    <a:pt x="448" y="14"/>
                  </a:cubicBezTo>
                  <a:cubicBezTo>
                    <a:pt x="407" y="4"/>
                    <a:pt x="361" y="1"/>
                    <a:pt x="313" y="1"/>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32" name="Google Shape;987;p5">
              <a:extLst>
                <a:ext uri="{FF2B5EF4-FFF2-40B4-BE49-F238E27FC236}">
                  <a16:creationId xmlns:a16="http://schemas.microsoft.com/office/drawing/2014/main" id="{00A6FF62-F126-0E09-9D0C-560DB500E79C}"/>
                </a:ext>
              </a:extLst>
            </p:cNvPr>
            <p:cNvSpPr/>
            <p:nvPr/>
          </p:nvSpPr>
          <p:spPr>
            <a:xfrm>
              <a:off x="2510040" y="4893500"/>
              <a:ext cx="50469" cy="66029"/>
            </a:xfrm>
            <a:custGeom>
              <a:avLst/>
              <a:gdLst/>
              <a:ahLst/>
              <a:cxnLst/>
              <a:rect l="l" t="t" r="r" b="b"/>
              <a:pathLst>
                <a:path w="772" h="1010" extrusionOk="0">
                  <a:moveTo>
                    <a:pt x="313" y="1"/>
                  </a:moveTo>
                  <a:cubicBezTo>
                    <a:pt x="216" y="1"/>
                    <a:pt x="108" y="15"/>
                    <a:pt x="0" y="15"/>
                  </a:cubicBezTo>
                  <a:lnTo>
                    <a:pt x="0" y="1010"/>
                  </a:lnTo>
                  <a:cubicBezTo>
                    <a:pt x="0" y="1010"/>
                    <a:pt x="548" y="1010"/>
                    <a:pt x="710" y="948"/>
                  </a:cubicBezTo>
                  <a:cubicBezTo>
                    <a:pt x="610" y="786"/>
                    <a:pt x="610" y="624"/>
                    <a:pt x="710" y="462"/>
                  </a:cubicBezTo>
                  <a:cubicBezTo>
                    <a:pt x="741" y="400"/>
                    <a:pt x="772" y="369"/>
                    <a:pt x="772" y="300"/>
                  </a:cubicBezTo>
                  <a:cubicBezTo>
                    <a:pt x="772" y="269"/>
                    <a:pt x="741" y="207"/>
                    <a:pt x="671" y="177"/>
                  </a:cubicBezTo>
                  <a:cubicBezTo>
                    <a:pt x="641" y="76"/>
                    <a:pt x="548" y="45"/>
                    <a:pt x="448" y="15"/>
                  </a:cubicBezTo>
                  <a:cubicBezTo>
                    <a:pt x="407" y="4"/>
                    <a:pt x="361" y="1"/>
                    <a:pt x="313" y="1"/>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33" name="Google Shape;988;p5">
              <a:extLst>
                <a:ext uri="{FF2B5EF4-FFF2-40B4-BE49-F238E27FC236}">
                  <a16:creationId xmlns:a16="http://schemas.microsoft.com/office/drawing/2014/main" id="{895642AC-6F01-F7DB-33A0-ECCA23A45DDB}"/>
                </a:ext>
              </a:extLst>
            </p:cNvPr>
            <p:cNvSpPr/>
            <p:nvPr/>
          </p:nvSpPr>
          <p:spPr>
            <a:xfrm>
              <a:off x="2510040" y="4953449"/>
              <a:ext cx="96886" cy="61060"/>
            </a:xfrm>
            <a:custGeom>
              <a:avLst/>
              <a:gdLst/>
              <a:ahLst/>
              <a:cxnLst/>
              <a:rect l="l" t="t" r="r" b="b"/>
              <a:pathLst>
                <a:path w="1482" h="934" extrusionOk="0">
                  <a:moveTo>
                    <a:pt x="995" y="0"/>
                  </a:moveTo>
                  <a:cubicBezTo>
                    <a:pt x="864" y="31"/>
                    <a:pt x="772" y="124"/>
                    <a:pt x="641" y="154"/>
                  </a:cubicBezTo>
                  <a:cubicBezTo>
                    <a:pt x="417" y="224"/>
                    <a:pt x="224" y="224"/>
                    <a:pt x="0" y="224"/>
                  </a:cubicBezTo>
                  <a:lnTo>
                    <a:pt x="0" y="926"/>
                  </a:lnTo>
                  <a:cubicBezTo>
                    <a:pt x="97" y="926"/>
                    <a:pt x="195" y="933"/>
                    <a:pt x="289" y="933"/>
                  </a:cubicBezTo>
                  <a:cubicBezTo>
                    <a:pt x="413" y="933"/>
                    <a:pt x="532" y="921"/>
                    <a:pt x="641" y="864"/>
                  </a:cubicBezTo>
                  <a:cubicBezTo>
                    <a:pt x="710" y="864"/>
                    <a:pt x="741" y="833"/>
                    <a:pt x="803" y="803"/>
                  </a:cubicBezTo>
                  <a:cubicBezTo>
                    <a:pt x="833" y="772"/>
                    <a:pt x="864" y="733"/>
                    <a:pt x="864" y="671"/>
                  </a:cubicBezTo>
                  <a:cubicBezTo>
                    <a:pt x="903" y="610"/>
                    <a:pt x="864" y="509"/>
                    <a:pt x="903" y="448"/>
                  </a:cubicBezTo>
                  <a:cubicBezTo>
                    <a:pt x="934" y="417"/>
                    <a:pt x="995" y="386"/>
                    <a:pt x="1057" y="386"/>
                  </a:cubicBezTo>
                  <a:cubicBezTo>
                    <a:pt x="1127" y="347"/>
                    <a:pt x="1219" y="347"/>
                    <a:pt x="1289" y="347"/>
                  </a:cubicBezTo>
                  <a:cubicBezTo>
                    <a:pt x="1350" y="347"/>
                    <a:pt x="1443" y="317"/>
                    <a:pt x="1481" y="286"/>
                  </a:cubicBezTo>
                  <a:lnTo>
                    <a:pt x="1481" y="154"/>
                  </a:lnTo>
                  <a:lnTo>
                    <a:pt x="1481" y="62"/>
                  </a:lnTo>
                  <a:cubicBezTo>
                    <a:pt x="1443" y="31"/>
                    <a:pt x="1381" y="31"/>
                    <a:pt x="1350" y="31"/>
                  </a:cubicBezTo>
                  <a:cubicBezTo>
                    <a:pt x="1250" y="0"/>
                    <a:pt x="1127" y="0"/>
                    <a:pt x="995" y="0"/>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34" name="Google Shape;989;p5">
              <a:extLst>
                <a:ext uri="{FF2B5EF4-FFF2-40B4-BE49-F238E27FC236}">
                  <a16:creationId xmlns:a16="http://schemas.microsoft.com/office/drawing/2014/main" id="{D3F9988D-30D3-534A-F755-2A7AADF54D10}"/>
                </a:ext>
              </a:extLst>
            </p:cNvPr>
            <p:cNvSpPr/>
            <p:nvPr/>
          </p:nvSpPr>
          <p:spPr>
            <a:xfrm>
              <a:off x="2535210" y="4894416"/>
              <a:ext cx="61126" cy="41905"/>
            </a:xfrm>
            <a:custGeom>
              <a:avLst/>
              <a:gdLst/>
              <a:ahLst/>
              <a:cxnLst/>
              <a:rect l="l" t="t" r="r" b="b"/>
              <a:pathLst>
                <a:path w="935" h="641" extrusionOk="0">
                  <a:moveTo>
                    <a:pt x="1" y="1"/>
                  </a:moveTo>
                  <a:cubicBezTo>
                    <a:pt x="32" y="224"/>
                    <a:pt x="132" y="448"/>
                    <a:pt x="225" y="641"/>
                  </a:cubicBezTo>
                  <a:cubicBezTo>
                    <a:pt x="286" y="610"/>
                    <a:pt x="356" y="610"/>
                    <a:pt x="448" y="610"/>
                  </a:cubicBezTo>
                  <a:cubicBezTo>
                    <a:pt x="518" y="610"/>
                    <a:pt x="580" y="641"/>
                    <a:pt x="672" y="641"/>
                  </a:cubicBezTo>
                  <a:cubicBezTo>
                    <a:pt x="742" y="641"/>
                    <a:pt x="803" y="610"/>
                    <a:pt x="865" y="548"/>
                  </a:cubicBezTo>
                  <a:cubicBezTo>
                    <a:pt x="904" y="517"/>
                    <a:pt x="934" y="479"/>
                    <a:pt x="934" y="417"/>
                  </a:cubicBezTo>
                  <a:cubicBezTo>
                    <a:pt x="934" y="386"/>
                    <a:pt x="904" y="325"/>
                    <a:pt x="865" y="286"/>
                  </a:cubicBezTo>
                  <a:cubicBezTo>
                    <a:pt x="834" y="255"/>
                    <a:pt x="772" y="255"/>
                    <a:pt x="711" y="224"/>
                  </a:cubicBezTo>
                  <a:cubicBezTo>
                    <a:pt x="580" y="193"/>
                    <a:pt x="479" y="132"/>
                    <a:pt x="356" y="93"/>
                  </a:cubicBezTo>
                  <a:cubicBezTo>
                    <a:pt x="256" y="31"/>
                    <a:pt x="132" y="1"/>
                    <a:pt x="1" y="1"/>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35" name="Google Shape;990;p5">
              <a:extLst>
                <a:ext uri="{FF2B5EF4-FFF2-40B4-BE49-F238E27FC236}">
                  <a16:creationId xmlns:a16="http://schemas.microsoft.com/office/drawing/2014/main" id="{3D5B5FDC-E405-0A4C-6C50-371E5E95E09C}"/>
                </a:ext>
              </a:extLst>
            </p:cNvPr>
            <p:cNvSpPr/>
            <p:nvPr/>
          </p:nvSpPr>
          <p:spPr>
            <a:xfrm>
              <a:off x="2543839" y="4833421"/>
              <a:ext cx="52496" cy="39879"/>
            </a:xfrm>
            <a:custGeom>
              <a:avLst/>
              <a:gdLst/>
              <a:ahLst/>
              <a:cxnLst/>
              <a:rect l="l" t="t" r="r" b="b"/>
              <a:pathLst>
                <a:path w="803" h="610" extrusionOk="0">
                  <a:moveTo>
                    <a:pt x="62" y="0"/>
                  </a:moveTo>
                  <a:cubicBezTo>
                    <a:pt x="31" y="0"/>
                    <a:pt x="0" y="162"/>
                    <a:pt x="0" y="193"/>
                  </a:cubicBezTo>
                  <a:lnTo>
                    <a:pt x="0" y="386"/>
                  </a:lnTo>
                  <a:cubicBezTo>
                    <a:pt x="0" y="448"/>
                    <a:pt x="0" y="486"/>
                    <a:pt x="31" y="517"/>
                  </a:cubicBezTo>
                  <a:lnTo>
                    <a:pt x="31" y="610"/>
                  </a:lnTo>
                  <a:cubicBezTo>
                    <a:pt x="124" y="548"/>
                    <a:pt x="224" y="517"/>
                    <a:pt x="316" y="517"/>
                  </a:cubicBezTo>
                  <a:cubicBezTo>
                    <a:pt x="367" y="502"/>
                    <a:pt x="415" y="494"/>
                    <a:pt x="463" y="494"/>
                  </a:cubicBezTo>
                  <a:cubicBezTo>
                    <a:pt x="511" y="494"/>
                    <a:pt x="559" y="502"/>
                    <a:pt x="610" y="517"/>
                  </a:cubicBezTo>
                  <a:cubicBezTo>
                    <a:pt x="640" y="517"/>
                    <a:pt x="702" y="517"/>
                    <a:pt x="733" y="486"/>
                  </a:cubicBezTo>
                  <a:cubicBezTo>
                    <a:pt x="772" y="448"/>
                    <a:pt x="802" y="417"/>
                    <a:pt x="802" y="355"/>
                  </a:cubicBezTo>
                  <a:cubicBezTo>
                    <a:pt x="802" y="293"/>
                    <a:pt x="772" y="193"/>
                    <a:pt x="702" y="162"/>
                  </a:cubicBezTo>
                  <a:cubicBezTo>
                    <a:pt x="671" y="131"/>
                    <a:pt x="610" y="131"/>
                    <a:pt x="579" y="131"/>
                  </a:cubicBezTo>
                  <a:cubicBezTo>
                    <a:pt x="509" y="131"/>
                    <a:pt x="478" y="162"/>
                    <a:pt x="448" y="162"/>
                  </a:cubicBezTo>
                  <a:cubicBezTo>
                    <a:pt x="347" y="162"/>
                    <a:pt x="286" y="131"/>
                    <a:pt x="224" y="100"/>
                  </a:cubicBezTo>
                  <a:cubicBezTo>
                    <a:pt x="193" y="100"/>
                    <a:pt x="154" y="100"/>
                    <a:pt x="124" y="62"/>
                  </a:cubicBezTo>
                  <a:cubicBezTo>
                    <a:pt x="124" y="62"/>
                    <a:pt x="93" y="0"/>
                    <a:pt x="62" y="0"/>
                  </a:cubicBezTo>
                  <a:close/>
                </a:path>
              </a:pathLst>
            </a:custGeom>
            <a:solidFill>
              <a:srgbClr val="2D3152"/>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36" name="Google Shape;991;p5">
              <a:extLst>
                <a:ext uri="{FF2B5EF4-FFF2-40B4-BE49-F238E27FC236}">
                  <a16:creationId xmlns:a16="http://schemas.microsoft.com/office/drawing/2014/main" id="{BE4FEC22-E0B0-9B73-F54B-518C17034210}"/>
                </a:ext>
              </a:extLst>
            </p:cNvPr>
            <p:cNvSpPr/>
            <p:nvPr/>
          </p:nvSpPr>
          <p:spPr>
            <a:xfrm>
              <a:off x="2539263" y="4786678"/>
              <a:ext cx="44455" cy="23600"/>
            </a:xfrm>
            <a:custGeom>
              <a:avLst/>
              <a:gdLst/>
              <a:ahLst/>
              <a:cxnLst/>
              <a:rect l="l" t="t" r="r" b="b"/>
              <a:pathLst>
                <a:path w="680" h="361" extrusionOk="0">
                  <a:moveTo>
                    <a:pt x="51" y="1"/>
                  </a:moveTo>
                  <a:cubicBezTo>
                    <a:pt x="1" y="1"/>
                    <a:pt x="1" y="112"/>
                    <a:pt x="1" y="167"/>
                  </a:cubicBezTo>
                  <a:cubicBezTo>
                    <a:pt x="1" y="198"/>
                    <a:pt x="32" y="268"/>
                    <a:pt x="70" y="298"/>
                  </a:cubicBezTo>
                  <a:cubicBezTo>
                    <a:pt x="101" y="329"/>
                    <a:pt x="101" y="329"/>
                    <a:pt x="132" y="329"/>
                  </a:cubicBezTo>
                  <a:cubicBezTo>
                    <a:pt x="224" y="360"/>
                    <a:pt x="325" y="360"/>
                    <a:pt x="417" y="360"/>
                  </a:cubicBezTo>
                  <a:cubicBezTo>
                    <a:pt x="456" y="360"/>
                    <a:pt x="518" y="360"/>
                    <a:pt x="548" y="329"/>
                  </a:cubicBezTo>
                  <a:cubicBezTo>
                    <a:pt x="579" y="329"/>
                    <a:pt x="649" y="298"/>
                    <a:pt x="649" y="237"/>
                  </a:cubicBezTo>
                  <a:cubicBezTo>
                    <a:pt x="680" y="198"/>
                    <a:pt x="649" y="167"/>
                    <a:pt x="610" y="136"/>
                  </a:cubicBezTo>
                  <a:cubicBezTo>
                    <a:pt x="610" y="106"/>
                    <a:pt x="548" y="106"/>
                    <a:pt x="518" y="106"/>
                  </a:cubicBezTo>
                  <a:cubicBezTo>
                    <a:pt x="467" y="90"/>
                    <a:pt x="427" y="90"/>
                    <a:pt x="387" y="90"/>
                  </a:cubicBezTo>
                  <a:cubicBezTo>
                    <a:pt x="348" y="90"/>
                    <a:pt x="309" y="90"/>
                    <a:pt x="263" y="75"/>
                  </a:cubicBezTo>
                  <a:lnTo>
                    <a:pt x="163" y="75"/>
                  </a:lnTo>
                  <a:cubicBezTo>
                    <a:pt x="132" y="44"/>
                    <a:pt x="101" y="44"/>
                    <a:pt x="70" y="5"/>
                  </a:cubicBezTo>
                  <a:cubicBezTo>
                    <a:pt x="63" y="2"/>
                    <a:pt x="57" y="1"/>
                    <a:pt x="51" y="1"/>
                  </a:cubicBezTo>
                  <a:close/>
                </a:path>
              </a:pathLst>
            </a:custGeom>
            <a:solidFill>
              <a:srgbClr val="2D3152"/>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37" name="Google Shape;992;p5">
              <a:extLst>
                <a:ext uri="{FF2B5EF4-FFF2-40B4-BE49-F238E27FC236}">
                  <a16:creationId xmlns:a16="http://schemas.microsoft.com/office/drawing/2014/main" id="{D1999E78-C524-E3B0-50FD-2EE87A323EC1}"/>
                </a:ext>
              </a:extLst>
            </p:cNvPr>
            <p:cNvSpPr/>
            <p:nvPr/>
          </p:nvSpPr>
          <p:spPr>
            <a:xfrm>
              <a:off x="2510040" y="5011110"/>
              <a:ext cx="59034" cy="81065"/>
            </a:xfrm>
            <a:custGeom>
              <a:avLst/>
              <a:gdLst/>
              <a:ahLst/>
              <a:cxnLst/>
              <a:rect l="l" t="t" r="r" b="b"/>
              <a:pathLst>
                <a:path w="903" h="1240" extrusionOk="0">
                  <a:moveTo>
                    <a:pt x="837" y="0"/>
                  </a:moveTo>
                  <a:cubicBezTo>
                    <a:pt x="815" y="0"/>
                    <a:pt x="794" y="22"/>
                    <a:pt x="772" y="44"/>
                  </a:cubicBezTo>
                  <a:cubicBezTo>
                    <a:pt x="671" y="113"/>
                    <a:pt x="548" y="175"/>
                    <a:pt x="417" y="175"/>
                  </a:cubicBezTo>
                  <a:cubicBezTo>
                    <a:pt x="373" y="185"/>
                    <a:pt x="327" y="189"/>
                    <a:pt x="280" y="189"/>
                  </a:cubicBezTo>
                  <a:cubicBezTo>
                    <a:pt x="185" y="189"/>
                    <a:pt x="88" y="175"/>
                    <a:pt x="0" y="175"/>
                  </a:cubicBezTo>
                  <a:lnTo>
                    <a:pt x="0" y="1240"/>
                  </a:lnTo>
                  <a:cubicBezTo>
                    <a:pt x="162" y="1240"/>
                    <a:pt x="286" y="1201"/>
                    <a:pt x="417" y="1170"/>
                  </a:cubicBezTo>
                  <a:cubicBezTo>
                    <a:pt x="579" y="1139"/>
                    <a:pt x="710" y="1078"/>
                    <a:pt x="833" y="1008"/>
                  </a:cubicBezTo>
                  <a:cubicBezTo>
                    <a:pt x="864" y="977"/>
                    <a:pt x="903" y="947"/>
                    <a:pt x="903" y="885"/>
                  </a:cubicBezTo>
                  <a:cubicBezTo>
                    <a:pt x="903" y="854"/>
                    <a:pt x="903" y="815"/>
                    <a:pt x="864" y="785"/>
                  </a:cubicBezTo>
                  <a:cubicBezTo>
                    <a:pt x="833" y="692"/>
                    <a:pt x="803" y="561"/>
                    <a:pt x="803" y="430"/>
                  </a:cubicBezTo>
                  <a:cubicBezTo>
                    <a:pt x="833" y="306"/>
                    <a:pt x="833" y="206"/>
                    <a:pt x="864" y="83"/>
                  </a:cubicBezTo>
                  <a:cubicBezTo>
                    <a:pt x="903" y="44"/>
                    <a:pt x="903" y="13"/>
                    <a:pt x="864" y="13"/>
                  </a:cubicBezTo>
                  <a:cubicBezTo>
                    <a:pt x="855" y="4"/>
                    <a:pt x="846" y="0"/>
                    <a:pt x="837" y="0"/>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38" name="Google Shape;993;p5">
              <a:extLst>
                <a:ext uri="{FF2B5EF4-FFF2-40B4-BE49-F238E27FC236}">
                  <a16:creationId xmlns:a16="http://schemas.microsoft.com/office/drawing/2014/main" id="{3A923B2C-8CE6-BB0D-F9C5-D16C3DF95253}"/>
                </a:ext>
              </a:extLst>
            </p:cNvPr>
            <p:cNvSpPr/>
            <p:nvPr/>
          </p:nvSpPr>
          <p:spPr>
            <a:xfrm>
              <a:off x="2510040" y="4964825"/>
              <a:ext cx="256270" cy="412451"/>
            </a:xfrm>
            <a:custGeom>
              <a:avLst/>
              <a:gdLst/>
              <a:ahLst/>
              <a:cxnLst/>
              <a:rect l="l" t="t" r="r" b="b"/>
              <a:pathLst>
                <a:path w="3920" h="6309" extrusionOk="0">
                  <a:moveTo>
                    <a:pt x="1590" y="2587"/>
                  </a:moveTo>
                  <a:cubicBezTo>
                    <a:pt x="1639" y="2587"/>
                    <a:pt x="1690" y="2597"/>
                    <a:pt x="1736" y="2619"/>
                  </a:cubicBezTo>
                  <a:cubicBezTo>
                    <a:pt x="1898" y="2719"/>
                    <a:pt x="1929" y="2943"/>
                    <a:pt x="1867" y="3105"/>
                  </a:cubicBezTo>
                  <a:cubicBezTo>
                    <a:pt x="1798" y="3259"/>
                    <a:pt x="1674" y="3390"/>
                    <a:pt x="1543" y="3522"/>
                  </a:cubicBezTo>
                  <a:cubicBezTo>
                    <a:pt x="1443" y="3645"/>
                    <a:pt x="1319" y="3776"/>
                    <a:pt x="1289" y="3938"/>
                  </a:cubicBezTo>
                  <a:cubicBezTo>
                    <a:pt x="1289" y="4031"/>
                    <a:pt x="1289" y="4131"/>
                    <a:pt x="1219" y="4224"/>
                  </a:cubicBezTo>
                  <a:cubicBezTo>
                    <a:pt x="1188" y="4293"/>
                    <a:pt x="1127" y="4355"/>
                    <a:pt x="1026" y="4386"/>
                  </a:cubicBezTo>
                  <a:cubicBezTo>
                    <a:pt x="903" y="4455"/>
                    <a:pt x="741" y="4548"/>
                    <a:pt x="579" y="4579"/>
                  </a:cubicBezTo>
                  <a:cubicBezTo>
                    <a:pt x="517" y="4609"/>
                    <a:pt x="448" y="4609"/>
                    <a:pt x="386" y="4609"/>
                  </a:cubicBezTo>
                  <a:cubicBezTo>
                    <a:pt x="355" y="4609"/>
                    <a:pt x="286" y="4579"/>
                    <a:pt x="255" y="4548"/>
                  </a:cubicBezTo>
                  <a:cubicBezTo>
                    <a:pt x="224" y="4486"/>
                    <a:pt x="286" y="4455"/>
                    <a:pt x="324" y="4386"/>
                  </a:cubicBezTo>
                  <a:cubicBezTo>
                    <a:pt x="417" y="4293"/>
                    <a:pt x="517" y="4193"/>
                    <a:pt x="610" y="4069"/>
                  </a:cubicBezTo>
                  <a:cubicBezTo>
                    <a:pt x="641" y="4031"/>
                    <a:pt x="710" y="3969"/>
                    <a:pt x="671" y="3938"/>
                  </a:cubicBezTo>
                  <a:cubicBezTo>
                    <a:pt x="641" y="3907"/>
                    <a:pt x="579" y="3876"/>
                    <a:pt x="579" y="3838"/>
                  </a:cubicBezTo>
                  <a:cubicBezTo>
                    <a:pt x="579" y="3807"/>
                    <a:pt x="610" y="3776"/>
                    <a:pt x="641" y="3776"/>
                  </a:cubicBezTo>
                  <a:cubicBezTo>
                    <a:pt x="803" y="3714"/>
                    <a:pt x="903" y="3583"/>
                    <a:pt x="965" y="3452"/>
                  </a:cubicBezTo>
                  <a:cubicBezTo>
                    <a:pt x="1026" y="3329"/>
                    <a:pt x="1057" y="3198"/>
                    <a:pt x="1096" y="3036"/>
                  </a:cubicBezTo>
                  <a:cubicBezTo>
                    <a:pt x="1157" y="2912"/>
                    <a:pt x="1219" y="2781"/>
                    <a:pt x="1350" y="2681"/>
                  </a:cubicBezTo>
                  <a:cubicBezTo>
                    <a:pt x="1410" y="2621"/>
                    <a:pt x="1499" y="2587"/>
                    <a:pt x="1590" y="2587"/>
                  </a:cubicBezTo>
                  <a:close/>
                  <a:moveTo>
                    <a:pt x="1362" y="4742"/>
                  </a:moveTo>
                  <a:cubicBezTo>
                    <a:pt x="1413" y="4742"/>
                    <a:pt x="1457" y="4758"/>
                    <a:pt x="1481" y="4802"/>
                  </a:cubicBezTo>
                  <a:cubicBezTo>
                    <a:pt x="1512" y="4872"/>
                    <a:pt x="1512" y="4964"/>
                    <a:pt x="1512" y="5034"/>
                  </a:cubicBezTo>
                  <a:lnTo>
                    <a:pt x="1512" y="5319"/>
                  </a:lnTo>
                  <a:cubicBezTo>
                    <a:pt x="1481" y="5512"/>
                    <a:pt x="1381" y="5705"/>
                    <a:pt x="1188" y="5767"/>
                  </a:cubicBezTo>
                  <a:cubicBezTo>
                    <a:pt x="1164" y="5774"/>
                    <a:pt x="1137" y="5777"/>
                    <a:pt x="1109" y="5777"/>
                  </a:cubicBezTo>
                  <a:cubicBezTo>
                    <a:pt x="989" y="5777"/>
                    <a:pt x="853" y="5713"/>
                    <a:pt x="803" y="5612"/>
                  </a:cubicBezTo>
                  <a:cubicBezTo>
                    <a:pt x="710" y="5481"/>
                    <a:pt x="710" y="5288"/>
                    <a:pt x="772" y="5157"/>
                  </a:cubicBezTo>
                  <a:cubicBezTo>
                    <a:pt x="833" y="4995"/>
                    <a:pt x="934" y="4903"/>
                    <a:pt x="1096" y="4841"/>
                  </a:cubicBezTo>
                  <a:cubicBezTo>
                    <a:pt x="1155" y="4796"/>
                    <a:pt x="1269" y="4742"/>
                    <a:pt x="1362" y="4742"/>
                  </a:cubicBezTo>
                  <a:close/>
                  <a:moveTo>
                    <a:pt x="2788" y="1"/>
                  </a:moveTo>
                  <a:cubicBezTo>
                    <a:pt x="2529" y="1"/>
                    <a:pt x="2266" y="94"/>
                    <a:pt x="2091" y="274"/>
                  </a:cubicBezTo>
                  <a:cubicBezTo>
                    <a:pt x="1960" y="405"/>
                    <a:pt x="1867" y="559"/>
                    <a:pt x="1767" y="721"/>
                  </a:cubicBezTo>
                  <a:cubicBezTo>
                    <a:pt x="1674" y="852"/>
                    <a:pt x="1512" y="983"/>
                    <a:pt x="1350" y="1014"/>
                  </a:cubicBezTo>
                  <a:cubicBezTo>
                    <a:pt x="1219" y="1045"/>
                    <a:pt x="1057" y="1045"/>
                    <a:pt x="965" y="1138"/>
                  </a:cubicBezTo>
                  <a:cubicBezTo>
                    <a:pt x="903" y="1238"/>
                    <a:pt x="934" y="1331"/>
                    <a:pt x="965" y="1431"/>
                  </a:cubicBezTo>
                  <a:cubicBezTo>
                    <a:pt x="965" y="1523"/>
                    <a:pt x="995" y="1624"/>
                    <a:pt x="995" y="1716"/>
                  </a:cubicBezTo>
                  <a:cubicBezTo>
                    <a:pt x="965" y="1817"/>
                    <a:pt x="833" y="1909"/>
                    <a:pt x="741" y="1979"/>
                  </a:cubicBezTo>
                  <a:cubicBezTo>
                    <a:pt x="517" y="2071"/>
                    <a:pt x="255" y="2171"/>
                    <a:pt x="0" y="2171"/>
                  </a:cubicBezTo>
                  <a:lnTo>
                    <a:pt x="0" y="5543"/>
                  </a:lnTo>
                  <a:cubicBezTo>
                    <a:pt x="162" y="5543"/>
                    <a:pt x="286" y="5574"/>
                    <a:pt x="417" y="5705"/>
                  </a:cubicBezTo>
                  <a:cubicBezTo>
                    <a:pt x="517" y="5836"/>
                    <a:pt x="579" y="5959"/>
                    <a:pt x="710" y="6060"/>
                  </a:cubicBezTo>
                  <a:cubicBezTo>
                    <a:pt x="852" y="6222"/>
                    <a:pt x="1073" y="6309"/>
                    <a:pt x="1298" y="6309"/>
                  </a:cubicBezTo>
                  <a:cubicBezTo>
                    <a:pt x="1427" y="6309"/>
                    <a:pt x="1557" y="6281"/>
                    <a:pt x="1674" y="6222"/>
                  </a:cubicBezTo>
                  <a:cubicBezTo>
                    <a:pt x="1960" y="6060"/>
                    <a:pt x="2153" y="5705"/>
                    <a:pt x="2091" y="5350"/>
                  </a:cubicBezTo>
                  <a:cubicBezTo>
                    <a:pt x="2060" y="5157"/>
                    <a:pt x="1960" y="4995"/>
                    <a:pt x="1929" y="4802"/>
                  </a:cubicBezTo>
                  <a:cubicBezTo>
                    <a:pt x="1898" y="4455"/>
                    <a:pt x="2122" y="4100"/>
                    <a:pt x="2446" y="3907"/>
                  </a:cubicBezTo>
                  <a:cubicBezTo>
                    <a:pt x="2508" y="3876"/>
                    <a:pt x="2600" y="3838"/>
                    <a:pt x="2670" y="3745"/>
                  </a:cubicBezTo>
                  <a:cubicBezTo>
                    <a:pt x="2731" y="3684"/>
                    <a:pt x="2762" y="3583"/>
                    <a:pt x="2793" y="3491"/>
                  </a:cubicBezTo>
                  <a:cubicBezTo>
                    <a:pt x="2862" y="3198"/>
                    <a:pt x="2793" y="2912"/>
                    <a:pt x="2924" y="2619"/>
                  </a:cubicBezTo>
                  <a:cubicBezTo>
                    <a:pt x="3024" y="2457"/>
                    <a:pt x="3217" y="2334"/>
                    <a:pt x="3410" y="2233"/>
                  </a:cubicBezTo>
                  <a:cubicBezTo>
                    <a:pt x="3827" y="2102"/>
                    <a:pt x="3919" y="1562"/>
                    <a:pt x="3888" y="1138"/>
                  </a:cubicBezTo>
                  <a:cubicBezTo>
                    <a:pt x="3888" y="690"/>
                    <a:pt x="3634" y="305"/>
                    <a:pt x="3248" y="112"/>
                  </a:cubicBezTo>
                  <a:cubicBezTo>
                    <a:pt x="3111" y="37"/>
                    <a:pt x="2950" y="1"/>
                    <a:pt x="2788" y="1"/>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39" name="Google Shape;994;p5">
              <a:extLst>
                <a:ext uri="{FF2B5EF4-FFF2-40B4-BE49-F238E27FC236}">
                  <a16:creationId xmlns:a16="http://schemas.microsoft.com/office/drawing/2014/main" id="{0A22DF87-40C6-F1FF-9F99-254521244D83}"/>
                </a:ext>
              </a:extLst>
            </p:cNvPr>
            <p:cNvSpPr/>
            <p:nvPr/>
          </p:nvSpPr>
          <p:spPr>
            <a:xfrm>
              <a:off x="2569008" y="4987902"/>
              <a:ext cx="41971" cy="44782"/>
            </a:xfrm>
            <a:custGeom>
              <a:avLst/>
              <a:gdLst/>
              <a:ahLst/>
              <a:cxnLst/>
              <a:rect l="l" t="t" r="r" b="b"/>
              <a:pathLst>
                <a:path w="642" h="685" extrusionOk="0">
                  <a:moveTo>
                    <a:pt x="145" y="1"/>
                  </a:moveTo>
                  <a:cubicBezTo>
                    <a:pt x="139" y="1"/>
                    <a:pt x="133" y="4"/>
                    <a:pt x="124" y="13"/>
                  </a:cubicBezTo>
                  <a:cubicBezTo>
                    <a:pt x="93" y="13"/>
                    <a:pt x="93" y="13"/>
                    <a:pt x="93" y="52"/>
                  </a:cubicBezTo>
                  <a:cubicBezTo>
                    <a:pt x="63" y="114"/>
                    <a:pt x="63" y="175"/>
                    <a:pt x="63" y="206"/>
                  </a:cubicBezTo>
                  <a:cubicBezTo>
                    <a:pt x="93" y="276"/>
                    <a:pt x="93" y="337"/>
                    <a:pt x="93" y="399"/>
                  </a:cubicBezTo>
                  <a:cubicBezTo>
                    <a:pt x="93" y="499"/>
                    <a:pt x="63" y="592"/>
                    <a:pt x="1" y="661"/>
                  </a:cubicBezTo>
                  <a:cubicBezTo>
                    <a:pt x="16" y="677"/>
                    <a:pt x="24" y="684"/>
                    <a:pt x="32" y="684"/>
                  </a:cubicBezTo>
                  <a:cubicBezTo>
                    <a:pt x="39" y="684"/>
                    <a:pt x="47" y="677"/>
                    <a:pt x="63" y="661"/>
                  </a:cubicBezTo>
                  <a:cubicBezTo>
                    <a:pt x="155" y="630"/>
                    <a:pt x="225" y="561"/>
                    <a:pt x="286" y="499"/>
                  </a:cubicBezTo>
                  <a:cubicBezTo>
                    <a:pt x="387" y="438"/>
                    <a:pt x="510" y="368"/>
                    <a:pt x="579" y="276"/>
                  </a:cubicBezTo>
                  <a:cubicBezTo>
                    <a:pt x="610" y="245"/>
                    <a:pt x="610" y="206"/>
                    <a:pt x="641" y="175"/>
                  </a:cubicBezTo>
                  <a:cubicBezTo>
                    <a:pt x="641" y="144"/>
                    <a:pt x="610" y="114"/>
                    <a:pt x="579" y="114"/>
                  </a:cubicBezTo>
                  <a:lnTo>
                    <a:pt x="510" y="114"/>
                  </a:lnTo>
                  <a:cubicBezTo>
                    <a:pt x="479" y="114"/>
                    <a:pt x="479" y="144"/>
                    <a:pt x="448" y="144"/>
                  </a:cubicBezTo>
                  <a:cubicBezTo>
                    <a:pt x="417" y="175"/>
                    <a:pt x="387" y="175"/>
                    <a:pt x="317" y="175"/>
                  </a:cubicBezTo>
                  <a:lnTo>
                    <a:pt x="255" y="175"/>
                  </a:lnTo>
                  <a:cubicBezTo>
                    <a:pt x="225" y="144"/>
                    <a:pt x="225" y="114"/>
                    <a:pt x="225" y="114"/>
                  </a:cubicBezTo>
                  <a:cubicBezTo>
                    <a:pt x="194" y="83"/>
                    <a:pt x="194" y="52"/>
                    <a:pt x="194" y="52"/>
                  </a:cubicBezTo>
                  <a:cubicBezTo>
                    <a:pt x="166" y="24"/>
                    <a:pt x="158" y="1"/>
                    <a:pt x="145" y="1"/>
                  </a:cubicBezTo>
                  <a:close/>
                </a:path>
              </a:pathLst>
            </a:custGeom>
            <a:solidFill>
              <a:srgbClr val="2D3152"/>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40" name="Google Shape;995;p5">
              <a:extLst>
                <a:ext uri="{FF2B5EF4-FFF2-40B4-BE49-F238E27FC236}">
                  <a16:creationId xmlns:a16="http://schemas.microsoft.com/office/drawing/2014/main" id="{EBFB92D8-6870-5755-AC21-2A1F0810C365}"/>
                </a:ext>
              </a:extLst>
            </p:cNvPr>
            <p:cNvSpPr/>
            <p:nvPr/>
          </p:nvSpPr>
          <p:spPr>
            <a:xfrm>
              <a:off x="2573062" y="5217499"/>
              <a:ext cx="210377" cy="849614"/>
            </a:xfrm>
            <a:custGeom>
              <a:avLst/>
              <a:gdLst/>
              <a:ahLst/>
              <a:cxnLst/>
              <a:rect l="l" t="t" r="r" b="b"/>
              <a:pathLst>
                <a:path w="3218" h="12995" extrusionOk="0">
                  <a:moveTo>
                    <a:pt x="1846" y="1"/>
                  </a:moveTo>
                  <a:cubicBezTo>
                    <a:pt x="1819" y="1"/>
                    <a:pt x="1793" y="4"/>
                    <a:pt x="1767" y="11"/>
                  </a:cubicBezTo>
                  <a:cubicBezTo>
                    <a:pt x="1636" y="11"/>
                    <a:pt x="1544" y="73"/>
                    <a:pt x="1443" y="166"/>
                  </a:cubicBezTo>
                  <a:cubicBezTo>
                    <a:pt x="1320" y="266"/>
                    <a:pt x="1220" y="397"/>
                    <a:pt x="1189" y="521"/>
                  </a:cubicBezTo>
                  <a:cubicBezTo>
                    <a:pt x="1127" y="652"/>
                    <a:pt x="1127" y="814"/>
                    <a:pt x="1189" y="937"/>
                  </a:cubicBezTo>
                  <a:cubicBezTo>
                    <a:pt x="1274" y="1049"/>
                    <a:pt x="1399" y="1138"/>
                    <a:pt x="1515" y="1138"/>
                  </a:cubicBezTo>
                  <a:cubicBezTo>
                    <a:pt x="1535" y="1138"/>
                    <a:pt x="1555" y="1136"/>
                    <a:pt x="1574" y="1130"/>
                  </a:cubicBezTo>
                  <a:lnTo>
                    <a:pt x="1574" y="1130"/>
                  </a:lnTo>
                  <a:cubicBezTo>
                    <a:pt x="1544" y="1230"/>
                    <a:pt x="1675" y="1362"/>
                    <a:pt x="1767" y="1423"/>
                  </a:cubicBezTo>
                  <a:cubicBezTo>
                    <a:pt x="1868" y="1516"/>
                    <a:pt x="1960" y="1585"/>
                    <a:pt x="1991" y="1709"/>
                  </a:cubicBezTo>
                  <a:cubicBezTo>
                    <a:pt x="1991" y="1840"/>
                    <a:pt x="1898" y="1940"/>
                    <a:pt x="1798" y="2002"/>
                  </a:cubicBezTo>
                  <a:cubicBezTo>
                    <a:pt x="1706" y="2094"/>
                    <a:pt x="1574" y="2164"/>
                    <a:pt x="1544" y="2256"/>
                  </a:cubicBezTo>
                  <a:cubicBezTo>
                    <a:pt x="1482" y="2388"/>
                    <a:pt x="1513" y="2519"/>
                    <a:pt x="1574" y="2642"/>
                  </a:cubicBezTo>
                  <a:cubicBezTo>
                    <a:pt x="1675" y="3059"/>
                    <a:pt x="1736" y="3514"/>
                    <a:pt x="1675" y="3961"/>
                  </a:cubicBezTo>
                  <a:cubicBezTo>
                    <a:pt x="1675" y="3961"/>
                    <a:pt x="1351" y="10164"/>
                    <a:pt x="741" y="11198"/>
                  </a:cubicBezTo>
                  <a:cubicBezTo>
                    <a:pt x="772" y="11352"/>
                    <a:pt x="641" y="11514"/>
                    <a:pt x="479" y="11615"/>
                  </a:cubicBezTo>
                  <a:cubicBezTo>
                    <a:pt x="355" y="11707"/>
                    <a:pt x="193" y="11777"/>
                    <a:pt x="93" y="11900"/>
                  </a:cubicBezTo>
                  <a:cubicBezTo>
                    <a:pt x="1" y="12000"/>
                    <a:pt x="1" y="12124"/>
                    <a:pt x="1" y="12255"/>
                  </a:cubicBezTo>
                  <a:cubicBezTo>
                    <a:pt x="1" y="12386"/>
                    <a:pt x="31" y="12509"/>
                    <a:pt x="62" y="12641"/>
                  </a:cubicBezTo>
                  <a:cubicBezTo>
                    <a:pt x="93" y="12741"/>
                    <a:pt x="132" y="12833"/>
                    <a:pt x="193" y="12895"/>
                  </a:cubicBezTo>
                  <a:cubicBezTo>
                    <a:pt x="286" y="12965"/>
                    <a:pt x="386" y="12996"/>
                    <a:pt x="479" y="12996"/>
                  </a:cubicBezTo>
                  <a:cubicBezTo>
                    <a:pt x="579" y="12965"/>
                    <a:pt x="672" y="12934"/>
                    <a:pt x="772" y="12895"/>
                  </a:cubicBezTo>
                  <a:cubicBezTo>
                    <a:pt x="934" y="12864"/>
                    <a:pt x="1096" y="12833"/>
                    <a:pt x="1289" y="12833"/>
                  </a:cubicBezTo>
                  <a:cubicBezTo>
                    <a:pt x="1340" y="12821"/>
                    <a:pt x="1398" y="12813"/>
                    <a:pt x="1457" y="12813"/>
                  </a:cubicBezTo>
                  <a:cubicBezTo>
                    <a:pt x="1541" y="12813"/>
                    <a:pt x="1629" y="12828"/>
                    <a:pt x="1706" y="12864"/>
                  </a:cubicBezTo>
                  <a:cubicBezTo>
                    <a:pt x="1767" y="12895"/>
                    <a:pt x="1829" y="12934"/>
                    <a:pt x="1898" y="12965"/>
                  </a:cubicBezTo>
                  <a:cubicBezTo>
                    <a:pt x="1940" y="12965"/>
                    <a:pt x="1981" y="12978"/>
                    <a:pt x="2024" y="12978"/>
                  </a:cubicBezTo>
                  <a:cubicBezTo>
                    <a:pt x="2046" y="12978"/>
                    <a:pt x="2068" y="12975"/>
                    <a:pt x="2091" y="12965"/>
                  </a:cubicBezTo>
                  <a:cubicBezTo>
                    <a:pt x="2184" y="12895"/>
                    <a:pt x="2215" y="12772"/>
                    <a:pt x="2215" y="12671"/>
                  </a:cubicBezTo>
                  <a:cubicBezTo>
                    <a:pt x="2253" y="12579"/>
                    <a:pt x="2215" y="12448"/>
                    <a:pt x="2284" y="12355"/>
                  </a:cubicBezTo>
                  <a:cubicBezTo>
                    <a:pt x="2315" y="12255"/>
                    <a:pt x="2377" y="12193"/>
                    <a:pt x="2346" y="12124"/>
                  </a:cubicBezTo>
                  <a:cubicBezTo>
                    <a:pt x="2346" y="12062"/>
                    <a:pt x="2315" y="12000"/>
                    <a:pt x="2284" y="11969"/>
                  </a:cubicBezTo>
                  <a:cubicBezTo>
                    <a:pt x="2215" y="11931"/>
                    <a:pt x="2153" y="11900"/>
                    <a:pt x="2122" y="11869"/>
                  </a:cubicBezTo>
                  <a:cubicBezTo>
                    <a:pt x="2022" y="11777"/>
                    <a:pt x="1960" y="11645"/>
                    <a:pt x="1929" y="11514"/>
                  </a:cubicBezTo>
                  <a:cubicBezTo>
                    <a:pt x="1868" y="11129"/>
                    <a:pt x="1798" y="10712"/>
                    <a:pt x="1829" y="10295"/>
                  </a:cubicBezTo>
                  <a:lnTo>
                    <a:pt x="2446" y="4093"/>
                  </a:lnTo>
                  <a:cubicBezTo>
                    <a:pt x="2477" y="3414"/>
                    <a:pt x="2670" y="2519"/>
                    <a:pt x="2955" y="2002"/>
                  </a:cubicBezTo>
                  <a:cubicBezTo>
                    <a:pt x="3087" y="1840"/>
                    <a:pt x="3218" y="1647"/>
                    <a:pt x="3179" y="1454"/>
                  </a:cubicBezTo>
                  <a:cubicBezTo>
                    <a:pt x="3179" y="1323"/>
                    <a:pt x="3087" y="1200"/>
                    <a:pt x="3087" y="1068"/>
                  </a:cubicBezTo>
                  <a:cubicBezTo>
                    <a:pt x="3087" y="976"/>
                    <a:pt x="3117" y="876"/>
                    <a:pt x="3117" y="814"/>
                  </a:cubicBezTo>
                  <a:cubicBezTo>
                    <a:pt x="3117" y="714"/>
                    <a:pt x="3117" y="621"/>
                    <a:pt x="3056" y="552"/>
                  </a:cubicBezTo>
                  <a:cubicBezTo>
                    <a:pt x="3015" y="515"/>
                    <a:pt x="2956" y="500"/>
                    <a:pt x="2894" y="500"/>
                  </a:cubicBezTo>
                  <a:cubicBezTo>
                    <a:pt x="2850" y="500"/>
                    <a:pt x="2804" y="508"/>
                    <a:pt x="2762" y="521"/>
                  </a:cubicBezTo>
                  <a:cubicBezTo>
                    <a:pt x="2701" y="552"/>
                    <a:pt x="2600" y="621"/>
                    <a:pt x="2508" y="652"/>
                  </a:cubicBezTo>
                  <a:cubicBezTo>
                    <a:pt x="2466" y="665"/>
                    <a:pt x="2426" y="672"/>
                    <a:pt x="2389" y="672"/>
                  </a:cubicBezTo>
                  <a:cubicBezTo>
                    <a:pt x="2336" y="672"/>
                    <a:pt x="2289" y="657"/>
                    <a:pt x="2253" y="621"/>
                  </a:cubicBezTo>
                  <a:cubicBezTo>
                    <a:pt x="2122" y="521"/>
                    <a:pt x="2184" y="297"/>
                    <a:pt x="2122" y="135"/>
                  </a:cubicBezTo>
                  <a:cubicBezTo>
                    <a:pt x="2072" y="60"/>
                    <a:pt x="1957" y="1"/>
                    <a:pt x="1846" y="1"/>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41" name="Google Shape;996;p5">
              <a:extLst>
                <a:ext uri="{FF2B5EF4-FFF2-40B4-BE49-F238E27FC236}">
                  <a16:creationId xmlns:a16="http://schemas.microsoft.com/office/drawing/2014/main" id="{65314FA1-56D3-EFA2-FC14-936EF8554262}"/>
                </a:ext>
              </a:extLst>
            </p:cNvPr>
            <p:cNvSpPr/>
            <p:nvPr/>
          </p:nvSpPr>
          <p:spPr>
            <a:xfrm>
              <a:off x="2549854" y="6069074"/>
              <a:ext cx="151408" cy="675324"/>
            </a:xfrm>
            <a:custGeom>
              <a:avLst/>
              <a:gdLst/>
              <a:ahLst/>
              <a:cxnLst/>
              <a:rect l="l" t="t" r="r" b="b"/>
              <a:pathLst>
                <a:path w="2316" h="10330" extrusionOk="0">
                  <a:moveTo>
                    <a:pt x="1382" y="0"/>
                  </a:moveTo>
                  <a:cubicBezTo>
                    <a:pt x="1258" y="0"/>
                    <a:pt x="1158" y="132"/>
                    <a:pt x="1027" y="162"/>
                  </a:cubicBezTo>
                  <a:cubicBezTo>
                    <a:pt x="1010" y="166"/>
                    <a:pt x="993" y="167"/>
                    <a:pt x="975" y="167"/>
                  </a:cubicBezTo>
                  <a:cubicBezTo>
                    <a:pt x="866" y="167"/>
                    <a:pt x="742" y="111"/>
                    <a:pt x="626" y="111"/>
                  </a:cubicBezTo>
                  <a:cubicBezTo>
                    <a:pt x="589" y="111"/>
                    <a:pt x="552" y="117"/>
                    <a:pt x="518" y="132"/>
                  </a:cubicBezTo>
                  <a:cubicBezTo>
                    <a:pt x="448" y="193"/>
                    <a:pt x="386" y="255"/>
                    <a:pt x="356" y="355"/>
                  </a:cubicBezTo>
                  <a:cubicBezTo>
                    <a:pt x="325" y="448"/>
                    <a:pt x="356" y="548"/>
                    <a:pt x="356" y="610"/>
                  </a:cubicBezTo>
                  <a:cubicBezTo>
                    <a:pt x="417" y="834"/>
                    <a:pt x="548" y="1026"/>
                    <a:pt x="610" y="1219"/>
                  </a:cubicBezTo>
                  <a:cubicBezTo>
                    <a:pt x="710" y="1451"/>
                    <a:pt x="741" y="2184"/>
                    <a:pt x="741" y="2446"/>
                  </a:cubicBezTo>
                  <a:cubicBezTo>
                    <a:pt x="741" y="2446"/>
                    <a:pt x="710" y="9127"/>
                    <a:pt x="487" y="9451"/>
                  </a:cubicBezTo>
                  <a:cubicBezTo>
                    <a:pt x="255" y="9806"/>
                    <a:pt x="1" y="10253"/>
                    <a:pt x="294" y="10323"/>
                  </a:cubicBezTo>
                  <a:cubicBezTo>
                    <a:pt x="311" y="10327"/>
                    <a:pt x="329" y="10329"/>
                    <a:pt x="346" y="10329"/>
                  </a:cubicBezTo>
                  <a:cubicBezTo>
                    <a:pt x="562" y="10329"/>
                    <a:pt x="761" y="10023"/>
                    <a:pt x="1005" y="10023"/>
                  </a:cubicBezTo>
                  <a:cubicBezTo>
                    <a:pt x="1025" y="10023"/>
                    <a:pt x="1045" y="10025"/>
                    <a:pt x="1065" y="10030"/>
                  </a:cubicBezTo>
                  <a:cubicBezTo>
                    <a:pt x="1286" y="10107"/>
                    <a:pt x="1433" y="10314"/>
                    <a:pt x="1531" y="10314"/>
                  </a:cubicBezTo>
                  <a:cubicBezTo>
                    <a:pt x="1560" y="10314"/>
                    <a:pt x="1584" y="10297"/>
                    <a:pt x="1605" y="10253"/>
                  </a:cubicBezTo>
                  <a:cubicBezTo>
                    <a:pt x="1706" y="10130"/>
                    <a:pt x="1706" y="9999"/>
                    <a:pt x="1644" y="9837"/>
                  </a:cubicBezTo>
                  <a:cubicBezTo>
                    <a:pt x="1605" y="9706"/>
                    <a:pt x="1513" y="9582"/>
                    <a:pt x="1482" y="9420"/>
                  </a:cubicBezTo>
                  <a:cubicBezTo>
                    <a:pt x="1412" y="9289"/>
                    <a:pt x="1412" y="9127"/>
                    <a:pt x="1412" y="8973"/>
                  </a:cubicBezTo>
                  <a:cubicBezTo>
                    <a:pt x="1382" y="8680"/>
                    <a:pt x="1382" y="8425"/>
                    <a:pt x="1351" y="8132"/>
                  </a:cubicBezTo>
                  <a:cubicBezTo>
                    <a:pt x="1351" y="7584"/>
                    <a:pt x="1320" y="7075"/>
                    <a:pt x="1320" y="6527"/>
                  </a:cubicBezTo>
                  <a:cubicBezTo>
                    <a:pt x="1320" y="5979"/>
                    <a:pt x="1320" y="5432"/>
                    <a:pt x="1351" y="4922"/>
                  </a:cubicBezTo>
                  <a:cubicBezTo>
                    <a:pt x="1382" y="4467"/>
                    <a:pt x="1382" y="4020"/>
                    <a:pt x="1451" y="3572"/>
                  </a:cubicBezTo>
                  <a:cubicBezTo>
                    <a:pt x="1513" y="2994"/>
                    <a:pt x="1605" y="2415"/>
                    <a:pt x="1798" y="1867"/>
                  </a:cubicBezTo>
                  <a:cubicBezTo>
                    <a:pt x="1991" y="1381"/>
                    <a:pt x="2253" y="934"/>
                    <a:pt x="2315" y="448"/>
                  </a:cubicBezTo>
                  <a:cubicBezTo>
                    <a:pt x="2315" y="324"/>
                    <a:pt x="2315" y="193"/>
                    <a:pt x="2253" y="132"/>
                  </a:cubicBezTo>
                  <a:cubicBezTo>
                    <a:pt x="2184" y="62"/>
                    <a:pt x="2091" y="62"/>
                    <a:pt x="1991" y="62"/>
                  </a:cubicBezTo>
                  <a:cubicBezTo>
                    <a:pt x="1899" y="62"/>
                    <a:pt x="1798" y="101"/>
                    <a:pt x="1706" y="101"/>
                  </a:cubicBezTo>
                  <a:cubicBezTo>
                    <a:pt x="1605" y="62"/>
                    <a:pt x="1513" y="0"/>
                    <a:pt x="1382" y="0"/>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42" name="Google Shape;997;p5">
              <a:extLst>
                <a:ext uri="{FF2B5EF4-FFF2-40B4-BE49-F238E27FC236}">
                  <a16:creationId xmlns:a16="http://schemas.microsoft.com/office/drawing/2014/main" id="{8D952532-441E-D0CA-9FAF-AE8FEC24EA9A}"/>
                </a:ext>
              </a:extLst>
            </p:cNvPr>
            <p:cNvSpPr/>
            <p:nvPr/>
          </p:nvSpPr>
          <p:spPr>
            <a:xfrm>
              <a:off x="2636083" y="6081691"/>
              <a:ext cx="63152" cy="641067"/>
            </a:xfrm>
            <a:custGeom>
              <a:avLst/>
              <a:gdLst/>
              <a:ahLst/>
              <a:cxnLst/>
              <a:rect l="l" t="t" r="r" b="b"/>
              <a:pathLst>
                <a:path w="965" h="9806" extrusionOk="0">
                  <a:moveTo>
                    <a:pt x="672" y="0"/>
                  </a:moveTo>
                  <a:lnTo>
                    <a:pt x="610" y="610"/>
                  </a:lnTo>
                  <a:lnTo>
                    <a:pt x="549" y="1219"/>
                  </a:lnTo>
                  <a:cubicBezTo>
                    <a:pt x="518" y="1643"/>
                    <a:pt x="448" y="2029"/>
                    <a:pt x="418" y="2446"/>
                  </a:cubicBezTo>
                  <a:cubicBezTo>
                    <a:pt x="356" y="3248"/>
                    <a:pt x="286" y="4081"/>
                    <a:pt x="225" y="4884"/>
                  </a:cubicBezTo>
                  <a:cubicBezTo>
                    <a:pt x="163" y="5725"/>
                    <a:pt x="132" y="6527"/>
                    <a:pt x="93" y="7360"/>
                  </a:cubicBezTo>
                  <a:cubicBezTo>
                    <a:pt x="63" y="7746"/>
                    <a:pt x="63" y="8163"/>
                    <a:pt x="32" y="8587"/>
                  </a:cubicBezTo>
                  <a:lnTo>
                    <a:pt x="32" y="9196"/>
                  </a:lnTo>
                  <a:lnTo>
                    <a:pt x="1" y="9806"/>
                  </a:lnTo>
                  <a:lnTo>
                    <a:pt x="356" y="9806"/>
                  </a:lnTo>
                  <a:cubicBezTo>
                    <a:pt x="356" y="9389"/>
                    <a:pt x="325" y="9003"/>
                    <a:pt x="325" y="8587"/>
                  </a:cubicBezTo>
                  <a:lnTo>
                    <a:pt x="325" y="7360"/>
                  </a:lnTo>
                  <a:cubicBezTo>
                    <a:pt x="356" y="6527"/>
                    <a:pt x="387" y="5725"/>
                    <a:pt x="448" y="4922"/>
                  </a:cubicBezTo>
                  <a:cubicBezTo>
                    <a:pt x="518" y="4081"/>
                    <a:pt x="580" y="3279"/>
                    <a:pt x="672" y="2477"/>
                  </a:cubicBezTo>
                  <a:cubicBezTo>
                    <a:pt x="711" y="2060"/>
                    <a:pt x="772" y="1674"/>
                    <a:pt x="834" y="1258"/>
                  </a:cubicBezTo>
                  <a:cubicBezTo>
                    <a:pt x="865" y="833"/>
                    <a:pt x="904" y="448"/>
                    <a:pt x="965" y="31"/>
                  </a:cubicBezTo>
                  <a:lnTo>
                    <a:pt x="672" y="0"/>
                  </a:ln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43" name="Google Shape;998;p5">
              <a:extLst>
                <a:ext uri="{FF2B5EF4-FFF2-40B4-BE49-F238E27FC236}">
                  <a16:creationId xmlns:a16="http://schemas.microsoft.com/office/drawing/2014/main" id="{86A67DDD-C237-6D84-2013-C7FF9B1FE0DE}"/>
                </a:ext>
              </a:extLst>
            </p:cNvPr>
            <p:cNvSpPr/>
            <p:nvPr/>
          </p:nvSpPr>
          <p:spPr>
            <a:xfrm>
              <a:off x="2806450" y="4907033"/>
              <a:ext cx="83942" cy="470831"/>
            </a:xfrm>
            <a:custGeom>
              <a:avLst/>
              <a:gdLst/>
              <a:ahLst/>
              <a:cxnLst/>
              <a:rect l="l" t="t" r="r" b="b"/>
              <a:pathLst>
                <a:path w="1284" h="7202" extrusionOk="0">
                  <a:moveTo>
                    <a:pt x="867" y="0"/>
                  </a:moveTo>
                  <a:cubicBezTo>
                    <a:pt x="766" y="0"/>
                    <a:pt x="705" y="31"/>
                    <a:pt x="643" y="62"/>
                  </a:cubicBezTo>
                  <a:cubicBezTo>
                    <a:pt x="543" y="62"/>
                    <a:pt x="450" y="62"/>
                    <a:pt x="350" y="93"/>
                  </a:cubicBezTo>
                  <a:cubicBezTo>
                    <a:pt x="188" y="162"/>
                    <a:pt x="95" y="355"/>
                    <a:pt x="95" y="548"/>
                  </a:cubicBezTo>
                  <a:cubicBezTo>
                    <a:pt x="95" y="710"/>
                    <a:pt x="157" y="903"/>
                    <a:pt x="257" y="1027"/>
                  </a:cubicBezTo>
                  <a:cubicBezTo>
                    <a:pt x="350" y="1189"/>
                    <a:pt x="450" y="1320"/>
                    <a:pt x="543" y="1482"/>
                  </a:cubicBezTo>
                  <a:cubicBezTo>
                    <a:pt x="643" y="1636"/>
                    <a:pt x="643" y="2184"/>
                    <a:pt x="643" y="2446"/>
                  </a:cubicBezTo>
                  <a:cubicBezTo>
                    <a:pt x="643" y="2446"/>
                    <a:pt x="612" y="5848"/>
                    <a:pt x="319" y="6427"/>
                  </a:cubicBezTo>
                  <a:cubicBezTo>
                    <a:pt x="50" y="6971"/>
                    <a:pt x="0" y="7201"/>
                    <a:pt x="156" y="7201"/>
                  </a:cubicBezTo>
                  <a:cubicBezTo>
                    <a:pt x="165" y="7201"/>
                    <a:pt x="176" y="7200"/>
                    <a:pt x="188" y="7198"/>
                  </a:cubicBezTo>
                  <a:cubicBezTo>
                    <a:pt x="350" y="7167"/>
                    <a:pt x="481" y="7036"/>
                    <a:pt x="643" y="7036"/>
                  </a:cubicBezTo>
                  <a:cubicBezTo>
                    <a:pt x="735" y="7005"/>
                    <a:pt x="805" y="7036"/>
                    <a:pt x="867" y="6975"/>
                  </a:cubicBezTo>
                  <a:cubicBezTo>
                    <a:pt x="928" y="6944"/>
                    <a:pt x="959" y="6882"/>
                    <a:pt x="959" y="6843"/>
                  </a:cubicBezTo>
                  <a:lnTo>
                    <a:pt x="959" y="6651"/>
                  </a:lnTo>
                  <a:cubicBezTo>
                    <a:pt x="959" y="6651"/>
                    <a:pt x="959" y="2955"/>
                    <a:pt x="1121" y="2446"/>
                  </a:cubicBezTo>
                  <a:cubicBezTo>
                    <a:pt x="1252" y="1898"/>
                    <a:pt x="1191" y="1351"/>
                    <a:pt x="1252" y="803"/>
                  </a:cubicBezTo>
                  <a:cubicBezTo>
                    <a:pt x="1252" y="672"/>
                    <a:pt x="1283" y="548"/>
                    <a:pt x="1252" y="417"/>
                  </a:cubicBezTo>
                  <a:cubicBezTo>
                    <a:pt x="1221" y="355"/>
                    <a:pt x="1191" y="255"/>
                    <a:pt x="1121" y="193"/>
                  </a:cubicBezTo>
                  <a:cubicBezTo>
                    <a:pt x="1059" y="93"/>
                    <a:pt x="959" y="0"/>
                    <a:pt x="867" y="0"/>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44" name="Google Shape;999;p5">
              <a:extLst>
                <a:ext uri="{FF2B5EF4-FFF2-40B4-BE49-F238E27FC236}">
                  <a16:creationId xmlns:a16="http://schemas.microsoft.com/office/drawing/2014/main" id="{E40C9A07-BAB3-25C5-61E5-8FF7CA0DF1FC}"/>
                </a:ext>
              </a:extLst>
            </p:cNvPr>
            <p:cNvSpPr/>
            <p:nvPr/>
          </p:nvSpPr>
          <p:spPr>
            <a:xfrm>
              <a:off x="2867118" y="5049747"/>
              <a:ext cx="25300" cy="315304"/>
            </a:xfrm>
            <a:custGeom>
              <a:avLst/>
              <a:gdLst/>
              <a:ahLst/>
              <a:cxnLst/>
              <a:rect l="l" t="t" r="r" b="b"/>
              <a:pathLst>
                <a:path w="387" h="4823" extrusionOk="0">
                  <a:moveTo>
                    <a:pt x="193" y="1"/>
                  </a:moveTo>
                  <a:lnTo>
                    <a:pt x="0" y="518"/>
                  </a:lnTo>
                  <a:cubicBezTo>
                    <a:pt x="162" y="1644"/>
                    <a:pt x="131" y="3665"/>
                    <a:pt x="70" y="4822"/>
                  </a:cubicBezTo>
                  <a:cubicBezTo>
                    <a:pt x="101" y="4792"/>
                    <a:pt x="131" y="4792"/>
                    <a:pt x="162" y="4792"/>
                  </a:cubicBezTo>
                  <a:cubicBezTo>
                    <a:pt x="193" y="4822"/>
                    <a:pt x="224" y="4822"/>
                    <a:pt x="263" y="4822"/>
                  </a:cubicBezTo>
                  <a:cubicBezTo>
                    <a:pt x="324" y="4822"/>
                    <a:pt x="355" y="4792"/>
                    <a:pt x="386" y="4730"/>
                  </a:cubicBezTo>
                  <a:cubicBezTo>
                    <a:pt x="386" y="4660"/>
                    <a:pt x="386" y="4599"/>
                    <a:pt x="355" y="4568"/>
                  </a:cubicBezTo>
                  <a:cubicBezTo>
                    <a:pt x="131" y="3218"/>
                    <a:pt x="224" y="1320"/>
                    <a:pt x="193" y="1"/>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sp>
          <p:nvSpPr>
            <p:cNvPr id="45" name="Google Shape;1000;p5">
              <a:extLst>
                <a:ext uri="{FF2B5EF4-FFF2-40B4-BE49-F238E27FC236}">
                  <a16:creationId xmlns:a16="http://schemas.microsoft.com/office/drawing/2014/main" id="{450CA266-EBCB-E175-5E19-BE71F956ECDC}"/>
                </a:ext>
              </a:extLst>
            </p:cNvPr>
            <p:cNvSpPr/>
            <p:nvPr/>
          </p:nvSpPr>
          <p:spPr>
            <a:xfrm>
              <a:off x="2780889" y="5374660"/>
              <a:ext cx="111530" cy="267776"/>
            </a:xfrm>
            <a:custGeom>
              <a:avLst/>
              <a:gdLst/>
              <a:ahLst/>
              <a:cxnLst/>
              <a:rect l="l" t="t" r="r" b="b"/>
              <a:pathLst>
                <a:path w="1706" h="4096" extrusionOk="0">
                  <a:moveTo>
                    <a:pt x="1194" y="1"/>
                  </a:moveTo>
                  <a:cubicBezTo>
                    <a:pt x="1151" y="1"/>
                    <a:pt x="1108" y="4"/>
                    <a:pt x="1065" y="14"/>
                  </a:cubicBezTo>
                  <a:cubicBezTo>
                    <a:pt x="934" y="14"/>
                    <a:pt x="810" y="76"/>
                    <a:pt x="710" y="177"/>
                  </a:cubicBezTo>
                  <a:cubicBezTo>
                    <a:pt x="617" y="269"/>
                    <a:pt x="579" y="400"/>
                    <a:pt x="617" y="531"/>
                  </a:cubicBezTo>
                  <a:cubicBezTo>
                    <a:pt x="548" y="531"/>
                    <a:pt x="517" y="593"/>
                    <a:pt x="486" y="624"/>
                  </a:cubicBezTo>
                  <a:lnTo>
                    <a:pt x="486" y="817"/>
                  </a:lnTo>
                  <a:cubicBezTo>
                    <a:pt x="517" y="1172"/>
                    <a:pt x="262" y="1496"/>
                    <a:pt x="162" y="1812"/>
                  </a:cubicBezTo>
                  <a:cubicBezTo>
                    <a:pt x="70" y="2074"/>
                    <a:pt x="100" y="2360"/>
                    <a:pt x="0" y="2622"/>
                  </a:cubicBezTo>
                  <a:cubicBezTo>
                    <a:pt x="39" y="2684"/>
                    <a:pt x="70" y="2715"/>
                    <a:pt x="100" y="2715"/>
                  </a:cubicBezTo>
                  <a:cubicBezTo>
                    <a:pt x="162" y="2715"/>
                    <a:pt x="193" y="2684"/>
                    <a:pt x="232" y="2653"/>
                  </a:cubicBezTo>
                  <a:cubicBezTo>
                    <a:pt x="355" y="2491"/>
                    <a:pt x="355" y="2267"/>
                    <a:pt x="386" y="2074"/>
                  </a:cubicBezTo>
                  <a:cubicBezTo>
                    <a:pt x="424" y="1912"/>
                    <a:pt x="486" y="1781"/>
                    <a:pt x="517" y="1619"/>
                  </a:cubicBezTo>
                  <a:cubicBezTo>
                    <a:pt x="579" y="1496"/>
                    <a:pt x="617" y="1334"/>
                    <a:pt x="648" y="1172"/>
                  </a:cubicBezTo>
                  <a:cubicBezTo>
                    <a:pt x="710" y="1010"/>
                    <a:pt x="772" y="848"/>
                    <a:pt x="903" y="755"/>
                  </a:cubicBezTo>
                  <a:cubicBezTo>
                    <a:pt x="1003" y="817"/>
                    <a:pt x="1003" y="948"/>
                    <a:pt x="1003" y="1041"/>
                  </a:cubicBezTo>
                  <a:cubicBezTo>
                    <a:pt x="1034" y="1272"/>
                    <a:pt x="1034" y="1465"/>
                    <a:pt x="1003" y="1658"/>
                  </a:cubicBezTo>
                  <a:cubicBezTo>
                    <a:pt x="964" y="1781"/>
                    <a:pt x="934" y="1912"/>
                    <a:pt x="903" y="2074"/>
                  </a:cubicBezTo>
                  <a:cubicBezTo>
                    <a:pt x="872" y="2198"/>
                    <a:pt x="872" y="2329"/>
                    <a:pt x="872" y="2491"/>
                  </a:cubicBezTo>
                  <a:cubicBezTo>
                    <a:pt x="872" y="2715"/>
                    <a:pt x="872" y="2938"/>
                    <a:pt x="810" y="3201"/>
                  </a:cubicBezTo>
                  <a:cubicBezTo>
                    <a:pt x="772" y="3324"/>
                    <a:pt x="710" y="3486"/>
                    <a:pt x="679" y="3617"/>
                  </a:cubicBezTo>
                  <a:cubicBezTo>
                    <a:pt x="648" y="3779"/>
                    <a:pt x="648" y="3934"/>
                    <a:pt x="679" y="4096"/>
                  </a:cubicBezTo>
                  <a:cubicBezTo>
                    <a:pt x="741" y="4065"/>
                    <a:pt x="810" y="4034"/>
                    <a:pt x="841" y="3972"/>
                  </a:cubicBezTo>
                  <a:cubicBezTo>
                    <a:pt x="934" y="3934"/>
                    <a:pt x="1003" y="3841"/>
                    <a:pt x="1034" y="3741"/>
                  </a:cubicBezTo>
                  <a:cubicBezTo>
                    <a:pt x="1065" y="3648"/>
                    <a:pt x="1096" y="3548"/>
                    <a:pt x="1126" y="3455"/>
                  </a:cubicBezTo>
                  <a:cubicBezTo>
                    <a:pt x="1227" y="3424"/>
                    <a:pt x="1288" y="3324"/>
                    <a:pt x="1350" y="3262"/>
                  </a:cubicBezTo>
                  <a:cubicBezTo>
                    <a:pt x="1389" y="3162"/>
                    <a:pt x="1420" y="3070"/>
                    <a:pt x="1420" y="2969"/>
                  </a:cubicBezTo>
                  <a:cubicBezTo>
                    <a:pt x="1612" y="2105"/>
                    <a:pt x="1705" y="1203"/>
                    <a:pt x="1705" y="339"/>
                  </a:cubicBezTo>
                  <a:cubicBezTo>
                    <a:pt x="1705" y="238"/>
                    <a:pt x="1705" y="177"/>
                    <a:pt x="1674" y="115"/>
                  </a:cubicBezTo>
                  <a:cubicBezTo>
                    <a:pt x="1612" y="45"/>
                    <a:pt x="1543" y="45"/>
                    <a:pt x="1450" y="14"/>
                  </a:cubicBezTo>
                  <a:cubicBezTo>
                    <a:pt x="1363" y="14"/>
                    <a:pt x="1279" y="1"/>
                    <a:pt x="1194" y="1"/>
                  </a:cubicBezTo>
                  <a:close/>
                </a:path>
              </a:pathLst>
            </a:custGeom>
            <a:solidFill>
              <a:srgbClr val="241D48"/>
            </a:solidFill>
            <a:ln>
              <a:noFill/>
            </a:ln>
          </p:spPr>
          <p:txBody>
            <a:bodyPr spcFirstLastPara="1" wrap="square" lIns="98675" tIns="98675" rIns="98675" bIns="98675" anchor="ctr" anchorCtr="0">
              <a:noAutofit/>
            </a:bodyPr>
            <a:lstStyle/>
            <a:p>
              <a:pPr defTabSz="914378">
                <a:spcBef>
                  <a:spcPct val="0"/>
                </a:spcBef>
                <a:spcAft>
                  <a:spcPct val="0"/>
                </a:spcAft>
                <a:buClr>
                  <a:srgbClr val="000000"/>
                </a:buClr>
                <a:defRPr/>
              </a:pPr>
              <a:endParaRPr lang="fr-FR" sz="2115" kern="0">
                <a:solidFill>
                  <a:srgbClr val="000000"/>
                </a:solidFill>
                <a:latin typeface="Verdana"/>
                <a:ea typeface="Verdana"/>
                <a:cs typeface="Verdana"/>
                <a:sym typeface="Verdana"/>
              </a:endParaRPr>
            </a:p>
          </p:txBody>
        </p:sp>
      </p:grpSp>
      <p:cxnSp>
        <p:nvCxnSpPr>
          <p:cNvPr id="46" name="Google Shape;1001;p5">
            <a:extLst>
              <a:ext uri="{FF2B5EF4-FFF2-40B4-BE49-F238E27FC236}">
                <a16:creationId xmlns:a16="http://schemas.microsoft.com/office/drawing/2014/main" id="{CE18BC4C-BB25-5D0D-3040-DB6AB75FEF85}"/>
              </a:ext>
            </a:extLst>
          </p:cNvPr>
          <p:cNvCxnSpPr/>
          <p:nvPr/>
        </p:nvCxnSpPr>
        <p:spPr>
          <a:xfrm>
            <a:off x="6079618" y="1875914"/>
            <a:ext cx="374708" cy="0"/>
          </a:xfrm>
          <a:prstGeom prst="straightConnector1">
            <a:avLst/>
          </a:prstGeom>
          <a:noFill/>
          <a:ln w="15875" cap="flat" cmpd="sng">
            <a:solidFill>
              <a:srgbClr val="7A00E6"/>
            </a:solidFill>
            <a:prstDash val="solid"/>
            <a:miter lim="800000"/>
            <a:headEnd type="none" w="sm" len="sm"/>
            <a:tailEnd type="oval" w="med" len="med"/>
          </a:ln>
        </p:spPr>
      </p:cxnSp>
      <p:cxnSp>
        <p:nvCxnSpPr>
          <p:cNvPr id="47" name="Google Shape;1002;p5">
            <a:extLst>
              <a:ext uri="{FF2B5EF4-FFF2-40B4-BE49-F238E27FC236}">
                <a16:creationId xmlns:a16="http://schemas.microsoft.com/office/drawing/2014/main" id="{2DABD529-A630-C929-6993-E7E1FB06CE28}"/>
              </a:ext>
            </a:extLst>
          </p:cNvPr>
          <p:cNvCxnSpPr/>
          <p:nvPr/>
        </p:nvCxnSpPr>
        <p:spPr>
          <a:xfrm>
            <a:off x="6079618" y="2310135"/>
            <a:ext cx="374708" cy="0"/>
          </a:xfrm>
          <a:prstGeom prst="straightConnector1">
            <a:avLst/>
          </a:prstGeom>
          <a:noFill/>
          <a:ln w="15875" cap="flat" cmpd="sng">
            <a:solidFill>
              <a:srgbClr val="7A00E6"/>
            </a:solidFill>
            <a:prstDash val="solid"/>
            <a:miter lim="800000"/>
            <a:headEnd type="none" w="sm" len="sm"/>
            <a:tailEnd type="oval" w="med" len="med"/>
          </a:ln>
        </p:spPr>
      </p:cxnSp>
      <p:cxnSp>
        <p:nvCxnSpPr>
          <p:cNvPr id="48" name="Google Shape;1003;p5">
            <a:extLst>
              <a:ext uri="{FF2B5EF4-FFF2-40B4-BE49-F238E27FC236}">
                <a16:creationId xmlns:a16="http://schemas.microsoft.com/office/drawing/2014/main" id="{C80A69BE-2343-8D2E-3193-1E3CEE417B4E}"/>
              </a:ext>
            </a:extLst>
          </p:cNvPr>
          <p:cNvCxnSpPr/>
          <p:nvPr/>
        </p:nvCxnSpPr>
        <p:spPr>
          <a:xfrm>
            <a:off x="6062391" y="2704014"/>
            <a:ext cx="374708" cy="0"/>
          </a:xfrm>
          <a:prstGeom prst="straightConnector1">
            <a:avLst/>
          </a:prstGeom>
          <a:noFill/>
          <a:ln w="15875" cap="flat" cmpd="sng">
            <a:solidFill>
              <a:srgbClr val="7A00E6"/>
            </a:solidFill>
            <a:prstDash val="solid"/>
            <a:miter lim="800000"/>
            <a:headEnd type="none" w="sm" len="sm"/>
            <a:tailEnd type="oval" w="med" len="med"/>
          </a:ln>
        </p:spPr>
      </p:cxnSp>
      <p:cxnSp>
        <p:nvCxnSpPr>
          <p:cNvPr id="49" name="Google Shape;1004;p5">
            <a:extLst>
              <a:ext uri="{FF2B5EF4-FFF2-40B4-BE49-F238E27FC236}">
                <a16:creationId xmlns:a16="http://schemas.microsoft.com/office/drawing/2014/main" id="{6683CD77-8A8B-EF57-BFE6-7045909CBD9B}"/>
              </a:ext>
            </a:extLst>
          </p:cNvPr>
          <p:cNvCxnSpPr/>
          <p:nvPr/>
        </p:nvCxnSpPr>
        <p:spPr>
          <a:xfrm>
            <a:off x="6062391" y="3056809"/>
            <a:ext cx="374708" cy="0"/>
          </a:xfrm>
          <a:prstGeom prst="straightConnector1">
            <a:avLst/>
          </a:prstGeom>
          <a:noFill/>
          <a:ln w="15875" cap="flat" cmpd="sng">
            <a:solidFill>
              <a:srgbClr val="7A00E6"/>
            </a:solidFill>
            <a:prstDash val="solid"/>
            <a:miter lim="800000"/>
            <a:headEnd type="none" w="sm" len="sm"/>
            <a:tailEnd type="oval" w="med" len="med"/>
          </a:ln>
        </p:spPr>
      </p:cxnSp>
      <p:sp>
        <p:nvSpPr>
          <p:cNvPr id="50" name="Google Shape;1005;p5">
            <a:extLst>
              <a:ext uri="{FF2B5EF4-FFF2-40B4-BE49-F238E27FC236}">
                <a16:creationId xmlns:a16="http://schemas.microsoft.com/office/drawing/2014/main" id="{610AD234-BCD9-B3DF-1984-EE9EBEF076D9}"/>
              </a:ext>
            </a:extLst>
          </p:cNvPr>
          <p:cNvSpPr/>
          <p:nvPr/>
        </p:nvSpPr>
        <p:spPr>
          <a:xfrm>
            <a:off x="6536560" y="1699620"/>
            <a:ext cx="2334632" cy="276959"/>
          </a:xfrm>
          <a:prstGeom prst="rect">
            <a:avLst/>
          </a:prstGeom>
          <a:noFill/>
          <a:ln>
            <a:noFill/>
          </a:ln>
        </p:spPr>
        <p:txBody>
          <a:bodyPr spcFirstLastPara="1" wrap="square" lIns="91425" tIns="45700" rIns="91425" bIns="45700" anchor="t" anchorCtr="0">
            <a:spAutoFit/>
          </a:bodyPr>
          <a:lstStyle/>
          <a:p>
            <a:pPr defTabSz="914378">
              <a:spcBef>
                <a:spcPct val="0"/>
              </a:spcBef>
              <a:spcAft>
                <a:spcPct val="0"/>
              </a:spcAft>
              <a:buClr>
                <a:srgbClr val="000000"/>
              </a:buClr>
              <a:defRPr/>
            </a:pPr>
            <a:r>
              <a:rPr lang="fr" sz="1200" kern="0">
                <a:latin typeface="Arial" panose="020B0604020202020204" pitchFamily="34" charset="0"/>
                <a:ea typeface="Verdana"/>
                <a:cs typeface="Arial" panose="020B0604020202020204" pitchFamily="34" charset="0"/>
                <a:sym typeface="Arial"/>
              </a:rPr>
              <a:t>Douleur locale ou générale</a:t>
            </a:r>
            <a:endParaRPr lang="fr-FR" sz="1200" kern="0">
              <a:latin typeface="Arial" panose="020B0604020202020204" pitchFamily="34" charset="0"/>
              <a:cs typeface="Arial" panose="020B0604020202020204" pitchFamily="34" charset="0"/>
              <a:sym typeface="Arial"/>
            </a:endParaRPr>
          </a:p>
        </p:txBody>
      </p:sp>
      <p:sp>
        <p:nvSpPr>
          <p:cNvPr id="51" name="Google Shape;1006;p5">
            <a:extLst>
              <a:ext uri="{FF2B5EF4-FFF2-40B4-BE49-F238E27FC236}">
                <a16:creationId xmlns:a16="http://schemas.microsoft.com/office/drawing/2014/main" id="{CD6241EA-48BC-16D7-68DA-AF734270236F}"/>
              </a:ext>
            </a:extLst>
          </p:cNvPr>
          <p:cNvSpPr/>
          <p:nvPr/>
        </p:nvSpPr>
        <p:spPr>
          <a:xfrm>
            <a:off x="6519761" y="2896908"/>
            <a:ext cx="1794029" cy="276959"/>
          </a:xfrm>
          <a:prstGeom prst="rect">
            <a:avLst/>
          </a:prstGeom>
          <a:noFill/>
          <a:ln>
            <a:noFill/>
          </a:ln>
        </p:spPr>
        <p:txBody>
          <a:bodyPr spcFirstLastPara="1" wrap="square" lIns="91425" tIns="45700" rIns="91425" bIns="45700" anchor="t" anchorCtr="0">
            <a:spAutoFit/>
          </a:bodyPr>
          <a:lstStyle/>
          <a:p>
            <a:pPr defTabSz="914378">
              <a:spcBef>
                <a:spcPct val="0"/>
              </a:spcBef>
              <a:spcAft>
                <a:spcPct val="0"/>
              </a:spcAft>
              <a:buClr>
                <a:srgbClr val="000000"/>
              </a:buClr>
              <a:defRPr/>
            </a:pPr>
            <a:r>
              <a:rPr lang="fr" sz="1200" kern="0">
                <a:latin typeface="Arial" panose="020B0604020202020204" pitchFamily="34" charset="0"/>
                <a:ea typeface="Verdana"/>
                <a:cs typeface="Arial" panose="020B0604020202020204" pitchFamily="34" charset="0"/>
                <a:sym typeface="Arial"/>
              </a:rPr>
              <a:t>Raideur ou douleur</a:t>
            </a:r>
            <a:endParaRPr lang="fr-FR" sz="1200" kern="0">
              <a:latin typeface="Arial" panose="020B0604020202020204" pitchFamily="34" charset="0"/>
              <a:cs typeface="Arial" panose="020B0604020202020204" pitchFamily="34" charset="0"/>
              <a:sym typeface="Arial"/>
            </a:endParaRPr>
          </a:p>
        </p:txBody>
      </p:sp>
      <p:sp>
        <p:nvSpPr>
          <p:cNvPr id="52" name="Google Shape;1007;p5">
            <a:extLst>
              <a:ext uri="{FF2B5EF4-FFF2-40B4-BE49-F238E27FC236}">
                <a16:creationId xmlns:a16="http://schemas.microsoft.com/office/drawing/2014/main" id="{63C76DEC-2F86-D0C2-D5BC-BCC1D6CAD713}"/>
              </a:ext>
            </a:extLst>
          </p:cNvPr>
          <p:cNvSpPr/>
          <p:nvPr/>
        </p:nvSpPr>
        <p:spPr>
          <a:xfrm>
            <a:off x="6547846" y="2148154"/>
            <a:ext cx="697627" cy="276959"/>
          </a:xfrm>
          <a:prstGeom prst="rect">
            <a:avLst/>
          </a:prstGeom>
          <a:noFill/>
          <a:ln>
            <a:noFill/>
          </a:ln>
        </p:spPr>
        <p:txBody>
          <a:bodyPr spcFirstLastPara="1" wrap="square" lIns="91425" tIns="45700" rIns="91425" bIns="45700" anchor="t" anchorCtr="0">
            <a:spAutoFit/>
          </a:bodyPr>
          <a:lstStyle/>
          <a:p>
            <a:pPr defTabSz="914378">
              <a:spcBef>
                <a:spcPct val="0"/>
              </a:spcBef>
              <a:spcAft>
                <a:spcPct val="0"/>
              </a:spcAft>
              <a:buClr>
                <a:srgbClr val="000000"/>
              </a:buClr>
              <a:defRPr/>
            </a:pPr>
            <a:r>
              <a:rPr lang="fr" sz="1200" kern="0">
                <a:latin typeface="Arial" panose="020B0604020202020204" pitchFamily="34" charset="0"/>
                <a:ea typeface="Verdana"/>
                <a:cs typeface="Arial" panose="020B0604020202020204" pitchFamily="34" charset="0"/>
                <a:sym typeface="Arial"/>
              </a:rPr>
              <a:t>Fatigue</a:t>
            </a:r>
            <a:endParaRPr lang="fr-FR" sz="1200" kern="0">
              <a:latin typeface="Arial" panose="020B0604020202020204" pitchFamily="34" charset="0"/>
              <a:cs typeface="Arial" panose="020B0604020202020204" pitchFamily="34" charset="0"/>
              <a:sym typeface="Arial"/>
            </a:endParaRPr>
          </a:p>
        </p:txBody>
      </p:sp>
      <p:sp>
        <p:nvSpPr>
          <p:cNvPr id="53" name="Google Shape;1008;p5">
            <a:extLst>
              <a:ext uri="{FF2B5EF4-FFF2-40B4-BE49-F238E27FC236}">
                <a16:creationId xmlns:a16="http://schemas.microsoft.com/office/drawing/2014/main" id="{7DC1AEA0-AB17-D6D8-2F78-EB28728026E5}"/>
              </a:ext>
            </a:extLst>
          </p:cNvPr>
          <p:cNvSpPr/>
          <p:nvPr/>
        </p:nvSpPr>
        <p:spPr>
          <a:xfrm>
            <a:off x="6519761" y="2473797"/>
            <a:ext cx="2334632" cy="461624"/>
          </a:xfrm>
          <a:prstGeom prst="rect">
            <a:avLst/>
          </a:prstGeom>
          <a:noFill/>
          <a:ln>
            <a:noFill/>
          </a:ln>
        </p:spPr>
        <p:txBody>
          <a:bodyPr spcFirstLastPara="1" wrap="square" lIns="91425" tIns="45700" rIns="91425" bIns="45700" anchor="t" anchorCtr="0">
            <a:spAutoFit/>
          </a:bodyPr>
          <a:lstStyle/>
          <a:p>
            <a:pPr defTabSz="914378">
              <a:spcBef>
                <a:spcPct val="0"/>
              </a:spcBef>
              <a:spcAft>
                <a:spcPct val="0"/>
              </a:spcAft>
              <a:buClr>
                <a:srgbClr val="000000"/>
              </a:buClr>
              <a:defRPr/>
            </a:pPr>
            <a:r>
              <a:rPr lang="fr" sz="1200" kern="0">
                <a:latin typeface="Arial" panose="020B0604020202020204" pitchFamily="34" charset="0"/>
                <a:ea typeface="Verdana"/>
                <a:cs typeface="Arial" panose="020B0604020202020204" pitchFamily="34" charset="0"/>
                <a:sym typeface="Arial"/>
              </a:rPr>
              <a:t>Sensation de brûlure au niveau des muscles</a:t>
            </a:r>
            <a:endParaRPr lang="fr-FR" sz="1200" kern="0">
              <a:latin typeface="Arial" panose="020B0604020202020204" pitchFamily="34" charset="0"/>
              <a:cs typeface="Arial" panose="020B0604020202020204" pitchFamily="34" charset="0"/>
              <a:sym typeface="Arial"/>
            </a:endParaRPr>
          </a:p>
        </p:txBody>
      </p:sp>
      <p:sp>
        <p:nvSpPr>
          <p:cNvPr id="56" name="Google Shape;1011;p5">
            <a:extLst>
              <a:ext uri="{FF2B5EF4-FFF2-40B4-BE49-F238E27FC236}">
                <a16:creationId xmlns:a16="http://schemas.microsoft.com/office/drawing/2014/main" id="{DE734DF3-4C72-C1BE-50D3-10A05E8C4721}"/>
              </a:ext>
            </a:extLst>
          </p:cNvPr>
          <p:cNvSpPr/>
          <p:nvPr/>
        </p:nvSpPr>
        <p:spPr>
          <a:xfrm>
            <a:off x="5961816" y="1123403"/>
            <a:ext cx="2334632" cy="323125"/>
          </a:xfrm>
          <a:prstGeom prst="rect">
            <a:avLst/>
          </a:prstGeom>
          <a:noFill/>
          <a:ln>
            <a:noFill/>
          </a:ln>
          <a:effectLst/>
        </p:spPr>
        <p:txBody>
          <a:bodyPr wrap="square" lIns="81000" rIns="81000" rtlCol="0" anchor="ctr">
            <a:noAutofit/>
          </a:bodyPr>
          <a:lstStyle/>
          <a:p>
            <a:pPr algn="ctr"/>
            <a:r>
              <a:rPr lang="fr" sz="1200" b="1">
                <a:gradFill>
                  <a:gsLst>
                    <a:gs pos="0">
                      <a:srgbClr val="1A4E7C"/>
                    </a:gs>
                    <a:gs pos="100000">
                      <a:srgbClr val="1CB6C6">
                        <a:shade val="100000"/>
                        <a:satMod val="115000"/>
                      </a:srgbClr>
                    </a:gs>
                  </a:gsLst>
                  <a:lin ang="0" scaled="1"/>
                </a:gradFill>
                <a:cs typeface="Arial" pitchFamily="34" charset="0"/>
                <a:sym typeface="Arial"/>
              </a:rPr>
              <a:t>Symptômes</a:t>
            </a:r>
            <a:endParaRPr lang="fr-FR" sz="1200" b="1">
              <a:gradFill>
                <a:gsLst>
                  <a:gs pos="0">
                    <a:srgbClr val="1A4E7C"/>
                  </a:gs>
                  <a:gs pos="100000">
                    <a:srgbClr val="1CB6C6">
                      <a:shade val="100000"/>
                      <a:satMod val="115000"/>
                    </a:srgbClr>
                  </a:gs>
                </a:gsLst>
                <a:lin ang="0" scaled="1"/>
              </a:gradFill>
              <a:cs typeface="Arial" pitchFamily="34" charset="0"/>
              <a:sym typeface="Verdana"/>
            </a:endParaRPr>
          </a:p>
        </p:txBody>
      </p:sp>
      <p:sp>
        <p:nvSpPr>
          <p:cNvPr id="3" name="Titre 2">
            <a:extLst>
              <a:ext uri="{FF2B5EF4-FFF2-40B4-BE49-F238E27FC236}">
                <a16:creationId xmlns:a16="http://schemas.microsoft.com/office/drawing/2014/main" id="{BEABE3CD-7F4E-C9AB-6D13-5E72B75A4E38}"/>
              </a:ext>
            </a:extLst>
          </p:cNvPr>
          <p:cNvSpPr>
            <a:spLocks noGrp="1"/>
          </p:cNvSpPr>
          <p:nvPr>
            <p:ph type="title"/>
          </p:nvPr>
        </p:nvSpPr>
        <p:spPr>
          <a:xfrm>
            <a:off x="250804" y="412408"/>
            <a:ext cx="8666800" cy="249299"/>
          </a:xfrm>
        </p:spPr>
        <p:txBody>
          <a:bodyPr/>
          <a:lstStyle/>
          <a:p>
            <a:r>
              <a:rPr lang="fr-FR" dirty="0"/>
              <a:t>Douleurs </a:t>
            </a:r>
            <a:r>
              <a:rPr lang="fr-FR" dirty="0" err="1"/>
              <a:t>musculo-squelettiques</a:t>
            </a:r>
            <a:r>
              <a:rPr lang="fr-FR" dirty="0"/>
              <a:t>  </a:t>
            </a:r>
          </a:p>
        </p:txBody>
      </p:sp>
      <p:sp>
        <p:nvSpPr>
          <p:cNvPr id="8" name="Espace réservé du contenu 7">
            <a:extLst>
              <a:ext uri="{FF2B5EF4-FFF2-40B4-BE49-F238E27FC236}">
                <a16:creationId xmlns:a16="http://schemas.microsoft.com/office/drawing/2014/main" id="{8687F528-6E3D-CF05-3999-C697CDFE9B23}"/>
              </a:ext>
            </a:extLst>
          </p:cNvPr>
          <p:cNvSpPr>
            <a:spLocks noGrp="1"/>
          </p:cNvSpPr>
          <p:nvPr>
            <p:ph sz="quarter" idx="11"/>
          </p:nvPr>
        </p:nvSpPr>
        <p:spPr>
          <a:xfrm>
            <a:off x="250826" y="1017136"/>
            <a:ext cx="5051754" cy="2144177"/>
          </a:xfrm>
        </p:spPr>
        <p:txBody>
          <a:bodyPr/>
          <a:lstStyle/>
          <a:p>
            <a:endParaRPr lang="fr-FR" dirty="0"/>
          </a:p>
          <a:p>
            <a:r>
              <a:rPr lang="fr-FR" dirty="0"/>
              <a:t>Les douleurs </a:t>
            </a:r>
            <a:r>
              <a:rPr lang="fr-FR" dirty="0" err="1"/>
              <a:t>musculo-squelettiques</a:t>
            </a:r>
            <a:r>
              <a:rPr lang="fr-FR" dirty="0"/>
              <a:t> (MS) peuvent affecter </a:t>
            </a:r>
            <a:br>
              <a:rPr lang="fr-FR" dirty="0"/>
            </a:br>
            <a:r>
              <a:rPr lang="fr-FR" b="1" dirty="0">
                <a:solidFill>
                  <a:srgbClr val="1CB6C6"/>
                </a:solidFill>
              </a:rPr>
              <a:t>les os, les muscles, les ligaments ou les tendons </a:t>
            </a:r>
            <a:r>
              <a:rPr lang="fr-FR" dirty="0"/>
              <a:t>et incluent les douleurs articulaires.</a:t>
            </a:r>
          </a:p>
          <a:p>
            <a:endParaRPr lang="fr-FR" dirty="0"/>
          </a:p>
          <a:p>
            <a:r>
              <a:rPr lang="fr-FR" dirty="0"/>
              <a:t>La douleur peut être </a:t>
            </a:r>
            <a:r>
              <a:rPr lang="fr-FR" b="1" dirty="0">
                <a:solidFill>
                  <a:srgbClr val="1CB6C6"/>
                </a:solidFill>
              </a:rPr>
              <a:t>aiguë</a:t>
            </a:r>
            <a:r>
              <a:rPr lang="fr-FR" dirty="0"/>
              <a:t> (~3 semaines) ou </a:t>
            </a:r>
            <a:r>
              <a:rPr lang="fr-FR" b="1" dirty="0">
                <a:solidFill>
                  <a:srgbClr val="1CB6C6"/>
                </a:solidFill>
              </a:rPr>
              <a:t>chronique</a:t>
            </a:r>
            <a:r>
              <a:rPr lang="fr-FR" dirty="0"/>
              <a:t> </a:t>
            </a:r>
            <a:br>
              <a:rPr lang="fr-FR" dirty="0"/>
            </a:br>
            <a:r>
              <a:rPr lang="fr-FR" dirty="0"/>
              <a:t>(&gt;3 mois), diffuse ou focale (voire multifocale), au niveau des tissus </a:t>
            </a:r>
            <a:r>
              <a:rPr lang="fr-FR" dirty="0" err="1"/>
              <a:t>musculo-squelettiques</a:t>
            </a:r>
            <a:r>
              <a:rPr lang="fr-FR" dirty="0"/>
              <a:t> ou nerveux associés.</a:t>
            </a:r>
          </a:p>
          <a:p>
            <a:endParaRPr lang="fr-FR" dirty="0"/>
          </a:p>
        </p:txBody>
      </p:sp>
      <p:sp>
        <p:nvSpPr>
          <p:cNvPr id="59" name="Rectangle : coins arrondis 58">
            <a:extLst>
              <a:ext uri="{FF2B5EF4-FFF2-40B4-BE49-F238E27FC236}">
                <a16:creationId xmlns:a16="http://schemas.microsoft.com/office/drawing/2014/main" id="{F8EFEE30-11BB-46AD-3AF1-27D7F0F58E96}"/>
              </a:ext>
            </a:extLst>
          </p:cNvPr>
          <p:cNvSpPr/>
          <p:nvPr/>
        </p:nvSpPr>
        <p:spPr>
          <a:xfrm>
            <a:off x="2536485" y="3525036"/>
            <a:ext cx="4095437" cy="933718"/>
          </a:xfrm>
          <a:prstGeom prst="roundRect">
            <a:avLst/>
          </a:prstGeom>
          <a:gradFill>
            <a:gsLst>
              <a:gs pos="0">
                <a:srgbClr val="1A4E7C"/>
              </a:gs>
              <a:gs pos="100000">
                <a:srgbClr val="1CB6C6">
                  <a:shade val="100000"/>
                  <a:satMod val="115000"/>
                </a:srgbClr>
              </a:gs>
            </a:gsLst>
            <a:lin ang="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378">
              <a:lnSpc>
                <a:spcPct val="110000"/>
              </a:lnSpc>
              <a:spcBef>
                <a:spcPct val="0"/>
              </a:spcBef>
              <a:spcAft>
                <a:spcPct val="0"/>
              </a:spcAft>
              <a:buClr>
                <a:srgbClr val="000000"/>
              </a:buClr>
              <a:defRPr/>
            </a:pPr>
            <a:r>
              <a:rPr lang="fr" sz="1400" kern="0" dirty="0">
                <a:solidFill>
                  <a:srgbClr val="FFFFFF"/>
                </a:solidFill>
                <a:ea typeface="Verdana"/>
                <a:cs typeface="Arial" panose="020B0604020202020204" pitchFamily="34" charset="0"/>
                <a:sym typeface="Arial"/>
              </a:rPr>
              <a:t>Quelles alternatives aux traitements conventionnels pour les prendre en charge ? </a:t>
            </a:r>
          </a:p>
        </p:txBody>
      </p:sp>
    </p:spTree>
    <p:extLst>
      <p:ext uri="{BB962C8B-B14F-4D97-AF65-F5344CB8AC3E}">
        <p14:creationId xmlns:p14="http://schemas.microsoft.com/office/powerpoint/2010/main" val="1264290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C7FC5BF-1543-E486-911C-DC8752718A80}"/>
              </a:ext>
            </a:extLst>
          </p:cNvPr>
          <p:cNvSpPr txBox="1"/>
          <p:nvPr/>
        </p:nvSpPr>
        <p:spPr>
          <a:xfrm>
            <a:off x="236182" y="4947439"/>
            <a:ext cx="8146701" cy="196208"/>
          </a:xfrm>
          <a:prstGeom prst="rect">
            <a:avLst/>
          </a:prstGeom>
          <a:solidFill>
            <a:schemeClr val="bg1"/>
          </a:solidFill>
        </p:spPr>
        <p:txBody>
          <a:bodyPr wrap="square" rtlCol="0">
            <a:spAutoFit/>
          </a:bodyPr>
          <a:lstStyle/>
          <a:p>
            <a:endParaRPr lang="fr-FR" sz="675">
              <a:latin typeface="Arial" panose="020B0604020202020204" pitchFamily="34" charset="0"/>
              <a:cs typeface="Arial" panose="020B0604020202020204" pitchFamily="34" charset="0"/>
            </a:endParaRPr>
          </a:p>
        </p:txBody>
      </p:sp>
      <p:sp>
        <p:nvSpPr>
          <p:cNvPr id="11" name="Espace réservé du texte 10">
            <a:extLst>
              <a:ext uri="{FF2B5EF4-FFF2-40B4-BE49-F238E27FC236}">
                <a16:creationId xmlns:a16="http://schemas.microsoft.com/office/drawing/2014/main" id="{9E50B601-78E3-D781-C34A-ACB3D85D401B}"/>
              </a:ext>
            </a:extLst>
          </p:cNvPr>
          <p:cNvSpPr>
            <a:spLocks noGrp="1"/>
          </p:cNvSpPr>
          <p:nvPr>
            <p:ph type="body" sz="quarter" idx="12"/>
          </p:nvPr>
        </p:nvSpPr>
        <p:spPr>
          <a:xfrm>
            <a:off x="250804" y="4930898"/>
            <a:ext cx="6862764" cy="123111"/>
          </a:xfrm>
        </p:spPr>
        <p:txBody>
          <a:bodyPr/>
          <a:lstStyle/>
          <a:p>
            <a:r>
              <a:rPr lang="fr-FR"/>
              <a:t>World </a:t>
            </a:r>
            <a:r>
              <a:rPr lang="fr-FR" err="1"/>
              <a:t>Health</a:t>
            </a:r>
            <a:r>
              <a:rPr lang="fr-FR"/>
              <a:t> </a:t>
            </a:r>
            <a:r>
              <a:rPr lang="fr-FR" err="1"/>
              <a:t>Organization</a:t>
            </a:r>
            <a:r>
              <a:rPr lang="fr-FR"/>
              <a:t>. WHO global report on </a:t>
            </a:r>
            <a:r>
              <a:rPr lang="fr-FR" err="1"/>
              <a:t>traditional</a:t>
            </a:r>
            <a:r>
              <a:rPr lang="fr-FR"/>
              <a:t> and </a:t>
            </a:r>
            <a:r>
              <a:rPr lang="fr-FR" err="1"/>
              <a:t>complementary</a:t>
            </a:r>
            <a:r>
              <a:rPr lang="fr-FR"/>
              <a:t> </a:t>
            </a:r>
            <a:r>
              <a:rPr lang="fr-FR" err="1"/>
              <a:t>medicine</a:t>
            </a:r>
            <a:r>
              <a:rPr lang="fr-FR"/>
              <a:t>, 2019. </a:t>
            </a:r>
          </a:p>
        </p:txBody>
      </p:sp>
      <p:sp>
        <p:nvSpPr>
          <p:cNvPr id="12" name="Titre 11">
            <a:extLst>
              <a:ext uri="{FF2B5EF4-FFF2-40B4-BE49-F238E27FC236}">
                <a16:creationId xmlns:a16="http://schemas.microsoft.com/office/drawing/2014/main" id="{EEC79619-C19C-C15A-29AB-4A83E9DF28F4}"/>
              </a:ext>
            </a:extLst>
          </p:cNvPr>
          <p:cNvSpPr>
            <a:spLocks noGrp="1"/>
          </p:cNvSpPr>
          <p:nvPr>
            <p:ph type="title"/>
          </p:nvPr>
        </p:nvSpPr>
        <p:spPr/>
        <p:txBody>
          <a:bodyPr/>
          <a:lstStyle/>
          <a:p>
            <a:r>
              <a:rPr lang="fr-FR" dirty="0"/>
              <a:t>Des alternatives grâce à la médecine intégrative </a:t>
            </a:r>
          </a:p>
        </p:txBody>
      </p:sp>
      <p:grpSp>
        <p:nvGrpSpPr>
          <p:cNvPr id="13" name="object 2">
            <a:extLst>
              <a:ext uri="{FF2B5EF4-FFF2-40B4-BE49-F238E27FC236}">
                <a16:creationId xmlns:a16="http://schemas.microsoft.com/office/drawing/2014/main" id="{CE49AF7A-B21B-DFFB-65FC-725213309F01}"/>
              </a:ext>
            </a:extLst>
          </p:cNvPr>
          <p:cNvGrpSpPr/>
          <p:nvPr/>
        </p:nvGrpSpPr>
        <p:grpSpPr>
          <a:xfrm>
            <a:off x="251459" y="1694306"/>
            <a:ext cx="6783693" cy="3117412"/>
            <a:chOff x="251459" y="1694306"/>
            <a:chExt cx="6783693" cy="3117412"/>
          </a:xfrm>
        </p:grpSpPr>
        <p:sp>
          <p:nvSpPr>
            <p:cNvPr id="14" name="object 3">
              <a:extLst>
                <a:ext uri="{FF2B5EF4-FFF2-40B4-BE49-F238E27FC236}">
                  <a16:creationId xmlns:a16="http://schemas.microsoft.com/office/drawing/2014/main" id="{64DEC049-D6B6-D508-6A58-D1A61336934E}"/>
                </a:ext>
              </a:extLst>
            </p:cNvPr>
            <p:cNvSpPr/>
            <p:nvPr/>
          </p:nvSpPr>
          <p:spPr>
            <a:xfrm>
              <a:off x="1778622" y="1694306"/>
              <a:ext cx="5256530" cy="448945"/>
            </a:xfrm>
            <a:custGeom>
              <a:avLst/>
              <a:gdLst/>
              <a:ahLst/>
              <a:cxnLst/>
              <a:rect l="l" t="t" r="r" b="b"/>
              <a:pathLst>
                <a:path w="5256530" h="448944">
                  <a:moveTo>
                    <a:pt x="151396" y="41376"/>
                  </a:moveTo>
                  <a:lnTo>
                    <a:pt x="148145" y="25260"/>
                  </a:lnTo>
                  <a:lnTo>
                    <a:pt x="139280" y="12115"/>
                  </a:lnTo>
                  <a:lnTo>
                    <a:pt x="126136" y="3251"/>
                  </a:lnTo>
                  <a:lnTo>
                    <a:pt x="110045" y="0"/>
                  </a:lnTo>
                  <a:lnTo>
                    <a:pt x="93954" y="3251"/>
                  </a:lnTo>
                  <a:lnTo>
                    <a:pt x="80810" y="12115"/>
                  </a:lnTo>
                  <a:lnTo>
                    <a:pt x="71945" y="25260"/>
                  </a:lnTo>
                  <a:lnTo>
                    <a:pt x="68707" y="41376"/>
                  </a:lnTo>
                  <a:lnTo>
                    <a:pt x="71945" y="57505"/>
                  </a:lnTo>
                  <a:lnTo>
                    <a:pt x="80810" y="70662"/>
                  </a:lnTo>
                  <a:lnTo>
                    <a:pt x="93954" y="79540"/>
                  </a:lnTo>
                  <a:lnTo>
                    <a:pt x="110045" y="82804"/>
                  </a:lnTo>
                  <a:lnTo>
                    <a:pt x="126149" y="79540"/>
                  </a:lnTo>
                  <a:lnTo>
                    <a:pt x="139293" y="70662"/>
                  </a:lnTo>
                  <a:lnTo>
                    <a:pt x="148145" y="57505"/>
                  </a:lnTo>
                  <a:lnTo>
                    <a:pt x="151396" y="41376"/>
                  </a:lnTo>
                  <a:close/>
                </a:path>
                <a:path w="5256530" h="448944">
                  <a:moveTo>
                    <a:pt x="252806" y="177469"/>
                  </a:moveTo>
                  <a:lnTo>
                    <a:pt x="251587" y="170307"/>
                  </a:lnTo>
                  <a:lnTo>
                    <a:pt x="251548" y="170053"/>
                  </a:lnTo>
                  <a:lnTo>
                    <a:pt x="247484" y="163703"/>
                  </a:lnTo>
                  <a:lnTo>
                    <a:pt x="241528" y="159562"/>
                  </a:lnTo>
                  <a:lnTo>
                    <a:pt x="234467" y="157937"/>
                  </a:lnTo>
                  <a:lnTo>
                    <a:pt x="227050" y="159207"/>
                  </a:lnTo>
                  <a:lnTo>
                    <a:pt x="179793" y="177469"/>
                  </a:lnTo>
                  <a:lnTo>
                    <a:pt x="166954" y="155371"/>
                  </a:lnTo>
                  <a:lnTo>
                    <a:pt x="145351" y="118186"/>
                  </a:lnTo>
                  <a:lnTo>
                    <a:pt x="133070" y="103568"/>
                  </a:lnTo>
                  <a:lnTo>
                    <a:pt x="117817" y="95999"/>
                  </a:lnTo>
                  <a:lnTo>
                    <a:pt x="100736" y="95834"/>
                  </a:lnTo>
                  <a:lnTo>
                    <a:pt x="82778" y="103568"/>
                  </a:lnTo>
                  <a:lnTo>
                    <a:pt x="13766" y="148844"/>
                  </a:lnTo>
                  <a:lnTo>
                    <a:pt x="10718" y="155930"/>
                  </a:lnTo>
                  <a:lnTo>
                    <a:pt x="11506" y="162864"/>
                  </a:lnTo>
                  <a:lnTo>
                    <a:pt x="19278" y="244055"/>
                  </a:lnTo>
                  <a:lnTo>
                    <a:pt x="21450" y="251244"/>
                  </a:lnTo>
                  <a:lnTo>
                    <a:pt x="26047" y="256844"/>
                  </a:lnTo>
                  <a:lnTo>
                    <a:pt x="32575" y="260413"/>
                  </a:lnTo>
                  <a:lnTo>
                    <a:pt x="33235" y="260413"/>
                  </a:lnTo>
                  <a:lnTo>
                    <a:pt x="39903" y="261124"/>
                  </a:lnTo>
                  <a:lnTo>
                    <a:pt x="47078" y="258953"/>
                  </a:lnTo>
                  <a:lnTo>
                    <a:pt x="52679" y="254342"/>
                  </a:lnTo>
                  <a:lnTo>
                    <a:pt x="56146" y="247967"/>
                  </a:lnTo>
                  <a:lnTo>
                    <a:pt x="56946" y="240474"/>
                  </a:lnTo>
                  <a:lnTo>
                    <a:pt x="50241" y="170307"/>
                  </a:lnTo>
                  <a:lnTo>
                    <a:pt x="73279" y="155371"/>
                  </a:lnTo>
                  <a:lnTo>
                    <a:pt x="73279" y="237871"/>
                  </a:lnTo>
                  <a:lnTo>
                    <a:pt x="48831" y="315518"/>
                  </a:lnTo>
                  <a:lnTo>
                    <a:pt x="2311" y="397306"/>
                  </a:lnTo>
                  <a:lnTo>
                    <a:pt x="787" y="399961"/>
                  </a:lnTo>
                  <a:lnTo>
                    <a:pt x="0" y="402869"/>
                  </a:lnTo>
                  <a:lnTo>
                    <a:pt x="16573" y="425488"/>
                  </a:lnTo>
                  <a:lnTo>
                    <a:pt x="22910" y="424992"/>
                  </a:lnTo>
                  <a:lnTo>
                    <a:pt x="23672" y="424992"/>
                  </a:lnTo>
                  <a:lnTo>
                    <a:pt x="30314" y="421690"/>
                  </a:lnTo>
                  <a:lnTo>
                    <a:pt x="35128" y="416153"/>
                  </a:lnTo>
                  <a:lnTo>
                    <a:pt x="35242" y="416013"/>
                  </a:lnTo>
                  <a:lnTo>
                    <a:pt x="82283" y="333298"/>
                  </a:lnTo>
                  <a:lnTo>
                    <a:pt x="83185" y="331876"/>
                  </a:lnTo>
                  <a:lnTo>
                    <a:pt x="83883" y="330352"/>
                  </a:lnTo>
                  <a:lnTo>
                    <a:pt x="105879" y="260413"/>
                  </a:lnTo>
                  <a:lnTo>
                    <a:pt x="119875" y="260413"/>
                  </a:lnTo>
                  <a:lnTo>
                    <a:pt x="158280" y="321106"/>
                  </a:lnTo>
                  <a:lnTo>
                    <a:pt x="182740" y="411543"/>
                  </a:lnTo>
                  <a:lnTo>
                    <a:pt x="186080" y="418299"/>
                  </a:lnTo>
                  <a:lnTo>
                    <a:pt x="189966" y="421690"/>
                  </a:lnTo>
                  <a:lnTo>
                    <a:pt x="191693" y="423138"/>
                  </a:lnTo>
                  <a:lnTo>
                    <a:pt x="198424" y="425475"/>
                  </a:lnTo>
                  <a:lnTo>
                    <a:pt x="205955" y="424992"/>
                  </a:lnTo>
                  <a:lnTo>
                    <a:pt x="212610" y="421690"/>
                  </a:lnTo>
                  <a:lnTo>
                    <a:pt x="214299" y="419823"/>
                  </a:lnTo>
                  <a:lnTo>
                    <a:pt x="217487" y="416153"/>
                  </a:lnTo>
                  <a:lnTo>
                    <a:pt x="219862" y="409270"/>
                  </a:lnTo>
                  <a:lnTo>
                    <a:pt x="219468" y="402869"/>
                  </a:lnTo>
                  <a:lnTo>
                    <a:pt x="219392" y="401751"/>
                  </a:lnTo>
                  <a:lnTo>
                    <a:pt x="194348" y="309118"/>
                  </a:lnTo>
                  <a:lnTo>
                    <a:pt x="193865" y="307060"/>
                  </a:lnTo>
                  <a:lnTo>
                    <a:pt x="193040" y="305054"/>
                  </a:lnTo>
                  <a:lnTo>
                    <a:pt x="164782" y="260413"/>
                  </a:lnTo>
                  <a:lnTo>
                    <a:pt x="146926" y="232206"/>
                  </a:lnTo>
                  <a:lnTo>
                    <a:pt x="146926" y="196316"/>
                  </a:lnTo>
                  <a:lnTo>
                    <a:pt x="155155" y="210477"/>
                  </a:lnTo>
                  <a:lnTo>
                    <a:pt x="159740" y="215811"/>
                  </a:lnTo>
                  <a:lnTo>
                    <a:pt x="165722" y="219024"/>
                  </a:lnTo>
                  <a:lnTo>
                    <a:pt x="172427" y="219925"/>
                  </a:lnTo>
                  <a:lnTo>
                    <a:pt x="179158" y="218338"/>
                  </a:lnTo>
                  <a:lnTo>
                    <a:pt x="236181" y="196316"/>
                  </a:lnTo>
                  <a:lnTo>
                    <a:pt x="240715" y="194576"/>
                  </a:lnTo>
                  <a:lnTo>
                    <a:pt x="247053" y="190512"/>
                  </a:lnTo>
                  <a:lnTo>
                    <a:pt x="251193" y="184543"/>
                  </a:lnTo>
                  <a:lnTo>
                    <a:pt x="252806" y="177469"/>
                  </a:lnTo>
                  <a:close/>
                </a:path>
                <a:path w="5256530" h="448944">
                  <a:moveTo>
                    <a:pt x="917054" y="41376"/>
                  </a:moveTo>
                  <a:lnTo>
                    <a:pt x="913815" y="25260"/>
                  </a:lnTo>
                  <a:lnTo>
                    <a:pt x="905002" y="12115"/>
                  </a:lnTo>
                  <a:lnTo>
                    <a:pt x="891946" y="3251"/>
                  </a:lnTo>
                  <a:lnTo>
                    <a:pt x="875957" y="0"/>
                  </a:lnTo>
                  <a:lnTo>
                    <a:pt x="859942" y="3251"/>
                  </a:lnTo>
                  <a:lnTo>
                    <a:pt x="846886" y="12115"/>
                  </a:lnTo>
                  <a:lnTo>
                    <a:pt x="838073" y="25260"/>
                  </a:lnTo>
                  <a:lnTo>
                    <a:pt x="834847" y="41376"/>
                  </a:lnTo>
                  <a:lnTo>
                    <a:pt x="838073" y="57505"/>
                  </a:lnTo>
                  <a:lnTo>
                    <a:pt x="846886" y="70662"/>
                  </a:lnTo>
                  <a:lnTo>
                    <a:pt x="859942" y="79540"/>
                  </a:lnTo>
                  <a:lnTo>
                    <a:pt x="875957" y="82804"/>
                  </a:lnTo>
                  <a:lnTo>
                    <a:pt x="891959" y="79540"/>
                  </a:lnTo>
                  <a:lnTo>
                    <a:pt x="905014" y="70662"/>
                  </a:lnTo>
                  <a:lnTo>
                    <a:pt x="913828" y="57505"/>
                  </a:lnTo>
                  <a:lnTo>
                    <a:pt x="917054" y="41376"/>
                  </a:lnTo>
                  <a:close/>
                </a:path>
                <a:path w="5256530" h="448944">
                  <a:moveTo>
                    <a:pt x="1017866" y="177469"/>
                  </a:moveTo>
                  <a:lnTo>
                    <a:pt x="1016647" y="170307"/>
                  </a:lnTo>
                  <a:lnTo>
                    <a:pt x="1016609" y="170053"/>
                  </a:lnTo>
                  <a:lnTo>
                    <a:pt x="1012571" y="163703"/>
                  </a:lnTo>
                  <a:lnTo>
                    <a:pt x="1006652" y="159562"/>
                  </a:lnTo>
                  <a:lnTo>
                    <a:pt x="999629" y="157937"/>
                  </a:lnTo>
                  <a:lnTo>
                    <a:pt x="992263" y="159207"/>
                  </a:lnTo>
                  <a:lnTo>
                    <a:pt x="945286" y="177469"/>
                  </a:lnTo>
                  <a:lnTo>
                    <a:pt x="932522" y="155371"/>
                  </a:lnTo>
                  <a:lnTo>
                    <a:pt x="911047" y="118186"/>
                  </a:lnTo>
                  <a:lnTo>
                    <a:pt x="898842" y="103568"/>
                  </a:lnTo>
                  <a:lnTo>
                    <a:pt x="883678" y="95999"/>
                  </a:lnTo>
                  <a:lnTo>
                    <a:pt x="866698" y="95834"/>
                  </a:lnTo>
                  <a:lnTo>
                    <a:pt x="848842" y="103568"/>
                  </a:lnTo>
                  <a:lnTo>
                    <a:pt x="780249" y="148844"/>
                  </a:lnTo>
                  <a:lnTo>
                    <a:pt x="777214" y="155930"/>
                  </a:lnTo>
                  <a:lnTo>
                    <a:pt x="777989" y="162864"/>
                  </a:lnTo>
                  <a:lnTo>
                    <a:pt x="785723" y="244055"/>
                  </a:lnTo>
                  <a:lnTo>
                    <a:pt x="787869" y="251244"/>
                  </a:lnTo>
                  <a:lnTo>
                    <a:pt x="792441" y="256844"/>
                  </a:lnTo>
                  <a:lnTo>
                    <a:pt x="798931" y="260413"/>
                  </a:lnTo>
                  <a:lnTo>
                    <a:pt x="799592" y="260413"/>
                  </a:lnTo>
                  <a:lnTo>
                    <a:pt x="806208" y="261124"/>
                  </a:lnTo>
                  <a:lnTo>
                    <a:pt x="813346" y="258953"/>
                  </a:lnTo>
                  <a:lnTo>
                    <a:pt x="818921" y="254342"/>
                  </a:lnTo>
                  <a:lnTo>
                    <a:pt x="822363" y="247967"/>
                  </a:lnTo>
                  <a:lnTo>
                    <a:pt x="823163" y="240474"/>
                  </a:lnTo>
                  <a:lnTo>
                    <a:pt x="816495" y="170307"/>
                  </a:lnTo>
                  <a:lnTo>
                    <a:pt x="839406" y="155371"/>
                  </a:lnTo>
                  <a:lnTo>
                    <a:pt x="839406" y="237871"/>
                  </a:lnTo>
                  <a:lnTo>
                    <a:pt x="815098" y="315518"/>
                  </a:lnTo>
                  <a:lnTo>
                    <a:pt x="768845" y="397306"/>
                  </a:lnTo>
                  <a:lnTo>
                    <a:pt x="767334" y="399961"/>
                  </a:lnTo>
                  <a:lnTo>
                    <a:pt x="766559" y="402869"/>
                  </a:lnTo>
                  <a:lnTo>
                    <a:pt x="783031" y="425488"/>
                  </a:lnTo>
                  <a:lnTo>
                    <a:pt x="789317" y="424992"/>
                  </a:lnTo>
                  <a:lnTo>
                    <a:pt x="790079" y="424992"/>
                  </a:lnTo>
                  <a:lnTo>
                    <a:pt x="796683" y="421690"/>
                  </a:lnTo>
                  <a:lnTo>
                    <a:pt x="801471" y="416153"/>
                  </a:lnTo>
                  <a:lnTo>
                    <a:pt x="801585" y="416013"/>
                  </a:lnTo>
                  <a:lnTo>
                    <a:pt x="848360" y="333298"/>
                  </a:lnTo>
                  <a:lnTo>
                    <a:pt x="849236" y="331876"/>
                  </a:lnTo>
                  <a:lnTo>
                    <a:pt x="849947" y="330352"/>
                  </a:lnTo>
                  <a:lnTo>
                    <a:pt x="871804" y="260413"/>
                  </a:lnTo>
                  <a:lnTo>
                    <a:pt x="885723" y="260413"/>
                  </a:lnTo>
                  <a:lnTo>
                    <a:pt x="923899" y="321106"/>
                  </a:lnTo>
                  <a:lnTo>
                    <a:pt x="948207" y="411543"/>
                  </a:lnTo>
                  <a:lnTo>
                    <a:pt x="951534" y="418299"/>
                  </a:lnTo>
                  <a:lnTo>
                    <a:pt x="955395" y="421690"/>
                  </a:lnTo>
                  <a:lnTo>
                    <a:pt x="957110" y="423138"/>
                  </a:lnTo>
                  <a:lnTo>
                    <a:pt x="963803" y="425475"/>
                  </a:lnTo>
                  <a:lnTo>
                    <a:pt x="971283" y="424992"/>
                  </a:lnTo>
                  <a:lnTo>
                    <a:pt x="977900" y="421690"/>
                  </a:lnTo>
                  <a:lnTo>
                    <a:pt x="979576" y="419823"/>
                  </a:lnTo>
                  <a:lnTo>
                    <a:pt x="982751" y="416153"/>
                  </a:lnTo>
                  <a:lnTo>
                    <a:pt x="985113" y="409270"/>
                  </a:lnTo>
                  <a:lnTo>
                    <a:pt x="984719" y="402869"/>
                  </a:lnTo>
                  <a:lnTo>
                    <a:pt x="984643" y="401751"/>
                  </a:lnTo>
                  <a:lnTo>
                    <a:pt x="959751" y="309118"/>
                  </a:lnTo>
                  <a:lnTo>
                    <a:pt x="959269" y="307060"/>
                  </a:lnTo>
                  <a:lnTo>
                    <a:pt x="958456" y="305054"/>
                  </a:lnTo>
                  <a:lnTo>
                    <a:pt x="930363" y="260413"/>
                  </a:lnTo>
                  <a:lnTo>
                    <a:pt x="912609" y="232206"/>
                  </a:lnTo>
                  <a:lnTo>
                    <a:pt x="912609" y="196316"/>
                  </a:lnTo>
                  <a:lnTo>
                    <a:pt x="920788" y="210477"/>
                  </a:lnTo>
                  <a:lnTo>
                    <a:pt x="925347" y="215811"/>
                  </a:lnTo>
                  <a:lnTo>
                    <a:pt x="931291" y="219024"/>
                  </a:lnTo>
                  <a:lnTo>
                    <a:pt x="937958" y="219925"/>
                  </a:lnTo>
                  <a:lnTo>
                    <a:pt x="944651" y="218338"/>
                  </a:lnTo>
                  <a:lnTo>
                    <a:pt x="1001331" y="196316"/>
                  </a:lnTo>
                  <a:lnTo>
                    <a:pt x="1005840" y="194576"/>
                  </a:lnTo>
                  <a:lnTo>
                    <a:pt x="1012139" y="190512"/>
                  </a:lnTo>
                  <a:lnTo>
                    <a:pt x="1016266" y="184543"/>
                  </a:lnTo>
                  <a:lnTo>
                    <a:pt x="1017866" y="177469"/>
                  </a:lnTo>
                  <a:close/>
                </a:path>
                <a:path w="5256530" h="448944">
                  <a:moveTo>
                    <a:pt x="1916798" y="41376"/>
                  </a:moveTo>
                  <a:lnTo>
                    <a:pt x="1913559" y="25260"/>
                  </a:lnTo>
                  <a:lnTo>
                    <a:pt x="1904746" y="12115"/>
                  </a:lnTo>
                  <a:lnTo>
                    <a:pt x="1891690" y="3251"/>
                  </a:lnTo>
                  <a:lnTo>
                    <a:pt x="1875701" y="0"/>
                  </a:lnTo>
                  <a:lnTo>
                    <a:pt x="1859686" y="3251"/>
                  </a:lnTo>
                  <a:lnTo>
                    <a:pt x="1846630" y="12115"/>
                  </a:lnTo>
                  <a:lnTo>
                    <a:pt x="1837817" y="25260"/>
                  </a:lnTo>
                  <a:lnTo>
                    <a:pt x="1834591" y="41376"/>
                  </a:lnTo>
                  <a:lnTo>
                    <a:pt x="1837817" y="57505"/>
                  </a:lnTo>
                  <a:lnTo>
                    <a:pt x="1846630" y="70662"/>
                  </a:lnTo>
                  <a:lnTo>
                    <a:pt x="1859686" y="79540"/>
                  </a:lnTo>
                  <a:lnTo>
                    <a:pt x="1875701" y="82804"/>
                  </a:lnTo>
                  <a:lnTo>
                    <a:pt x="1891703" y="79540"/>
                  </a:lnTo>
                  <a:lnTo>
                    <a:pt x="1904758" y="70662"/>
                  </a:lnTo>
                  <a:lnTo>
                    <a:pt x="1913572" y="57505"/>
                  </a:lnTo>
                  <a:lnTo>
                    <a:pt x="1916798" y="41376"/>
                  </a:lnTo>
                  <a:close/>
                </a:path>
                <a:path w="5256530" h="448944">
                  <a:moveTo>
                    <a:pt x="2017610" y="177469"/>
                  </a:moveTo>
                  <a:lnTo>
                    <a:pt x="2016391" y="170307"/>
                  </a:lnTo>
                  <a:lnTo>
                    <a:pt x="2016353" y="170053"/>
                  </a:lnTo>
                  <a:lnTo>
                    <a:pt x="2012315" y="163703"/>
                  </a:lnTo>
                  <a:lnTo>
                    <a:pt x="2006396" y="159562"/>
                  </a:lnTo>
                  <a:lnTo>
                    <a:pt x="1999373" y="157937"/>
                  </a:lnTo>
                  <a:lnTo>
                    <a:pt x="1992007" y="159207"/>
                  </a:lnTo>
                  <a:lnTo>
                    <a:pt x="1945030" y="177469"/>
                  </a:lnTo>
                  <a:lnTo>
                    <a:pt x="1932266" y="155371"/>
                  </a:lnTo>
                  <a:lnTo>
                    <a:pt x="1910791" y="118186"/>
                  </a:lnTo>
                  <a:lnTo>
                    <a:pt x="1898586" y="103568"/>
                  </a:lnTo>
                  <a:lnTo>
                    <a:pt x="1883422" y="95999"/>
                  </a:lnTo>
                  <a:lnTo>
                    <a:pt x="1866442" y="95834"/>
                  </a:lnTo>
                  <a:lnTo>
                    <a:pt x="1848586" y="103568"/>
                  </a:lnTo>
                  <a:lnTo>
                    <a:pt x="1779993" y="148844"/>
                  </a:lnTo>
                  <a:lnTo>
                    <a:pt x="1776958" y="155930"/>
                  </a:lnTo>
                  <a:lnTo>
                    <a:pt x="1777733" y="162864"/>
                  </a:lnTo>
                  <a:lnTo>
                    <a:pt x="1785467" y="244055"/>
                  </a:lnTo>
                  <a:lnTo>
                    <a:pt x="1787613" y="251244"/>
                  </a:lnTo>
                  <a:lnTo>
                    <a:pt x="1792185" y="256844"/>
                  </a:lnTo>
                  <a:lnTo>
                    <a:pt x="1798675" y="260413"/>
                  </a:lnTo>
                  <a:lnTo>
                    <a:pt x="1799336" y="260413"/>
                  </a:lnTo>
                  <a:lnTo>
                    <a:pt x="1805952" y="261124"/>
                  </a:lnTo>
                  <a:lnTo>
                    <a:pt x="1813090" y="258953"/>
                  </a:lnTo>
                  <a:lnTo>
                    <a:pt x="1818665" y="254342"/>
                  </a:lnTo>
                  <a:lnTo>
                    <a:pt x="1822107" y="247967"/>
                  </a:lnTo>
                  <a:lnTo>
                    <a:pt x="1822907" y="240474"/>
                  </a:lnTo>
                  <a:lnTo>
                    <a:pt x="1816239" y="170307"/>
                  </a:lnTo>
                  <a:lnTo>
                    <a:pt x="1839150" y="155371"/>
                  </a:lnTo>
                  <a:lnTo>
                    <a:pt x="1839150" y="237871"/>
                  </a:lnTo>
                  <a:lnTo>
                    <a:pt x="1814842" y="315518"/>
                  </a:lnTo>
                  <a:lnTo>
                    <a:pt x="1768589" y="397306"/>
                  </a:lnTo>
                  <a:lnTo>
                    <a:pt x="1767078" y="399961"/>
                  </a:lnTo>
                  <a:lnTo>
                    <a:pt x="1766303" y="402869"/>
                  </a:lnTo>
                  <a:lnTo>
                    <a:pt x="1782775" y="425488"/>
                  </a:lnTo>
                  <a:lnTo>
                    <a:pt x="1789061" y="424992"/>
                  </a:lnTo>
                  <a:lnTo>
                    <a:pt x="1789823" y="424992"/>
                  </a:lnTo>
                  <a:lnTo>
                    <a:pt x="1796427" y="421690"/>
                  </a:lnTo>
                  <a:lnTo>
                    <a:pt x="1801215" y="416153"/>
                  </a:lnTo>
                  <a:lnTo>
                    <a:pt x="1801329" y="416013"/>
                  </a:lnTo>
                  <a:lnTo>
                    <a:pt x="1848104" y="333298"/>
                  </a:lnTo>
                  <a:lnTo>
                    <a:pt x="1848980" y="331876"/>
                  </a:lnTo>
                  <a:lnTo>
                    <a:pt x="1849691" y="330352"/>
                  </a:lnTo>
                  <a:lnTo>
                    <a:pt x="1871548" y="260413"/>
                  </a:lnTo>
                  <a:lnTo>
                    <a:pt x="1885467" y="260413"/>
                  </a:lnTo>
                  <a:lnTo>
                    <a:pt x="1923643" y="321106"/>
                  </a:lnTo>
                  <a:lnTo>
                    <a:pt x="1947951" y="411543"/>
                  </a:lnTo>
                  <a:lnTo>
                    <a:pt x="1951278" y="418299"/>
                  </a:lnTo>
                  <a:lnTo>
                    <a:pt x="1955139" y="421690"/>
                  </a:lnTo>
                  <a:lnTo>
                    <a:pt x="1956854" y="423138"/>
                  </a:lnTo>
                  <a:lnTo>
                    <a:pt x="1963547" y="425475"/>
                  </a:lnTo>
                  <a:lnTo>
                    <a:pt x="1971027" y="424992"/>
                  </a:lnTo>
                  <a:lnTo>
                    <a:pt x="1977644" y="421690"/>
                  </a:lnTo>
                  <a:lnTo>
                    <a:pt x="1979320" y="419823"/>
                  </a:lnTo>
                  <a:lnTo>
                    <a:pt x="1982495" y="416153"/>
                  </a:lnTo>
                  <a:lnTo>
                    <a:pt x="1984857" y="409270"/>
                  </a:lnTo>
                  <a:lnTo>
                    <a:pt x="1984463" y="402869"/>
                  </a:lnTo>
                  <a:lnTo>
                    <a:pt x="1984387" y="401751"/>
                  </a:lnTo>
                  <a:lnTo>
                    <a:pt x="1959495" y="309118"/>
                  </a:lnTo>
                  <a:lnTo>
                    <a:pt x="1959013" y="307060"/>
                  </a:lnTo>
                  <a:lnTo>
                    <a:pt x="1958200" y="305054"/>
                  </a:lnTo>
                  <a:lnTo>
                    <a:pt x="1930107" y="260413"/>
                  </a:lnTo>
                  <a:lnTo>
                    <a:pt x="1912353" y="232206"/>
                  </a:lnTo>
                  <a:lnTo>
                    <a:pt x="1912353" y="196316"/>
                  </a:lnTo>
                  <a:lnTo>
                    <a:pt x="1920532" y="210477"/>
                  </a:lnTo>
                  <a:lnTo>
                    <a:pt x="1925091" y="215811"/>
                  </a:lnTo>
                  <a:lnTo>
                    <a:pt x="1931035" y="219024"/>
                  </a:lnTo>
                  <a:lnTo>
                    <a:pt x="1937702" y="219925"/>
                  </a:lnTo>
                  <a:lnTo>
                    <a:pt x="1944395" y="218338"/>
                  </a:lnTo>
                  <a:lnTo>
                    <a:pt x="2001075" y="196316"/>
                  </a:lnTo>
                  <a:lnTo>
                    <a:pt x="2005584" y="194576"/>
                  </a:lnTo>
                  <a:lnTo>
                    <a:pt x="2011883" y="190512"/>
                  </a:lnTo>
                  <a:lnTo>
                    <a:pt x="2016010" y="184543"/>
                  </a:lnTo>
                  <a:lnTo>
                    <a:pt x="2017610" y="177469"/>
                  </a:lnTo>
                  <a:close/>
                </a:path>
                <a:path w="5256530" h="448944">
                  <a:moveTo>
                    <a:pt x="2989084" y="56616"/>
                  </a:moveTo>
                  <a:lnTo>
                    <a:pt x="2985833" y="40500"/>
                  </a:lnTo>
                  <a:lnTo>
                    <a:pt x="2976969" y="27355"/>
                  </a:lnTo>
                  <a:lnTo>
                    <a:pt x="2963824" y="18491"/>
                  </a:lnTo>
                  <a:lnTo>
                    <a:pt x="2947733" y="15240"/>
                  </a:lnTo>
                  <a:lnTo>
                    <a:pt x="2931642" y="18491"/>
                  </a:lnTo>
                  <a:lnTo>
                    <a:pt x="2918498" y="27355"/>
                  </a:lnTo>
                  <a:lnTo>
                    <a:pt x="2909633" y="40500"/>
                  </a:lnTo>
                  <a:lnTo>
                    <a:pt x="2906395" y="56616"/>
                  </a:lnTo>
                  <a:lnTo>
                    <a:pt x="2909633" y="72745"/>
                  </a:lnTo>
                  <a:lnTo>
                    <a:pt x="2918498" y="85902"/>
                  </a:lnTo>
                  <a:lnTo>
                    <a:pt x="2931642" y="94780"/>
                  </a:lnTo>
                  <a:lnTo>
                    <a:pt x="2947733" y="98044"/>
                  </a:lnTo>
                  <a:lnTo>
                    <a:pt x="2963837" y="94780"/>
                  </a:lnTo>
                  <a:lnTo>
                    <a:pt x="2976981" y="85902"/>
                  </a:lnTo>
                  <a:lnTo>
                    <a:pt x="2985833" y="72745"/>
                  </a:lnTo>
                  <a:lnTo>
                    <a:pt x="2989084" y="56616"/>
                  </a:lnTo>
                  <a:close/>
                </a:path>
                <a:path w="5256530" h="448944">
                  <a:moveTo>
                    <a:pt x="3090494" y="192709"/>
                  </a:moveTo>
                  <a:lnTo>
                    <a:pt x="3089275" y="185547"/>
                  </a:lnTo>
                  <a:lnTo>
                    <a:pt x="3089237" y="185293"/>
                  </a:lnTo>
                  <a:lnTo>
                    <a:pt x="3085173" y="178943"/>
                  </a:lnTo>
                  <a:lnTo>
                    <a:pt x="3079216" y="174802"/>
                  </a:lnTo>
                  <a:lnTo>
                    <a:pt x="3072155" y="173177"/>
                  </a:lnTo>
                  <a:lnTo>
                    <a:pt x="3064738" y="174447"/>
                  </a:lnTo>
                  <a:lnTo>
                    <a:pt x="3017482" y="192709"/>
                  </a:lnTo>
                  <a:lnTo>
                    <a:pt x="3004642" y="170611"/>
                  </a:lnTo>
                  <a:lnTo>
                    <a:pt x="2983039" y="133426"/>
                  </a:lnTo>
                  <a:lnTo>
                    <a:pt x="2970758" y="118808"/>
                  </a:lnTo>
                  <a:lnTo>
                    <a:pt x="2955506" y="111239"/>
                  </a:lnTo>
                  <a:lnTo>
                    <a:pt x="2938424" y="111074"/>
                  </a:lnTo>
                  <a:lnTo>
                    <a:pt x="2920466" y="118808"/>
                  </a:lnTo>
                  <a:lnTo>
                    <a:pt x="2851454" y="164084"/>
                  </a:lnTo>
                  <a:lnTo>
                    <a:pt x="2848406" y="171170"/>
                  </a:lnTo>
                  <a:lnTo>
                    <a:pt x="2849194" y="178104"/>
                  </a:lnTo>
                  <a:lnTo>
                    <a:pt x="2856966" y="259295"/>
                  </a:lnTo>
                  <a:lnTo>
                    <a:pt x="2859138" y="266484"/>
                  </a:lnTo>
                  <a:lnTo>
                    <a:pt x="2863735" y="272084"/>
                  </a:lnTo>
                  <a:lnTo>
                    <a:pt x="2870263" y="275653"/>
                  </a:lnTo>
                  <a:lnTo>
                    <a:pt x="2870924" y="275653"/>
                  </a:lnTo>
                  <a:lnTo>
                    <a:pt x="2877591" y="276364"/>
                  </a:lnTo>
                  <a:lnTo>
                    <a:pt x="2884767" y="274193"/>
                  </a:lnTo>
                  <a:lnTo>
                    <a:pt x="2890367" y="269582"/>
                  </a:lnTo>
                  <a:lnTo>
                    <a:pt x="2893834" y="263207"/>
                  </a:lnTo>
                  <a:lnTo>
                    <a:pt x="2894634" y="255714"/>
                  </a:lnTo>
                  <a:lnTo>
                    <a:pt x="2887929" y="185547"/>
                  </a:lnTo>
                  <a:lnTo>
                    <a:pt x="2910967" y="170611"/>
                  </a:lnTo>
                  <a:lnTo>
                    <a:pt x="2910967" y="253111"/>
                  </a:lnTo>
                  <a:lnTo>
                    <a:pt x="2886519" y="330758"/>
                  </a:lnTo>
                  <a:lnTo>
                    <a:pt x="2839999" y="412546"/>
                  </a:lnTo>
                  <a:lnTo>
                    <a:pt x="2838475" y="415201"/>
                  </a:lnTo>
                  <a:lnTo>
                    <a:pt x="2837688" y="418109"/>
                  </a:lnTo>
                  <a:lnTo>
                    <a:pt x="2854261" y="440728"/>
                  </a:lnTo>
                  <a:lnTo>
                    <a:pt x="2860598" y="440232"/>
                  </a:lnTo>
                  <a:lnTo>
                    <a:pt x="2861360" y="440232"/>
                  </a:lnTo>
                  <a:lnTo>
                    <a:pt x="2868003" y="436930"/>
                  </a:lnTo>
                  <a:lnTo>
                    <a:pt x="2872816" y="431393"/>
                  </a:lnTo>
                  <a:lnTo>
                    <a:pt x="2872930" y="431253"/>
                  </a:lnTo>
                  <a:lnTo>
                    <a:pt x="2919971" y="348538"/>
                  </a:lnTo>
                  <a:lnTo>
                    <a:pt x="2920873" y="347116"/>
                  </a:lnTo>
                  <a:lnTo>
                    <a:pt x="2921571" y="345592"/>
                  </a:lnTo>
                  <a:lnTo>
                    <a:pt x="2943568" y="275653"/>
                  </a:lnTo>
                  <a:lnTo>
                    <a:pt x="2957563" y="275653"/>
                  </a:lnTo>
                  <a:lnTo>
                    <a:pt x="2995968" y="336346"/>
                  </a:lnTo>
                  <a:lnTo>
                    <a:pt x="3020428" y="426783"/>
                  </a:lnTo>
                  <a:lnTo>
                    <a:pt x="3023768" y="433539"/>
                  </a:lnTo>
                  <a:lnTo>
                    <a:pt x="3027654" y="436930"/>
                  </a:lnTo>
                  <a:lnTo>
                    <a:pt x="3029381" y="438378"/>
                  </a:lnTo>
                  <a:lnTo>
                    <a:pt x="3036112" y="440715"/>
                  </a:lnTo>
                  <a:lnTo>
                    <a:pt x="3043644" y="440232"/>
                  </a:lnTo>
                  <a:lnTo>
                    <a:pt x="3050298" y="436930"/>
                  </a:lnTo>
                  <a:lnTo>
                    <a:pt x="3051987" y="435063"/>
                  </a:lnTo>
                  <a:lnTo>
                    <a:pt x="3055175" y="431393"/>
                  </a:lnTo>
                  <a:lnTo>
                    <a:pt x="3057550" y="424510"/>
                  </a:lnTo>
                  <a:lnTo>
                    <a:pt x="3057156" y="418109"/>
                  </a:lnTo>
                  <a:lnTo>
                    <a:pt x="3057080" y="416991"/>
                  </a:lnTo>
                  <a:lnTo>
                    <a:pt x="3032036" y="324358"/>
                  </a:lnTo>
                  <a:lnTo>
                    <a:pt x="3031553" y="322300"/>
                  </a:lnTo>
                  <a:lnTo>
                    <a:pt x="3030728" y="320294"/>
                  </a:lnTo>
                  <a:lnTo>
                    <a:pt x="3002470" y="275653"/>
                  </a:lnTo>
                  <a:lnTo>
                    <a:pt x="2984614" y="247446"/>
                  </a:lnTo>
                  <a:lnTo>
                    <a:pt x="2984614" y="211556"/>
                  </a:lnTo>
                  <a:lnTo>
                    <a:pt x="2992844" y="225717"/>
                  </a:lnTo>
                  <a:lnTo>
                    <a:pt x="2997428" y="231051"/>
                  </a:lnTo>
                  <a:lnTo>
                    <a:pt x="3003410" y="234264"/>
                  </a:lnTo>
                  <a:lnTo>
                    <a:pt x="3010116" y="235165"/>
                  </a:lnTo>
                  <a:lnTo>
                    <a:pt x="3016847" y="233578"/>
                  </a:lnTo>
                  <a:lnTo>
                    <a:pt x="3073870" y="211556"/>
                  </a:lnTo>
                  <a:lnTo>
                    <a:pt x="3078403" y="209816"/>
                  </a:lnTo>
                  <a:lnTo>
                    <a:pt x="3084741" y="205752"/>
                  </a:lnTo>
                  <a:lnTo>
                    <a:pt x="3088881" y="199783"/>
                  </a:lnTo>
                  <a:lnTo>
                    <a:pt x="3090494" y="192709"/>
                  </a:lnTo>
                  <a:close/>
                </a:path>
                <a:path w="5256530" h="448944">
                  <a:moveTo>
                    <a:pt x="4141228" y="48996"/>
                  </a:moveTo>
                  <a:lnTo>
                    <a:pt x="4137977" y="32880"/>
                  </a:lnTo>
                  <a:lnTo>
                    <a:pt x="4129113" y="19735"/>
                  </a:lnTo>
                  <a:lnTo>
                    <a:pt x="4115968" y="10871"/>
                  </a:lnTo>
                  <a:lnTo>
                    <a:pt x="4099877" y="7620"/>
                  </a:lnTo>
                  <a:lnTo>
                    <a:pt x="4083786" y="10871"/>
                  </a:lnTo>
                  <a:lnTo>
                    <a:pt x="4070642" y="19735"/>
                  </a:lnTo>
                  <a:lnTo>
                    <a:pt x="4061777" y="32880"/>
                  </a:lnTo>
                  <a:lnTo>
                    <a:pt x="4058539" y="48996"/>
                  </a:lnTo>
                  <a:lnTo>
                    <a:pt x="4061777" y="65125"/>
                  </a:lnTo>
                  <a:lnTo>
                    <a:pt x="4070642" y="78282"/>
                  </a:lnTo>
                  <a:lnTo>
                    <a:pt x="4083786" y="87160"/>
                  </a:lnTo>
                  <a:lnTo>
                    <a:pt x="4099877" y="90424"/>
                  </a:lnTo>
                  <a:lnTo>
                    <a:pt x="4115981" y="87160"/>
                  </a:lnTo>
                  <a:lnTo>
                    <a:pt x="4129125" y="78282"/>
                  </a:lnTo>
                  <a:lnTo>
                    <a:pt x="4137977" y="65125"/>
                  </a:lnTo>
                  <a:lnTo>
                    <a:pt x="4141228" y="48996"/>
                  </a:lnTo>
                  <a:close/>
                </a:path>
                <a:path w="5256530" h="448944">
                  <a:moveTo>
                    <a:pt x="4242638" y="185089"/>
                  </a:moveTo>
                  <a:lnTo>
                    <a:pt x="4241419" y="177927"/>
                  </a:lnTo>
                  <a:lnTo>
                    <a:pt x="4241381" y="177673"/>
                  </a:lnTo>
                  <a:lnTo>
                    <a:pt x="4237317" y="171323"/>
                  </a:lnTo>
                  <a:lnTo>
                    <a:pt x="4231360" y="167182"/>
                  </a:lnTo>
                  <a:lnTo>
                    <a:pt x="4224299" y="165557"/>
                  </a:lnTo>
                  <a:lnTo>
                    <a:pt x="4216882" y="166827"/>
                  </a:lnTo>
                  <a:lnTo>
                    <a:pt x="4169626" y="185089"/>
                  </a:lnTo>
                  <a:lnTo>
                    <a:pt x="4156786" y="162991"/>
                  </a:lnTo>
                  <a:lnTo>
                    <a:pt x="4135183" y="125806"/>
                  </a:lnTo>
                  <a:lnTo>
                    <a:pt x="4122902" y="111188"/>
                  </a:lnTo>
                  <a:lnTo>
                    <a:pt x="4107650" y="103619"/>
                  </a:lnTo>
                  <a:lnTo>
                    <a:pt x="4090568" y="103454"/>
                  </a:lnTo>
                  <a:lnTo>
                    <a:pt x="4072610" y="111188"/>
                  </a:lnTo>
                  <a:lnTo>
                    <a:pt x="4003598" y="156464"/>
                  </a:lnTo>
                  <a:lnTo>
                    <a:pt x="4000550" y="163550"/>
                  </a:lnTo>
                  <a:lnTo>
                    <a:pt x="4001338" y="170484"/>
                  </a:lnTo>
                  <a:lnTo>
                    <a:pt x="4009110" y="251675"/>
                  </a:lnTo>
                  <a:lnTo>
                    <a:pt x="4011282" y="258864"/>
                  </a:lnTo>
                  <a:lnTo>
                    <a:pt x="4015879" y="264464"/>
                  </a:lnTo>
                  <a:lnTo>
                    <a:pt x="4022407" y="268033"/>
                  </a:lnTo>
                  <a:lnTo>
                    <a:pt x="4023068" y="268033"/>
                  </a:lnTo>
                  <a:lnTo>
                    <a:pt x="4029735" y="268744"/>
                  </a:lnTo>
                  <a:lnTo>
                    <a:pt x="4036911" y="266573"/>
                  </a:lnTo>
                  <a:lnTo>
                    <a:pt x="4042511" y="261962"/>
                  </a:lnTo>
                  <a:lnTo>
                    <a:pt x="4045978" y="255587"/>
                  </a:lnTo>
                  <a:lnTo>
                    <a:pt x="4046778" y="248094"/>
                  </a:lnTo>
                  <a:lnTo>
                    <a:pt x="4040073" y="177927"/>
                  </a:lnTo>
                  <a:lnTo>
                    <a:pt x="4063111" y="162991"/>
                  </a:lnTo>
                  <a:lnTo>
                    <a:pt x="4063111" y="245491"/>
                  </a:lnTo>
                  <a:lnTo>
                    <a:pt x="4038663" y="323138"/>
                  </a:lnTo>
                  <a:lnTo>
                    <a:pt x="3992143" y="404926"/>
                  </a:lnTo>
                  <a:lnTo>
                    <a:pt x="3990619" y="407581"/>
                  </a:lnTo>
                  <a:lnTo>
                    <a:pt x="3989832" y="410489"/>
                  </a:lnTo>
                  <a:lnTo>
                    <a:pt x="4006405" y="433108"/>
                  </a:lnTo>
                  <a:lnTo>
                    <a:pt x="4012742" y="432612"/>
                  </a:lnTo>
                  <a:lnTo>
                    <a:pt x="4013504" y="432612"/>
                  </a:lnTo>
                  <a:lnTo>
                    <a:pt x="4020147" y="429310"/>
                  </a:lnTo>
                  <a:lnTo>
                    <a:pt x="4024960" y="423773"/>
                  </a:lnTo>
                  <a:lnTo>
                    <a:pt x="4025074" y="423633"/>
                  </a:lnTo>
                  <a:lnTo>
                    <a:pt x="4072115" y="340918"/>
                  </a:lnTo>
                  <a:lnTo>
                    <a:pt x="4073017" y="339496"/>
                  </a:lnTo>
                  <a:lnTo>
                    <a:pt x="4073715" y="337972"/>
                  </a:lnTo>
                  <a:lnTo>
                    <a:pt x="4095712" y="268033"/>
                  </a:lnTo>
                  <a:lnTo>
                    <a:pt x="4109707" y="268033"/>
                  </a:lnTo>
                  <a:lnTo>
                    <a:pt x="4148112" y="328726"/>
                  </a:lnTo>
                  <a:lnTo>
                    <a:pt x="4172572" y="419163"/>
                  </a:lnTo>
                  <a:lnTo>
                    <a:pt x="4175912" y="425919"/>
                  </a:lnTo>
                  <a:lnTo>
                    <a:pt x="4179798" y="429310"/>
                  </a:lnTo>
                  <a:lnTo>
                    <a:pt x="4181525" y="430758"/>
                  </a:lnTo>
                  <a:lnTo>
                    <a:pt x="4188256" y="433095"/>
                  </a:lnTo>
                  <a:lnTo>
                    <a:pt x="4195788" y="432612"/>
                  </a:lnTo>
                  <a:lnTo>
                    <a:pt x="4202442" y="429310"/>
                  </a:lnTo>
                  <a:lnTo>
                    <a:pt x="4204131" y="427443"/>
                  </a:lnTo>
                  <a:lnTo>
                    <a:pt x="4207319" y="423773"/>
                  </a:lnTo>
                  <a:lnTo>
                    <a:pt x="4209694" y="416890"/>
                  </a:lnTo>
                  <a:lnTo>
                    <a:pt x="4209300" y="410489"/>
                  </a:lnTo>
                  <a:lnTo>
                    <a:pt x="4209224" y="409371"/>
                  </a:lnTo>
                  <a:lnTo>
                    <a:pt x="4184180" y="316738"/>
                  </a:lnTo>
                  <a:lnTo>
                    <a:pt x="4183697" y="314680"/>
                  </a:lnTo>
                  <a:lnTo>
                    <a:pt x="4182872" y="312674"/>
                  </a:lnTo>
                  <a:lnTo>
                    <a:pt x="4154614" y="268033"/>
                  </a:lnTo>
                  <a:lnTo>
                    <a:pt x="4136758" y="239826"/>
                  </a:lnTo>
                  <a:lnTo>
                    <a:pt x="4136758" y="203936"/>
                  </a:lnTo>
                  <a:lnTo>
                    <a:pt x="4144988" y="218097"/>
                  </a:lnTo>
                  <a:lnTo>
                    <a:pt x="4149572" y="223431"/>
                  </a:lnTo>
                  <a:lnTo>
                    <a:pt x="4155554" y="226644"/>
                  </a:lnTo>
                  <a:lnTo>
                    <a:pt x="4162260" y="227545"/>
                  </a:lnTo>
                  <a:lnTo>
                    <a:pt x="4168991" y="225958"/>
                  </a:lnTo>
                  <a:lnTo>
                    <a:pt x="4226014" y="203936"/>
                  </a:lnTo>
                  <a:lnTo>
                    <a:pt x="4230548" y="202196"/>
                  </a:lnTo>
                  <a:lnTo>
                    <a:pt x="4236885" y="198132"/>
                  </a:lnTo>
                  <a:lnTo>
                    <a:pt x="4241025" y="192163"/>
                  </a:lnTo>
                  <a:lnTo>
                    <a:pt x="4242638" y="185089"/>
                  </a:lnTo>
                  <a:close/>
                </a:path>
                <a:path w="5256530" h="448944">
                  <a:moveTo>
                    <a:pt x="5155298" y="64236"/>
                  </a:moveTo>
                  <a:lnTo>
                    <a:pt x="5152060" y="48120"/>
                  </a:lnTo>
                  <a:lnTo>
                    <a:pt x="5143246" y="34975"/>
                  </a:lnTo>
                  <a:lnTo>
                    <a:pt x="5130190" y="26111"/>
                  </a:lnTo>
                  <a:lnTo>
                    <a:pt x="5114201" y="22860"/>
                  </a:lnTo>
                  <a:lnTo>
                    <a:pt x="5098186" y="26111"/>
                  </a:lnTo>
                  <a:lnTo>
                    <a:pt x="5085131" y="34975"/>
                  </a:lnTo>
                  <a:lnTo>
                    <a:pt x="5076317" y="48120"/>
                  </a:lnTo>
                  <a:lnTo>
                    <a:pt x="5073091" y="64236"/>
                  </a:lnTo>
                  <a:lnTo>
                    <a:pt x="5076317" y="80365"/>
                  </a:lnTo>
                  <a:lnTo>
                    <a:pt x="5085131" y="93522"/>
                  </a:lnTo>
                  <a:lnTo>
                    <a:pt x="5098186" y="102400"/>
                  </a:lnTo>
                  <a:lnTo>
                    <a:pt x="5114201" y="105664"/>
                  </a:lnTo>
                  <a:lnTo>
                    <a:pt x="5130203" y="102400"/>
                  </a:lnTo>
                  <a:lnTo>
                    <a:pt x="5143258" y="93522"/>
                  </a:lnTo>
                  <a:lnTo>
                    <a:pt x="5152072" y="80365"/>
                  </a:lnTo>
                  <a:lnTo>
                    <a:pt x="5155298" y="64236"/>
                  </a:lnTo>
                  <a:close/>
                </a:path>
                <a:path w="5256530" h="448944">
                  <a:moveTo>
                    <a:pt x="5256111" y="200329"/>
                  </a:moveTo>
                  <a:lnTo>
                    <a:pt x="5254891" y="193167"/>
                  </a:lnTo>
                  <a:lnTo>
                    <a:pt x="5254853" y="192913"/>
                  </a:lnTo>
                  <a:lnTo>
                    <a:pt x="5250815" y="186563"/>
                  </a:lnTo>
                  <a:lnTo>
                    <a:pt x="5244897" y="182422"/>
                  </a:lnTo>
                  <a:lnTo>
                    <a:pt x="5237873" y="180797"/>
                  </a:lnTo>
                  <a:lnTo>
                    <a:pt x="5230507" y="182067"/>
                  </a:lnTo>
                  <a:lnTo>
                    <a:pt x="5183530" y="200329"/>
                  </a:lnTo>
                  <a:lnTo>
                    <a:pt x="5170767" y="178231"/>
                  </a:lnTo>
                  <a:lnTo>
                    <a:pt x="5149291" y="141046"/>
                  </a:lnTo>
                  <a:lnTo>
                    <a:pt x="5137086" y="126428"/>
                  </a:lnTo>
                  <a:lnTo>
                    <a:pt x="5121922" y="118859"/>
                  </a:lnTo>
                  <a:lnTo>
                    <a:pt x="5104930" y="118694"/>
                  </a:lnTo>
                  <a:lnTo>
                    <a:pt x="5087086" y="126428"/>
                  </a:lnTo>
                  <a:lnTo>
                    <a:pt x="5018481" y="171704"/>
                  </a:lnTo>
                  <a:lnTo>
                    <a:pt x="5015458" y="178790"/>
                  </a:lnTo>
                  <a:lnTo>
                    <a:pt x="5016233" y="185724"/>
                  </a:lnTo>
                  <a:lnTo>
                    <a:pt x="5023967" y="266915"/>
                  </a:lnTo>
                  <a:lnTo>
                    <a:pt x="5026114" y="274104"/>
                  </a:lnTo>
                  <a:lnTo>
                    <a:pt x="5030686" y="279704"/>
                  </a:lnTo>
                  <a:lnTo>
                    <a:pt x="5037175" y="283273"/>
                  </a:lnTo>
                  <a:lnTo>
                    <a:pt x="5037836" y="283273"/>
                  </a:lnTo>
                  <a:lnTo>
                    <a:pt x="5044452" y="283984"/>
                  </a:lnTo>
                  <a:lnTo>
                    <a:pt x="5051590" y="281813"/>
                  </a:lnTo>
                  <a:lnTo>
                    <a:pt x="5057165" y="277202"/>
                  </a:lnTo>
                  <a:lnTo>
                    <a:pt x="5060607" y="270827"/>
                  </a:lnTo>
                  <a:lnTo>
                    <a:pt x="5061407" y="263334"/>
                  </a:lnTo>
                  <a:lnTo>
                    <a:pt x="5054739" y="193167"/>
                  </a:lnTo>
                  <a:lnTo>
                    <a:pt x="5077650" y="178231"/>
                  </a:lnTo>
                  <a:lnTo>
                    <a:pt x="5077650" y="260731"/>
                  </a:lnTo>
                  <a:lnTo>
                    <a:pt x="5053342" y="338378"/>
                  </a:lnTo>
                  <a:lnTo>
                    <a:pt x="5007089" y="420166"/>
                  </a:lnTo>
                  <a:lnTo>
                    <a:pt x="5005578" y="422821"/>
                  </a:lnTo>
                  <a:lnTo>
                    <a:pt x="5004803" y="425729"/>
                  </a:lnTo>
                  <a:lnTo>
                    <a:pt x="5021275" y="448348"/>
                  </a:lnTo>
                  <a:lnTo>
                    <a:pt x="5027561" y="447852"/>
                  </a:lnTo>
                  <a:lnTo>
                    <a:pt x="5028323" y="447852"/>
                  </a:lnTo>
                  <a:lnTo>
                    <a:pt x="5034927" y="444550"/>
                  </a:lnTo>
                  <a:lnTo>
                    <a:pt x="5039715" y="439013"/>
                  </a:lnTo>
                  <a:lnTo>
                    <a:pt x="5039830" y="438873"/>
                  </a:lnTo>
                  <a:lnTo>
                    <a:pt x="5086604" y="356158"/>
                  </a:lnTo>
                  <a:lnTo>
                    <a:pt x="5087480" y="354736"/>
                  </a:lnTo>
                  <a:lnTo>
                    <a:pt x="5088191" y="353212"/>
                  </a:lnTo>
                  <a:lnTo>
                    <a:pt x="5110048" y="283273"/>
                  </a:lnTo>
                  <a:lnTo>
                    <a:pt x="5123967" y="283273"/>
                  </a:lnTo>
                  <a:lnTo>
                    <a:pt x="5162143" y="343966"/>
                  </a:lnTo>
                  <a:lnTo>
                    <a:pt x="5186451" y="434403"/>
                  </a:lnTo>
                  <a:lnTo>
                    <a:pt x="5189779" y="441159"/>
                  </a:lnTo>
                  <a:lnTo>
                    <a:pt x="5193639" y="444550"/>
                  </a:lnTo>
                  <a:lnTo>
                    <a:pt x="5195354" y="445998"/>
                  </a:lnTo>
                  <a:lnTo>
                    <a:pt x="5202047" y="448335"/>
                  </a:lnTo>
                  <a:lnTo>
                    <a:pt x="5209527" y="447852"/>
                  </a:lnTo>
                  <a:lnTo>
                    <a:pt x="5216144" y="444550"/>
                  </a:lnTo>
                  <a:lnTo>
                    <a:pt x="5217820" y="442683"/>
                  </a:lnTo>
                  <a:lnTo>
                    <a:pt x="5220995" y="439013"/>
                  </a:lnTo>
                  <a:lnTo>
                    <a:pt x="5223357" y="432130"/>
                  </a:lnTo>
                  <a:lnTo>
                    <a:pt x="5222964" y="425729"/>
                  </a:lnTo>
                  <a:lnTo>
                    <a:pt x="5222887" y="424611"/>
                  </a:lnTo>
                  <a:lnTo>
                    <a:pt x="5197995" y="331978"/>
                  </a:lnTo>
                  <a:lnTo>
                    <a:pt x="5197513" y="329920"/>
                  </a:lnTo>
                  <a:lnTo>
                    <a:pt x="5196700" y="327914"/>
                  </a:lnTo>
                  <a:lnTo>
                    <a:pt x="5168608" y="283273"/>
                  </a:lnTo>
                  <a:lnTo>
                    <a:pt x="5150853" y="255066"/>
                  </a:lnTo>
                  <a:lnTo>
                    <a:pt x="5150853" y="219176"/>
                  </a:lnTo>
                  <a:lnTo>
                    <a:pt x="5159032" y="233337"/>
                  </a:lnTo>
                  <a:lnTo>
                    <a:pt x="5163591" y="238671"/>
                  </a:lnTo>
                  <a:lnTo>
                    <a:pt x="5169535" y="241884"/>
                  </a:lnTo>
                  <a:lnTo>
                    <a:pt x="5176202" y="242785"/>
                  </a:lnTo>
                  <a:lnTo>
                    <a:pt x="5182895" y="241198"/>
                  </a:lnTo>
                  <a:lnTo>
                    <a:pt x="5239575" y="219176"/>
                  </a:lnTo>
                  <a:lnTo>
                    <a:pt x="5244084" y="217436"/>
                  </a:lnTo>
                  <a:lnTo>
                    <a:pt x="5250383" y="213372"/>
                  </a:lnTo>
                  <a:lnTo>
                    <a:pt x="5254510" y="207403"/>
                  </a:lnTo>
                  <a:lnTo>
                    <a:pt x="5256111" y="200329"/>
                  </a:lnTo>
                  <a:close/>
                </a:path>
              </a:pathLst>
            </a:custGeom>
            <a:solidFill>
              <a:srgbClr val="2D496C"/>
            </a:solidFill>
          </p:spPr>
          <p:txBody>
            <a:bodyPr wrap="square" lIns="0" tIns="0" rIns="0" bIns="0" rtlCol="0"/>
            <a:lstStyle/>
            <a:p>
              <a:endParaRPr/>
            </a:p>
          </p:txBody>
        </p:sp>
        <p:sp>
          <p:nvSpPr>
            <p:cNvPr id="15" name="object 4">
              <a:extLst>
                <a:ext uri="{FF2B5EF4-FFF2-40B4-BE49-F238E27FC236}">
                  <a16:creationId xmlns:a16="http://schemas.microsoft.com/office/drawing/2014/main" id="{6B9DD8E4-FE0C-2369-2315-BFD0548F12B5}"/>
                </a:ext>
              </a:extLst>
            </p:cNvPr>
            <p:cNvSpPr/>
            <p:nvPr/>
          </p:nvSpPr>
          <p:spPr>
            <a:xfrm>
              <a:off x="3360420" y="3374135"/>
              <a:ext cx="2372995" cy="620395"/>
            </a:xfrm>
            <a:custGeom>
              <a:avLst/>
              <a:gdLst/>
              <a:ahLst/>
              <a:cxnLst/>
              <a:rect l="l" t="t" r="r" b="b"/>
              <a:pathLst>
                <a:path w="2372995" h="620395">
                  <a:moveTo>
                    <a:pt x="2372868" y="0"/>
                  </a:moveTo>
                  <a:lnTo>
                    <a:pt x="0" y="0"/>
                  </a:lnTo>
                  <a:lnTo>
                    <a:pt x="0" y="620267"/>
                  </a:lnTo>
                  <a:lnTo>
                    <a:pt x="2372868" y="620267"/>
                  </a:lnTo>
                  <a:lnTo>
                    <a:pt x="2372868" y="0"/>
                  </a:lnTo>
                  <a:close/>
                </a:path>
              </a:pathLst>
            </a:custGeom>
            <a:solidFill>
              <a:srgbClr val="90CEDF"/>
            </a:solidFill>
          </p:spPr>
          <p:txBody>
            <a:bodyPr wrap="square" lIns="0" tIns="0" rIns="0" bIns="0" rtlCol="0"/>
            <a:lstStyle/>
            <a:p>
              <a:endParaRPr/>
            </a:p>
          </p:txBody>
        </p:sp>
        <p:sp>
          <p:nvSpPr>
            <p:cNvPr id="16" name="object 5">
              <a:extLst>
                <a:ext uri="{FF2B5EF4-FFF2-40B4-BE49-F238E27FC236}">
                  <a16:creationId xmlns:a16="http://schemas.microsoft.com/office/drawing/2014/main" id="{DB067E48-8A53-9DC0-A1BD-9C53E6AEDD35}"/>
                </a:ext>
              </a:extLst>
            </p:cNvPr>
            <p:cNvSpPr/>
            <p:nvPr/>
          </p:nvSpPr>
          <p:spPr>
            <a:xfrm>
              <a:off x="3288791" y="3180999"/>
              <a:ext cx="2582545" cy="479425"/>
            </a:xfrm>
            <a:custGeom>
              <a:avLst/>
              <a:gdLst/>
              <a:ahLst/>
              <a:cxnLst/>
              <a:rect l="l" t="t" r="r" b="b"/>
              <a:pathLst>
                <a:path w="2582545" h="479425">
                  <a:moveTo>
                    <a:pt x="2288751" y="0"/>
                  </a:moveTo>
                  <a:lnTo>
                    <a:pt x="2250499" y="3562"/>
                  </a:lnTo>
                  <a:lnTo>
                    <a:pt x="2212004" y="10146"/>
                  </a:lnTo>
                  <a:lnTo>
                    <a:pt x="2173322" y="18963"/>
                  </a:lnTo>
                  <a:lnTo>
                    <a:pt x="2134510" y="29224"/>
                  </a:lnTo>
                  <a:lnTo>
                    <a:pt x="2056722" y="50922"/>
                  </a:lnTo>
                  <a:lnTo>
                    <a:pt x="2017860" y="60782"/>
                  </a:lnTo>
                  <a:lnTo>
                    <a:pt x="1979094" y="68929"/>
                  </a:lnTo>
                  <a:lnTo>
                    <a:pt x="1940482" y="74575"/>
                  </a:lnTo>
                  <a:lnTo>
                    <a:pt x="1902079" y="76931"/>
                  </a:lnTo>
                  <a:lnTo>
                    <a:pt x="1853901" y="74578"/>
                  </a:lnTo>
                  <a:lnTo>
                    <a:pt x="1805756" y="68013"/>
                  </a:lnTo>
                  <a:lnTo>
                    <a:pt x="1757632" y="59691"/>
                  </a:lnTo>
                  <a:lnTo>
                    <a:pt x="1709518" y="52067"/>
                  </a:lnTo>
                  <a:lnTo>
                    <a:pt x="1661405" y="47598"/>
                  </a:lnTo>
                  <a:lnTo>
                    <a:pt x="1613281" y="48737"/>
                  </a:lnTo>
                  <a:lnTo>
                    <a:pt x="1566264" y="56825"/>
                  </a:lnTo>
                  <a:lnTo>
                    <a:pt x="1519352" y="69958"/>
                  </a:lnTo>
                  <a:lnTo>
                    <a:pt x="1425698" y="100749"/>
                  </a:lnTo>
                  <a:lnTo>
                    <a:pt x="1378886" y="113102"/>
                  </a:lnTo>
                  <a:lnTo>
                    <a:pt x="1332036" y="119890"/>
                  </a:lnTo>
                  <a:lnTo>
                    <a:pt x="1285113" y="118460"/>
                  </a:lnTo>
                  <a:lnTo>
                    <a:pt x="1235716" y="106406"/>
                  </a:lnTo>
                  <a:lnTo>
                    <a:pt x="1186612" y="86503"/>
                  </a:lnTo>
                  <a:lnTo>
                    <a:pt x="1137650" y="62945"/>
                  </a:lnTo>
                  <a:lnTo>
                    <a:pt x="1088676" y="39927"/>
                  </a:lnTo>
                  <a:lnTo>
                    <a:pt x="1039541" y="21643"/>
                  </a:lnTo>
                  <a:lnTo>
                    <a:pt x="990092" y="12288"/>
                  </a:lnTo>
                  <a:lnTo>
                    <a:pt x="945218" y="14020"/>
                  </a:lnTo>
                  <a:lnTo>
                    <a:pt x="900475" y="23731"/>
                  </a:lnTo>
                  <a:lnTo>
                    <a:pt x="855807" y="38564"/>
                  </a:lnTo>
                  <a:lnTo>
                    <a:pt x="811160" y="55658"/>
                  </a:lnTo>
                  <a:lnTo>
                    <a:pt x="766477" y="72154"/>
                  </a:lnTo>
                  <a:lnTo>
                    <a:pt x="721703" y="85193"/>
                  </a:lnTo>
                  <a:lnTo>
                    <a:pt x="676783" y="91917"/>
                  </a:lnTo>
                  <a:lnTo>
                    <a:pt x="632323" y="90433"/>
                  </a:lnTo>
                  <a:lnTo>
                    <a:pt x="587964" y="82315"/>
                  </a:lnTo>
                  <a:lnTo>
                    <a:pt x="543665" y="69903"/>
                  </a:lnTo>
                  <a:lnTo>
                    <a:pt x="499385" y="55537"/>
                  </a:lnTo>
                  <a:lnTo>
                    <a:pt x="455086" y="41554"/>
                  </a:lnTo>
                  <a:lnTo>
                    <a:pt x="410727" y="30295"/>
                  </a:lnTo>
                  <a:lnTo>
                    <a:pt x="366268" y="24099"/>
                  </a:lnTo>
                  <a:lnTo>
                    <a:pt x="319856" y="25136"/>
                  </a:lnTo>
                  <a:lnTo>
                    <a:pt x="273783" y="33370"/>
                  </a:lnTo>
                  <a:lnTo>
                    <a:pt x="227964" y="47340"/>
                  </a:lnTo>
                  <a:lnTo>
                    <a:pt x="182315" y="65586"/>
                  </a:lnTo>
                  <a:lnTo>
                    <a:pt x="136750" y="86647"/>
                  </a:lnTo>
                  <a:lnTo>
                    <a:pt x="91186" y="109062"/>
                  </a:lnTo>
                  <a:lnTo>
                    <a:pt x="72767" y="113854"/>
                  </a:lnTo>
                  <a:lnTo>
                    <a:pt x="31642" y="125439"/>
                  </a:lnTo>
                  <a:lnTo>
                    <a:pt x="3611" y="190727"/>
                  </a:lnTo>
                  <a:lnTo>
                    <a:pt x="0" y="247460"/>
                  </a:lnTo>
                  <a:lnTo>
                    <a:pt x="4294" y="303860"/>
                  </a:lnTo>
                  <a:lnTo>
                    <a:pt x="16256" y="347568"/>
                  </a:lnTo>
                  <a:lnTo>
                    <a:pt x="37863" y="378106"/>
                  </a:lnTo>
                  <a:lnTo>
                    <a:pt x="62150" y="390415"/>
                  </a:lnTo>
                  <a:lnTo>
                    <a:pt x="87747" y="391270"/>
                  </a:lnTo>
                  <a:lnTo>
                    <a:pt x="113284" y="387446"/>
                  </a:lnTo>
                  <a:lnTo>
                    <a:pt x="163389" y="385216"/>
                  </a:lnTo>
                  <a:lnTo>
                    <a:pt x="213370" y="392530"/>
                  </a:lnTo>
                  <a:lnTo>
                    <a:pt x="263273" y="406554"/>
                  </a:lnTo>
                  <a:lnTo>
                    <a:pt x="313145" y="424452"/>
                  </a:lnTo>
                  <a:lnTo>
                    <a:pt x="363033" y="443389"/>
                  </a:lnTo>
                  <a:lnTo>
                    <a:pt x="412983" y="460531"/>
                  </a:lnTo>
                  <a:lnTo>
                    <a:pt x="463042" y="473044"/>
                  </a:lnTo>
                  <a:lnTo>
                    <a:pt x="512817" y="478722"/>
                  </a:lnTo>
                  <a:lnTo>
                    <a:pt x="562580" y="478335"/>
                  </a:lnTo>
                  <a:lnTo>
                    <a:pt x="612337" y="473185"/>
                  </a:lnTo>
                  <a:lnTo>
                    <a:pt x="662094" y="464573"/>
                  </a:lnTo>
                  <a:lnTo>
                    <a:pt x="711857" y="453801"/>
                  </a:lnTo>
                  <a:lnTo>
                    <a:pt x="761633" y="442169"/>
                  </a:lnTo>
                  <a:lnTo>
                    <a:pt x="811427" y="430979"/>
                  </a:lnTo>
                  <a:lnTo>
                    <a:pt x="861247" y="421533"/>
                  </a:lnTo>
                  <a:lnTo>
                    <a:pt x="911098" y="415132"/>
                  </a:lnTo>
                  <a:lnTo>
                    <a:pt x="962140" y="412684"/>
                  </a:lnTo>
                  <a:lnTo>
                    <a:pt x="1013162" y="414070"/>
                  </a:lnTo>
                  <a:lnTo>
                    <a:pt x="1064169" y="418563"/>
                  </a:lnTo>
                  <a:lnTo>
                    <a:pt x="1115167" y="425437"/>
                  </a:lnTo>
                  <a:lnTo>
                    <a:pt x="1166160" y="433968"/>
                  </a:lnTo>
                  <a:lnTo>
                    <a:pt x="1268153" y="453092"/>
                  </a:lnTo>
                  <a:lnTo>
                    <a:pt x="1319163" y="462234"/>
                  </a:lnTo>
                  <a:lnTo>
                    <a:pt x="1370189" y="470127"/>
                  </a:lnTo>
                  <a:lnTo>
                    <a:pt x="1421237" y="476047"/>
                  </a:lnTo>
                  <a:lnTo>
                    <a:pt x="1472311" y="479267"/>
                  </a:lnTo>
                  <a:lnTo>
                    <a:pt x="1522355" y="479290"/>
                  </a:lnTo>
                  <a:lnTo>
                    <a:pt x="1572377" y="476537"/>
                  </a:lnTo>
                  <a:lnTo>
                    <a:pt x="1622380" y="471523"/>
                  </a:lnTo>
                  <a:lnTo>
                    <a:pt x="1672369" y="464763"/>
                  </a:lnTo>
                  <a:lnTo>
                    <a:pt x="1722347" y="456774"/>
                  </a:lnTo>
                  <a:lnTo>
                    <a:pt x="1822288" y="439168"/>
                  </a:lnTo>
                  <a:lnTo>
                    <a:pt x="1872260" y="430581"/>
                  </a:lnTo>
                  <a:lnTo>
                    <a:pt x="1922238" y="422827"/>
                  </a:lnTo>
                  <a:lnTo>
                    <a:pt x="1972227" y="416419"/>
                  </a:lnTo>
                  <a:lnTo>
                    <a:pt x="2022230" y="411874"/>
                  </a:lnTo>
                  <a:lnTo>
                    <a:pt x="2072252" y="409707"/>
                  </a:lnTo>
                  <a:lnTo>
                    <a:pt x="2122297" y="410433"/>
                  </a:lnTo>
                  <a:lnTo>
                    <a:pt x="2169721" y="413849"/>
                  </a:lnTo>
                  <a:lnTo>
                    <a:pt x="2217332" y="418466"/>
                  </a:lnTo>
                  <a:lnTo>
                    <a:pt x="2264997" y="422569"/>
                  </a:lnTo>
                  <a:lnTo>
                    <a:pt x="2312585" y="424442"/>
                  </a:lnTo>
                  <a:lnTo>
                    <a:pt x="2359961" y="422370"/>
                  </a:lnTo>
                  <a:lnTo>
                    <a:pt x="2406993" y="414638"/>
                  </a:lnTo>
                  <a:lnTo>
                    <a:pt x="2453548" y="399531"/>
                  </a:lnTo>
                  <a:lnTo>
                    <a:pt x="2499495" y="375333"/>
                  </a:lnTo>
                  <a:lnTo>
                    <a:pt x="2544699" y="340329"/>
                  </a:lnTo>
                  <a:lnTo>
                    <a:pt x="2568289" y="310055"/>
                  </a:lnTo>
                  <a:lnTo>
                    <a:pt x="2582545" y="257017"/>
                  </a:lnTo>
                  <a:lnTo>
                    <a:pt x="2581529" y="215429"/>
                  </a:lnTo>
                  <a:lnTo>
                    <a:pt x="2559970" y="148968"/>
                  </a:lnTo>
                  <a:lnTo>
                    <a:pt x="2509988" y="86270"/>
                  </a:lnTo>
                  <a:lnTo>
                    <a:pt x="2474383" y="55132"/>
                  </a:lnTo>
                  <a:lnTo>
                    <a:pt x="2438196" y="31750"/>
                  </a:lnTo>
                  <a:lnTo>
                    <a:pt x="2401483" y="15334"/>
                  </a:lnTo>
                  <a:lnTo>
                    <a:pt x="2364300" y="5097"/>
                  </a:lnTo>
                  <a:lnTo>
                    <a:pt x="2326704" y="248"/>
                  </a:lnTo>
                  <a:lnTo>
                    <a:pt x="2288751" y="0"/>
                  </a:lnTo>
                  <a:close/>
                </a:path>
              </a:pathLst>
            </a:custGeom>
            <a:solidFill>
              <a:srgbClr val="9CDAF3"/>
            </a:solidFill>
          </p:spPr>
          <p:txBody>
            <a:bodyPr wrap="square" lIns="0" tIns="0" rIns="0" bIns="0" rtlCol="0"/>
            <a:lstStyle/>
            <a:p>
              <a:endParaRPr/>
            </a:p>
          </p:txBody>
        </p:sp>
        <p:sp>
          <p:nvSpPr>
            <p:cNvPr id="17" name="object 6">
              <a:extLst>
                <a:ext uri="{FF2B5EF4-FFF2-40B4-BE49-F238E27FC236}">
                  <a16:creationId xmlns:a16="http://schemas.microsoft.com/office/drawing/2014/main" id="{4D11BACA-2BC3-3B2F-2F4E-FF6DEE2C893B}"/>
                </a:ext>
              </a:extLst>
            </p:cNvPr>
            <p:cNvSpPr/>
            <p:nvPr/>
          </p:nvSpPr>
          <p:spPr>
            <a:xfrm>
              <a:off x="3395471" y="4047744"/>
              <a:ext cx="2371725" cy="763974"/>
            </a:xfrm>
            <a:custGeom>
              <a:avLst/>
              <a:gdLst/>
              <a:ahLst/>
              <a:cxnLst/>
              <a:rect l="l" t="t" r="r" b="b"/>
              <a:pathLst>
                <a:path w="2371725" h="620395">
                  <a:moveTo>
                    <a:pt x="2371344" y="0"/>
                  </a:moveTo>
                  <a:lnTo>
                    <a:pt x="0" y="0"/>
                  </a:lnTo>
                  <a:lnTo>
                    <a:pt x="0" y="620267"/>
                  </a:lnTo>
                  <a:lnTo>
                    <a:pt x="2371344" y="620267"/>
                  </a:lnTo>
                  <a:lnTo>
                    <a:pt x="2371344" y="0"/>
                  </a:lnTo>
                  <a:close/>
                </a:path>
              </a:pathLst>
            </a:custGeom>
            <a:solidFill>
              <a:srgbClr val="90CEDF"/>
            </a:solidFill>
          </p:spPr>
          <p:txBody>
            <a:bodyPr wrap="square" lIns="0" tIns="0" rIns="0" bIns="0" rtlCol="0"/>
            <a:lstStyle/>
            <a:p>
              <a:endParaRPr/>
            </a:p>
          </p:txBody>
        </p:sp>
        <p:sp>
          <p:nvSpPr>
            <p:cNvPr id="18" name="object 7">
              <a:extLst>
                <a:ext uri="{FF2B5EF4-FFF2-40B4-BE49-F238E27FC236}">
                  <a16:creationId xmlns:a16="http://schemas.microsoft.com/office/drawing/2014/main" id="{AA09C751-6B82-2A22-1555-8B5B18A90EB5}"/>
                </a:ext>
              </a:extLst>
            </p:cNvPr>
            <p:cNvSpPr/>
            <p:nvPr/>
          </p:nvSpPr>
          <p:spPr>
            <a:xfrm>
              <a:off x="3322320" y="3854605"/>
              <a:ext cx="2582545" cy="479425"/>
            </a:xfrm>
            <a:custGeom>
              <a:avLst/>
              <a:gdLst/>
              <a:ahLst/>
              <a:cxnLst/>
              <a:rect l="l" t="t" r="r" b="b"/>
              <a:pathLst>
                <a:path w="2582545" h="479425">
                  <a:moveTo>
                    <a:pt x="2288751" y="0"/>
                  </a:moveTo>
                  <a:lnTo>
                    <a:pt x="2250499" y="3566"/>
                  </a:lnTo>
                  <a:lnTo>
                    <a:pt x="2212004" y="10154"/>
                  </a:lnTo>
                  <a:lnTo>
                    <a:pt x="2173322" y="18975"/>
                  </a:lnTo>
                  <a:lnTo>
                    <a:pt x="2134510" y="29239"/>
                  </a:lnTo>
                  <a:lnTo>
                    <a:pt x="2056722" y="50940"/>
                  </a:lnTo>
                  <a:lnTo>
                    <a:pt x="2017860" y="60799"/>
                  </a:lnTo>
                  <a:lnTo>
                    <a:pt x="1979094" y="68946"/>
                  </a:lnTo>
                  <a:lnTo>
                    <a:pt x="1940482" y="74591"/>
                  </a:lnTo>
                  <a:lnTo>
                    <a:pt x="1902078" y="76946"/>
                  </a:lnTo>
                  <a:lnTo>
                    <a:pt x="1853901" y="74585"/>
                  </a:lnTo>
                  <a:lnTo>
                    <a:pt x="1805756" y="68011"/>
                  </a:lnTo>
                  <a:lnTo>
                    <a:pt x="1757632" y="59683"/>
                  </a:lnTo>
                  <a:lnTo>
                    <a:pt x="1709518" y="52060"/>
                  </a:lnTo>
                  <a:lnTo>
                    <a:pt x="1661405" y="47601"/>
                  </a:lnTo>
                  <a:lnTo>
                    <a:pt x="1613280" y="48764"/>
                  </a:lnTo>
                  <a:lnTo>
                    <a:pt x="1566264" y="56863"/>
                  </a:lnTo>
                  <a:lnTo>
                    <a:pt x="1519352" y="70000"/>
                  </a:lnTo>
                  <a:lnTo>
                    <a:pt x="1425698" y="100790"/>
                  </a:lnTo>
                  <a:lnTo>
                    <a:pt x="1378886" y="113144"/>
                  </a:lnTo>
                  <a:lnTo>
                    <a:pt x="1332036" y="119939"/>
                  </a:lnTo>
                  <a:lnTo>
                    <a:pt x="1285113" y="118525"/>
                  </a:lnTo>
                  <a:lnTo>
                    <a:pt x="1235716" y="106458"/>
                  </a:lnTo>
                  <a:lnTo>
                    <a:pt x="1186612" y="86541"/>
                  </a:lnTo>
                  <a:lnTo>
                    <a:pt x="1137650" y="62969"/>
                  </a:lnTo>
                  <a:lnTo>
                    <a:pt x="1088676" y="39940"/>
                  </a:lnTo>
                  <a:lnTo>
                    <a:pt x="1039541" y="21648"/>
                  </a:lnTo>
                  <a:lnTo>
                    <a:pt x="990091" y="12290"/>
                  </a:lnTo>
                  <a:lnTo>
                    <a:pt x="945218" y="14020"/>
                  </a:lnTo>
                  <a:lnTo>
                    <a:pt x="900475" y="23730"/>
                  </a:lnTo>
                  <a:lnTo>
                    <a:pt x="855807" y="38562"/>
                  </a:lnTo>
                  <a:lnTo>
                    <a:pt x="811160" y="55658"/>
                  </a:lnTo>
                  <a:lnTo>
                    <a:pt x="766477" y="72163"/>
                  </a:lnTo>
                  <a:lnTo>
                    <a:pt x="721703" y="85219"/>
                  </a:lnTo>
                  <a:lnTo>
                    <a:pt x="676782" y="91970"/>
                  </a:lnTo>
                  <a:lnTo>
                    <a:pt x="632323" y="90477"/>
                  </a:lnTo>
                  <a:lnTo>
                    <a:pt x="587964" y="82347"/>
                  </a:lnTo>
                  <a:lnTo>
                    <a:pt x="543665" y="69921"/>
                  </a:lnTo>
                  <a:lnTo>
                    <a:pt x="499385" y="55539"/>
                  </a:lnTo>
                  <a:lnTo>
                    <a:pt x="455086" y="41543"/>
                  </a:lnTo>
                  <a:lnTo>
                    <a:pt x="410727" y="30275"/>
                  </a:lnTo>
                  <a:lnTo>
                    <a:pt x="366267" y="24076"/>
                  </a:lnTo>
                  <a:lnTo>
                    <a:pt x="319856" y="25124"/>
                  </a:lnTo>
                  <a:lnTo>
                    <a:pt x="273783" y="33365"/>
                  </a:lnTo>
                  <a:lnTo>
                    <a:pt x="227964" y="47337"/>
                  </a:lnTo>
                  <a:lnTo>
                    <a:pt x="182315" y="65577"/>
                  </a:lnTo>
                  <a:lnTo>
                    <a:pt x="136750" y="86623"/>
                  </a:lnTo>
                  <a:lnTo>
                    <a:pt x="91185" y="109013"/>
                  </a:lnTo>
                  <a:lnTo>
                    <a:pt x="72767" y="113854"/>
                  </a:lnTo>
                  <a:lnTo>
                    <a:pt x="31642" y="125421"/>
                  </a:lnTo>
                  <a:lnTo>
                    <a:pt x="3611" y="190733"/>
                  </a:lnTo>
                  <a:lnTo>
                    <a:pt x="0" y="247489"/>
                  </a:lnTo>
                  <a:lnTo>
                    <a:pt x="4294" y="303895"/>
                  </a:lnTo>
                  <a:lnTo>
                    <a:pt x="16255" y="347608"/>
                  </a:lnTo>
                  <a:lnTo>
                    <a:pt x="37863" y="378105"/>
                  </a:lnTo>
                  <a:lnTo>
                    <a:pt x="62150" y="390407"/>
                  </a:lnTo>
                  <a:lnTo>
                    <a:pt x="87747" y="391260"/>
                  </a:lnTo>
                  <a:lnTo>
                    <a:pt x="113283" y="387410"/>
                  </a:lnTo>
                  <a:lnTo>
                    <a:pt x="163389" y="385187"/>
                  </a:lnTo>
                  <a:lnTo>
                    <a:pt x="213370" y="392503"/>
                  </a:lnTo>
                  <a:lnTo>
                    <a:pt x="263273" y="406523"/>
                  </a:lnTo>
                  <a:lnTo>
                    <a:pt x="313145" y="424416"/>
                  </a:lnTo>
                  <a:lnTo>
                    <a:pt x="363033" y="443347"/>
                  </a:lnTo>
                  <a:lnTo>
                    <a:pt x="412983" y="460484"/>
                  </a:lnTo>
                  <a:lnTo>
                    <a:pt x="463041" y="472995"/>
                  </a:lnTo>
                  <a:lnTo>
                    <a:pt x="512817" y="478702"/>
                  </a:lnTo>
                  <a:lnTo>
                    <a:pt x="562580" y="478336"/>
                  </a:lnTo>
                  <a:lnTo>
                    <a:pt x="612337" y="473199"/>
                  </a:lnTo>
                  <a:lnTo>
                    <a:pt x="662094" y="464592"/>
                  </a:lnTo>
                  <a:lnTo>
                    <a:pt x="711857" y="453819"/>
                  </a:lnTo>
                  <a:lnTo>
                    <a:pt x="761633" y="442180"/>
                  </a:lnTo>
                  <a:lnTo>
                    <a:pt x="811427" y="430979"/>
                  </a:lnTo>
                  <a:lnTo>
                    <a:pt x="861247" y="421517"/>
                  </a:lnTo>
                  <a:lnTo>
                    <a:pt x="911097" y="415096"/>
                  </a:lnTo>
                  <a:lnTo>
                    <a:pt x="962140" y="412669"/>
                  </a:lnTo>
                  <a:lnTo>
                    <a:pt x="1013162" y="414071"/>
                  </a:lnTo>
                  <a:lnTo>
                    <a:pt x="1064169" y="418576"/>
                  </a:lnTo>
                  <a:lnTo>
                    <a:pt x="1115167" y="425458"/>
                  </a:lnTo>
                  <a:lnTo>
                    <a:pt x="1166160" y="433992"/>
                  </a:lnTo>
                  <a:lnTo>
                    <a:pt x="1268153" y="453113"/>
                  </a:lnTo>
                  <a:lnTo>
                    <a:pt x="1319163" y="462249"/>
                  </a:lnTo>
                  <a:lnTo>
                    <a:pt x="1370189" y="470136"/>
                  </a:lnTo>
                  <a:lnTo>
                    <a:pt x="1421237" y="476046"/>
                  </a:lnTo>
                  <a:lnTo>
                    <a:pt x="1472310" y="479256"/>
                  </a:lnTo>
                  <a:lnTo>
                    <a:pt x="1522355" y="479287"/>
                  </a:lnTo>
                  <a:lnTo>
                    <a:pt x="1572377" y="476542"/>
                  </a:lnTo>
                  <a:lnTo>
                    <a:pt x="1622380" y="471534"/>
                  </a:lnTo>
                  <a:lnTo>
                    <a:pt x="1672369" y="464781"/>
                  </a:lnTo>
                  <a:lnTo>
                    <a:pt x="1722347" y="456797"/>
                  </a:lnTo>
                  <a:lnTo>
                    <a:pt x="1822288" y="439198"/>
                  </a:lnTo>
                  <a:lnTo>
                    <a:pt x="1872260" y="430615"/>
                  </a:lnTo>
                  <a:lnTo>
                    <a:pt x="1922238" y="422863"/>
                  </a:lnTo>
                  <a:lnTo>
                    <a:pt x="1972227" y="416457"/>
                  </a:lnTo>
                  <a:lnTo>
                    <a:pt x="2022230" y="411913"/>
                  </a:lnTo>
                  <a:lnTo>
                    <a:pt x="2072252" y="409747"/>
                  </a:lnTo>
                  <a:lnTo>
                    <a:pt x="2122296" y="410473"/>
                  </a:lnTo>
                  <a:lnTo>
                    <a:pt x="2169721" y="413867"/>
                  </a:lnTo>
                  <a:lnTo>
                    <a:pt x="2217332" y="418469"/>
                  </a:lnTo>
                  <a:lnTo>
                    <a:pt x="2264997" y="422564"/>
                  </a:lnTo>
                  <a:lnTo>
                    <a:pt x="2312585" y="424435"/>
                  </a:lnTo>
                  <a:lnTo>
                    <a:pt x="2359961" y="422366"/>
                  </a:lnTo>
                  <a:lnTo>
                    <a:pt x="2406993" y="414642"/>
                  </a:lnTo>
                  <a:lnTo>
                    <a:pt x="2453548" y="399548"/>
                  </a:lnTo>
                  <a:lnTo>
                    <a:pt x="2499495" y="375366"/>
                  </a:lnTo>
                  <a:lnTo>
                    <a:pt x="2544699" y="340382"/>
                  </a:lnTo>
                  <a:lnTo>
                    <a:pt x="2568289" y="310051"/>
                  </a:lnTo>
                  <a:lnTo>
                    <a:pt x="2582544" y="257070"/>
                  </a:lnTo>
                  <a:lnTo>
                    <a:pt x="2581529" y="215469"/>
                  </a:lnTo>
                  <a:lnTo>
                    <a:pt x="2559970" y="148960"/>
                  </a:lnTo>
                  <a:lnTo>
                    <a:pt x="2509988" y="86230"/>
                  </a:lnTo>
                  <a:lnTo>
                    <a:pt x="2474383" y="55100"/>
                  </a:lnTo>
                  <a:lnTo>
                    <a:pt x="2438196" y="31725"/>
                  </a:lnTo>
                  <a:lnTo>
                    <a:pt x="2401483" y="15317"/>
                  </a:lnTo>
                  <a:lnTo>
                    <a:pt x="2364300" y="5086"/>
                  </a:lnTo>
                  <a:lnTo>
                    <a:pt x="2326704" y="243"/>
                  </a:lnTo>
                  <a:lnTo>
                    <a:pt x="2288751" y="0"/>
                  </a:lnTo>
                  <a:close/>
                </a:path>
              </a:pathLst>
            </a:custGeom>
            <a:solidFill>
              <a:srgbClr val="9CDAF3"/>
            </a:solidFill>
          </p:spPr>
          <p:txBody>
            <a:bodyPr wrap="square" lIns="0" tIns="0" rIns="0" bIns="0" rtlCol="0"/>
            <a:lstStyle/>
            <a:p>
              <a:endParaRPr/>
            </a:p>
          </p:txBody>
        </p:sp>
        <p:sp>
          <p:nvSpPr>
            <p:cNvPr id="19" name="object 8">
              <a:extLst>
                <a:ext uri="{FF2B5EF4-FFF2-40B4-BE49-F238E27FC236}">
                  <a16:creationId xmlns:a16="http://schemas.microsoft.com/office/drawing/2014/main" id="{632AE98A-AB6B-60BF-7637-974E08FC1EE0}"/>
                </a:ext>
              </a:extLst>
            </p:cNvPr>
            <p:cNvSpPr/>
            <p:nvPr/>
          </p:nvSpPr>
          <p:spPr>
            <a:xfrm>
              <a:off x="251601" y="2142778"/>
              <a:ext cx="3718560" cy="2668940"/>
            </a:xfrm>
            <a:custGeom>
              <a:avLst/>
              <a:gdLst/>
              <a:ahLst/>
              <a:cxnLst/>
              <a:rect l="l" t="t" r="r" b="b"/>
              <a:pathLst>
                <a:path w="3718560" h="2531745">
                  <a:moveTo>
                    <a:pt x="2547191" y="0"/>
                  </a:moveTo>
                  <a:lnTo>
                    <a:pt x="2498708" y="130"/>
                  </a:lnTo>
                  <a:lnTo>
                    <a:pt x="2448028" y="608"/>
                  </a:lnTo>
                  <a:lnTo>
                    <a:pt x="2340736" y="2382"/>
                  </a:lnTo>
                  <a:lnTo>
                    <a:pt x="2045564" y="8900"/>
                  </a:lnTo>
                  <a:lnTo>
                    <a:pt x="1920168" y="11138"/>
                  </a:lnTo>
                  <a:lnTo>
                    <a:pt x="1856556" y="11948"/>
                  </a:lnTo>
                  <a:lnTo>
                    <a:pt x="1792555" y="12476"/>
                  </a:lnTo>
                  <a:lnTo>
                    <a:pt x="1540533" y="13340"/>
                  </a:lnTo>
                  <a:lnTo>
                    <a:pt x="533200" y="21959"/>
                  </a:lnTo>
                  <a:lnTo>
                    <a:pt x="321885" y="22735"/>
                  </a:lnTo>
                  <a:lnTo>
                    <a:pt x="187807" y="22378"/>
                  </a:lnTo>
                  <a:lnTo>
                    <a:pt x="113257" y="21581"/>
                  </a:lnTo>
                  <a:lnTo>
                    <a:pt x="52572" y="20269"/>
                  </a:lnTo>
                  <a:lnTo>
                    <a:pt x="27964" y="19400"/>
                  </a:lnTo>
                  <a:lnTo>
                    <a:pt x="7465" y="18380"/>
                  </a:lnTo>
                  <a:lnTo>
                    <a:pt x="6318" y="43535"/>
                  </a:lnTo>
                  <a:lnTo>
                    <a:pt x="4344" y="105609"/>
                  </a:lnTo>
                  <a:lnTo>
                    <a:pt x="2774" y="182132"/>
                  </a:lnTo>
                  <a:lnTo>
                    <a:pt x="1105" y="320764"/>
                  </a:lnTo>
                  <a:lnTo>
                    <a:pt x="0" y="542330"/>
                  </a:lnTo>
                  <a:lnTo>
                    <a:pt x="71" y="861610"/>
                  </a:lnTo>
                  <a:lnTo>
                    <a:pt x="8281" y="2407764"/>
                  </a:lnTo>
                  <a:lnTo>
                    <a:pt x="8005" y="2498794"/>
                  </a:lnTo>
                  <a:lnTo>
                    <a:pt x="7465" y="2517753"/>
                  </a:lnTo>
                  <a:lnTo>
                    <a:pt x="46485" y="2516784"/>
                  </a:lnTo>
                  <a:lnTo>
                    <a:pt x="204560" y="2515861"/>
                  </a:lnTo>
                  <a:lnTo>
                    <a:pt x="3455671" y="2531273"/>
                  </a:lnTo>
                  <a:lnTo>
                    <a:pt x="3666796" y="2530940"/>
                  </a:lnTo>
                  <a:lnTo>
                    <a:pt x="3685779" y="2530758"/>
                  </a:lnTo>
                  <a:lnTo>
                    <a:pt x="3710639" y="2525575"/>
                  </a:lnTo>
                  <a:lnTo>
                    <a:pt x="3718420" y="2514492"/>
                  </a:lnTo>
                  <a:lnTo>
                    <a:pt x="3712138" y="2497895"/>
                  </a:lnTo>
                  <a:lnTo>
                    <a:pt x="3694807" y="2476171"/>
                  </a:lnTo>
                  <a:lnTo>
                    <a:pt x="3669444" y="2449705"/>
                  </a:lnTo>
                  <a:lnTo>
                    <a:pt x="3639062" y="2418885"/>
                  </a:lnTo>
                  <a:lnTo>
                    <a:pt x="3606679" y="2384096"/>
                  </a:lnTo>
                  <a:lnTo>
                    <a:pt x="3575307" y="2345727"/>
                  </a:lnTo>
                  <a:lnTo>
                    <a:pt x="3547964" y="2304163"/>
                  </a:lnTo>
                  <a:lnTo>
                    <a:pt x="3527664" y="2259791"/>
                  </a:lnTo>
                  <a:lnTo>
                    <a:pt x="3515387" y="2222547"/>
                  </a:lnTo>
                  <a:lnTo>
                    <a:pt x="3502873" y="2181393"/>
                  </a:lnTo>
                  <a:lnTo>
                    <a:pt x="3490195" y="2136841"/>
                  </a:lnTo>
                  <a:lnTo>
                    <a:pt x="3477426" y="2089408"/>
                  </a:lnTo>
                  <a:lnTo>
                    <a:pt x="3464640" y="2039607"/>
                  </a:lnTo>
                  <a:lnTo>
                    <a:pt x="3451911" y="1987953"/>
                  </a:lnTo>
                  <a:lnTo>
                    <a:pt x="3439312" y="1934960"/>
                  </a:lnTo>
                  <a:lnTo>
                    <a:pt x="3426916" y="1881142"/>
                  </a:lnTo>
                  <a:lnTo>
                    <a:pt x="3414797" y="1827014"/>
                  </a:lnTo>
                  <a:lnTo>
                    <a:pt x="3403029" y="1773091"/>
                  </a:lnTo>
                  <a:lnTo>
                    <a:pt x="3380840" y="1667915"/>
                  </a:lnTo>
                  <a:lnTo>
                    <a:pt x="3370565" y="1617691"/>
                  </a:lnTo>
                  <a:lnTo>
                    <a:pt x="3361166" y="1568462"/>
                  </a:lnTo>
                  <a:lnTo>
                    <a:pt x="3352815" y="1519105"/>
                  </a:lnTo>
                  <a:lnTo>
                    <a:pt x="3345294" y="1469668"/>
                  </a:lnTo>
                  <a:lnTo>
                    <a:pt x="3338388" y="1420199"/>
                  </a:lnTo>
                  <a:lnTo>
                    <a:pt x="3319206" y="1272076"/>
                  </a:lnTo>
                  <a:lnTo>
                    <a:pt x="3312604" y="1222957"/>
                  </a:lnTo>
                  <a:lnTo>
                    <a:pt x="3305539" y="1174044"/>
                  </a:lnTo>
                  <a:lnTo>
                    <a:pt x="3297795" y="1125386"/>
                  </a:lnTo>
                  <a:lnTo>
                    <a:pt x="3289156" y="1077031"/>
                  </a:lnTo>
                  <a:lnTo>
                    <a:pt x="3279406" y="1029027"/>
                  </a:lnTo>
                  <a:lnTo>
                    <a:pt x="3268330" y="981421"/>
                  </a:lnTo>
                  <a:lnTo>
                    <a:pt x="3254962" y="929618"/>
                  </a:lnTo>
                  <a:lnTo>
                    <a:pt x="3240476" y="877105"/>
                  </a:lnTo>
                  <a:lnTo>
                    <a:pt x="3225009" y="824213"/>
                  </a:lnTo>
                  <a:lnTo>
                    <a:pt x="3208696" y="771269"/>
                  </a:lnTo>
                  <a:lnTo>
                    <a:pt x="3191675" y="718602"/>
                  </a:lnTo>
                  <a:lnTo>
                    <a:pt x="3174080" y="666541"/>
                  </a:lnTo>
                  <a:lnTo>
                    <a:pt x="3156049" y="615413"/>
                  </a:lnTo>
                  <a:lnTo>
                    <a:pt x="3137718" y="565548"/>
                  </a:lnTo>
                  <a:lnTo>
                    <a:pt x="3119222" y="517274"/>
                  </a:lnTo>
                  <a:lnTo>
                    <a:pt x="3100699" y="470919"/>
                  </a:lnTo>
                  <a:lnTo>
                    <a:pt x="3082284" y="426813"/>
                  </a:lnTo>
                  <a:lnTo>
                    <a:pt x="3064114" y="385283"/>
                  </a:lnTo>
                  <a:lnTo>
                    <a:pt x="3041140" y="331266"/>
                  </a:lnTo>
                  <a:lnTo>
                    <a:pt x="2998723" y="224515"/>
                  </a:lnTo>
                  <a:lnTo>
                    <a:pt x="2977518" y="174666"/>
                  </a:lnTo>
                  <a:lnTo>
                    <a:pt x="2955140" y="129091"/>
                  </a:lnTo>
                  <a:lnTo>
                    <a:pt x="2930708" y="89232"/>
                  </a:lnTo>
                  <a:lnTo>
                    <a:pt x="2903340" y="56533"/>
                  </a:lnTo>
                  <a:lnTo>
                    <a:pt x="2872157" y="32434"/>
                  </a:lnTo>
                  <a:lnTo>
                    <a:pt x="2836276" y="18380"/>
                  </a:lnTo>
                  <a:lnTo>
                    <a:pt x="2782768" y="9745"/>
                  </a:lnTo>
                  <a:lnTo>
                    <a:pt x="2715875" y="4109"/>
                  </a:lnTo>
                  <a:lnTo>
                    <a:pt x="2636911" y="1014"/>
                  </a:lnTo>
                  <a:lnTo>
                    <a:pt x="2593314" y="275"/>
                  </a:lnTo>
                  <a:lnTo>
                    <a:pt x="2547191" y="0"/>
                  </a:lnTo>
                  <a:close/>
                </a:path>
              </a:pathLst>
            </a:custGeom>
            <a:solidFill>
              <a:srgbClr val="D9D9D9"/>
            </a:solidFill>
          </p:spPr>
          <p:txBody>
            <a:bodyPr wrap="square" lIns="0" tIns="0" rIns="0" bIns="0" rtlCol="0"/>
            <a:lstStyle/>
            <a:p>
              <a:endParaRPr/>
            </a:p>
          </p:txBody>
        </p:sp>
        <p:sp>
          <p:nvSpPr>
            <p:cNvPr id="20" name="object 9">
              <a:extLst>
                <a:ext uri="{FF2B5EF4-FFF2-40B4-BE49-F238E27FC236}">
                  <a16:creationId xmlns:a16="http://schemas.microsoft.com/office/drawing/2014/main" id="{948073FC-9889-8C18-5B5F-0DB6B8C14549}"/>
                </a:ext>
              </a:extLst>
            </p:cNvPr>
            <p:cNvSpPr/>
            <p:nvPr/>
          </p:nvSpPr>
          <p:spPr>
            <a:xfrm>
              <a:off x="251459" y="2177795"/>
              <a:ext cx="2641600" cy="318770"/>
            </a:xfrm>
            <a:custGeom>
              <a:avLst/>
              <a:gdLst/>
              <a:ahLst/>
              <a:cxnLst/>
              <a:rect l="l" t="t" r="r" b="b"/>
              <a:pathLst>
                <a:path w="2641600" h="318769">
                  <a:moveTo>
                    <a:pt x="2641092" y="0"/>
                  </a:moveTo>
                  <a:lnTo>
                    <a:pt x="0" y="0"/>
                  </a:lnTo>
                  <a:lnTo>
                    <a:pt x="0" y="318515"/>
                  </a:lnTo>
                  <a:lnTo>
                    <a:pt x="2641092" y="318515"/>
                  </a:lnTo>
                  <a:lnTo>
                    <a:pt x="2641092" y="0"/>
                  </a:lnTo>
                  <a:close/>
                </a:path>
              </a:pathLst>
            </a:custGeom>
            <a:solidFill>
              <a:srgbClr val="BDD3E8"/>
            </a:solidFill>
          </p:spPr>
          <p:txBody>
            <a:bodyPr wrap="square" lIns="0" tIns="0" rIns="0" bIns="0" rtlCol="0"/>
            <a:lstStyle/>
            <a:p>
              <a:endParaRPr/>
            </a:p>
          </p:txBody>
        </p:sp>
      </p:grpSp>
      <p:sp>
        <p:nvSpPr>
          <p:cNvPr id="21" name="object 10">
            <a:extLst>
              <a:ext uri="{FF2B5EF4-FFF2-40B4-BE49-F238E27FC236}">
                <a16:creationId xmlns:a16="http://schemas.microsoft.com/office/drawing/2014/main" id="{1B5ADB09-7050-3122-C955-1C21269E29FD}"/>
              </a:ext>
            </a:extLst>
          </p:cNvPr>
          <p:cNvSpPr txBox="1"/>
          <p:nvPr/>
        </p:nvSpPr>
        <p:spPr>
          <a:xfrm>
            <a:off x="251459" y="2212594"/>
            <a:ext cx="2641600" cy="228268"/>
          </a:xfrm>
          <a:prstGeom prst="rect">
            <a:avLst/>
          </a:prstGeom>
        </p:spPr>
        <p:txBody>
          <a:bodyPr vert="horz" wrap="square" lIns="0" tIns="12700" rIns="0" bIns="0" rtlCol="0">
            <a:spAutoFit/>
          </a:bodyPr>
          <a:lstStyle/>
          <a:p>
            <a:pPr algn="ctr" defTabSz="342900">
              <a:defRPr/>
            </a:pPr>
            <a:r>
              <a:rPr lang="fr-FR" sz="1400" b="1">
                <a:solidFill>
                  <a:srgbClr val="525CA3"/>
                </a:solidFill>
                <a:latin typeface="Arial" panose="020B0604020202020204" pitchFamily="34" charset="0"/>
                <a:cs typeface="Arial" panose="020B0604020202020204" pitchFamily="34" charset="0"/>
              </a:rPr>
              <a:t>Approche conventionnelle</a:t>
            </a:r>
          </a:p>
        </p:txBody>
      </p:sp>
      <p:grpSp>
        <p:nvGrpSpPr>
          <p:cNvPr id="22" name="object 11">
            <a:extLst>
              <a:ext uri="{FF2B5EF4-FFF2-40B4-BE49-F238E27FC236}">
                <a16:creationId xmlns:a16="http://schemas.microsoft.com/office/drawing/2014/main" id="{747F5FFD-B451-EA89-638C-F64B643DC89A}"/>
              </a:ext>
            </a:extLst>
          </p:cNvPr>
          <p:cNvGrpSpPr/>
          <p:nvPr/>
        </p:nvGrpSpPr>
        <p:grpSpPr>
          <a:xfrm>
            <a:off x="5202933" y="2142778"/>
            <a:ext cx="3718817" cy="2668940"/>
            <a:chOff x="5202933" y="2142778"/>
            <a:chExt cx="3718817" cy="2504028"/>
          </a:xfrm>
        </p:grpSpPr>
        <p:sp>
          <p:nvSpPr>
            <p:cNvPr id="23" name="object 12">
              <a:extLst>
                <a:ext uri="{FF2B5EF4-FFF2-40B4-BE49-F238E27FC236}">
                  <a16:creationId xmlns:a16="http://schemas.microsoft.com/office/drawing/2014/main" id="{3FDED05E-ABA6-36AD-C21C-15FF9999A673}"/>
                </a:ext>
              </a:extLst>
            </p:cNvPr>
            <p:cNvSpPr/>
            <p:nvPr/>
          </p:nvSpPr>
          <p:spPr>
            <a:xfrm>
              <a:off x="5202933" y="2142778"/>
              <a:ext cx="3718560" cy="2504028"/>
            </a:xfrm>
            <a:custGeom>
              <a:avLst/>
              <a:gdLst/>
              <a:ahLst/>
              <a:cxnLst/>
              <a:rect l="l" t="t" r="r" b="b"/>
              <a:pathLst>
                <a:path w="3718559" h="2531745">
                  <a:moveTo>
                    <a:pt x="1171228" y="0"/>
                  </a:moveTo>
                  <a:lnTo>
                    <a:pt x="1125106" y="275"/>
                  </a:lnTo>
                  <a:lnTo>
                    <a:pt x="1081508" y="1014"/>
                  </a:lnTo>
                  <a:lnTo>
                    <a:pt x="1040600" y="2273"/>
                  </a:lnTo>
                  <a:lnTo>
                    <a:pt x="967507" y="6581"/>
                  </a:lnTo>
                  <a:lnTo>
                    <a:pt x="907143" y="13659"/>
                  </a:lnTo>
                  <a:lnTo>
                    <a:pt x="846263" y="32434"/>
                  </a:lnTo>
                  <a:lnTo>
                    <a:pt x="815079" y="56533"/>
                  </a:lnTo>
                  <a:lnTo>
                    <a:pt x="787712" y="89232"/>
                  </a:lnTo>
                  <a:lnTo>
                    <a:pt x="763280" y="129091"/>
                  </a:lnTo>
                  <a:lnTo>
                    <a:pt x="740902" y="174666"/>
                  </a:lnTo>
                  <a:lnTo>
                    <a:pt x="719696" y="224515"/>
                  </a:lnTo>
                  <a:lnTo>
                    <a:pt x="677279" y="331266"/>
                  </a:lnTo>
                  <a:lnTo>
                    <a:pt x="654306" y="385283"/>
                  </a:lnTo>
                  <a:lnTo>
                    <a:pt x="636135" y="426813"/>
                  </a:lnTo>
                  <a:lnTo>
                    <a:pt x="617721" y="470919"/>
                  </a:lnTo>
                  <a:lnTo>
                    <a:pt x="599197" y="517274"/>
                  </a:lnTo>
                  <a:lnTo>
                    <a:pt x="580702" y="565548"/>
                  </a:lnTo>
                  <a:lnTo>
                    <a:pt x="562371" y="615413"/>
                  </a:lnTo>
                  <a:lnTo>
                    <a:pt x="544339" y="666541"/>
                  </a:lnTo>
                  <a:lnTo>
                    <a:pt x="526745" y="718602"/>
                  </a:lnTo>
                  <a:lnTo>
                    <a:pt x="509723" y="771269"/>
                  </a:lnTo>
                  <a:lnTo>
                    <a:pt x="493410" y="824213"/>
                  </a:lnTo>
                  <a:lnTo>
                    <a:pt x="477943" y="877105"/>
                  </a:lnTo>
                  <a:lnTo>
                    <a:pt x="463457" y="929618"/>
                  </a:lnTo>
                  <a:lnTo>
                    <a:pt x="450090" y="981421"/>
                  </a:lnTo>
                  <a:lnTo>
                    <a:pt x="439012" y="1029027"/>
                  </a:lnTo>
                  <a:lnTo>
                    <a:pt x="429256" y="1077031"/>
                  </a:lnTo>
                  <a:lnTo>
                    <a:pt x="420609" y="1125386"/>
                  </a:lnTo>
                  <a:lnTo>
                    <a:pt x="412856" y="1174044"/>
                  </a:lnTo>
                  <a:lnTo>
                    <a:pt x="405781" y="1222957"/>
                  </a:lnTo>
                  <a:lnTo>
                    <a:pt x="399170" y="1272076"/>
                  </a:lnTo>
                  <a:lnTo>
                    <a:pt x="379975" y="1420199"/>
                  </a:lnTo>
                  <a:lnTo>
                    <a:pt x="373074" y="1469668"/>
                  </a:lnTo>
                  <a:lnTo>
                    <a:pt x="365563" y="1519105"/>
                  </a:lnTo>
                  <a:lnTo>
                    <a:pt x="357228" y="1568462"/>
                  </a:lnTo>
                  <a:lnTo>
                    <a:pt x="347855" y="1617691"/>
                  </a:lnTo>
                  <a:lnTo>
                    <a:pt x="337578" y="1667915"/>
                  </a:lnTo>
                  <a:lnTo>
                    <a:pt x="315374" y="1773091"/>
                  </a:lnTo>
                  <a:lnTo>
                    <a:pt x="303597" y="1827014"/>
                  </a:lnTo>
                  <a:lnTo>
                    <a:pt x="291469" y="1881142"/>
                  </a:lnTo>
                  <a:lnTo>
                    <a:pt x="279064" y="1934960"/>
                  </a:lnTo>
                  <a:lnTo>
                    <a:pt x="266458" y="1987953"/>
                  </a:lnTo>
                  <a:lnTo>
                    <a:pt x="253724" y="2039607"/>
                  </a:lnTo>
                  <a:lnTo>
                    <a:pt x="240937" y="2089408"/>
                  </a:lnTo>
                  <a:lnTo>
                    <a:pt x="228173" y="2136841"/>
                  </a:lnTo>
                  <a:lnTo>
                    <a:pt x="215505" y="2181393"/>
                  </a:lnTo>
                  <a:lnTo>
                    <a:pt x="203007" y="2222547"/>
                  </a:lnTo>
                  <a:lnTo>
                    <a:pt x="190756" y="2259791"/>
                  </a:lnTo>
                  <a:lnTo>
                    <a:pt x="170455" y="2304163"/>
                  </a:lnTo>
                  <a:lnTo>
                    <a:pt x="143112" y="2345727"/>
                  </a:lnTo>
                  <a:lnTo>
                    <a:pt x="111741" y="2384096"/>
                  </a:lnTo>
                  <a:lnTo>
                    <a:pt x="79357" y="2418885"/>
                  </a:lnTo>
                  <a:lnTo>
                    <a:pt x="48976" y="2449705"/>
                  </a:lnTo>
                  <a:lnTo>
                    <a:pt x="23612" y="2476171"/>
                  </a:lnTo>
                  <a:lnTo>
                    <a:pt x="6282" y="2497895"/>
                  </a:lnTo>
                  <a:lnTo>
                    <a:pt x="0" y="2514492"/>
                  </a:lnTo>
                  <a:lnTo>
                    <a:pt x="7781" y="2525575"/>
                  </a:lnTo>
                  <a:lnTo>
                    <a:pt x="32641" y="2530758"/>
                  </a:lnTo>
                  <a:lnTo>
                    <a:pt x="51624" y="2530940"/>
                  </a:lnTo>
                  <a:lnTo>
                    <a:pt x="262749" y="2531273"/>
                  </a:lnTo>
                  <a:lnTo>
                    <a:pt x="3513859" y="2515861"/>
                  </a:lnTo>
                  <a:lnTo>
                    <a:pt x="3671927" y="2516784"/>
                  </a:lnTo>
                  <a:lnTo>
                    <a:pt x="3710942" y="2517753"/>
                  </a:lnTo>
                  <a:lnTo>
                    <a:pt x="3710406" y="2498794"/>
                  </a:lnTo>
                  <a:lnTo>
                    <a:pt x="3710138" y="2407764"/>
                  </a:lnTo>
                  <a:lnTo>
                    <a:pt x="3718362" y="861610"/>
                  </a:lnTo>
                  <a:lnTo>
                    <a:pt x="3718429" y="542330"/>
                  </a:lnTo>
                  <a:lnTo>
                    <a:pt x="3717318" y="320764"/>
                  </a:lnTo>
                  <a:lnTo>
                    <a:pt x="3715644" y="182132"/>
                  </a:lnTo>
                  <a:lnTo>
                    <a:pt x="3714069" y="105609"/>
                  </a:lnTo>
                  <a:lnTo>
                    <a:pt x="3712091" y="43535"/>
                  </a:lnTo>
                  <a:lnTo>
                    <a:pt x="3710942" y="18380"/>
                  </a:lnTo>
                  <a:lnTo>
                    <a:pt x="3690449" y="19400"/>
                  </a:lnTo>
                  <a:lnTo>
                    <a:pt x="3665847" y="20269"/>
                  </a:lnTo>
                  <a:lnTo>
                    <a:pt x="3605172" y="21581"/>
                  </a:lnTo>
                  <a:lnTo>
                    <a:pt x="3530628" y="22378"/>
                  </a:lnTo>
                  <a:lnTo>
                    <a:pt x="3396557" y="22735"/>
                  </a:lnTo>
                  <a:lnTo>
                    <a:pt x="3185244" y="21959"/>
                  </a:lnTo>
                  <a:lnTo>
                    <a:pt x="2177888" y="13340"/>
                  </a:lnTo>
                  <a:lnTo>
                    <a:pt x="1925865" y="12476"/>
                  </a:lnTo>
                  <a:lnTo>
                    <a:pt x="1861863" y="11948"/>
                  </a:lnTo>
                  <a:lnTo>
                    <a:pt x="1798252" y="11138"/>
                  </a:lnTo>
                  <a:lnTo>
                    <a:pt x="1672855" y="8900"/>
                  </a:lnTo>
                  <a:lnTo>
                    <a:pt x="1377683" y="2382"/>
                  </a:lnTo>
                  <a:lnTo>
                    <a:pt x="1270391" y="608"/>
                  </a:lnTo>
                  <a:lnTo>
                    <a:pt x="1219712" y="130"/>
                  </a:lnTo>
                  <a:lnTo>
                    <a:pt x="1171228" y="0"/>
                  </a:lnTo>
                  <a:close/>
                </a:path>
              </a:pathLst>
            </a:custGeom>
            <a:solidFill>
              <a:srgbClr val="D9D9D9"/>
            </a:solidFill>
          </p:spPr>
          <p:txBody>
            <a:bodyPr wrap="square" lIns="0" tIns="0" rIns="0" bIns="0" rtlCol="0"/>
            <a:lstStyle/>
            <a:p>
              <a:endParaRPr/>
            </a:p>
          </p:txBody>
        </p:sp>
        <p:sp>
          <p:nvSpPr>
            <p:cNvPr id="24" name="object 13">
              <a:extLst>
                <a:ext uri="{FF2B5EF4-FFF2-40B4-BE49-F238E27FC236}">
                  <a16:creationId xmlns:a16="http://schemas.microsoft.com/office/drawing/2014/main" id="{23B407B0-10DF-7659-BC98-D026466B49C0}"/>
                </a:ext>
              </a:extLst>
            </p:cNvPr>
            <p:cNvSpPr/>
            <p:nvPr/>
          </p:nvSpPr>
          <p:spPr>
            <a:xfrm>
              <a:off x="6278880" y="2206053"/>
              <a:ext cx="2642870" cy="290830"/>
            </a:xfrm>
            <a:custGeom>
              <a:avLst/>
              <a:gdLst/>
              <a:ahLst/>
              <a:cxnLst/>
              <a:rect l="l" t="t" r="r" b="b"/>
              <a:pathLst>
                <a:path w="2642870" h="290830">
                  <a:moveTo>
                    <a:pt x="0" y="290258"/>
                  </a:moveTo>
                  <a:lnTo>
                    <a:pt x="2642616" y="290258"/>
                  </a:lnTo>
                  <a:lnTo>
                    <a:pt x="2642616" y="0"/>
                  </a:lnTo>
                  <a:lnTo>
                    <a:pt x="0" y="0"/>
                  </a:lnTo>
                  <a:lnTo>
                    <a:pt x="0" y="290258"/>
                  </a:lnTo>
                  <a:close/>
                </a:path>
              </a:pathLst>
            </a:custGeom>
            <a:solidFill>
              <a:srgbClr val="BDD3E8"/>
            </a:solidFill>
          </p:spPr>
          <p:txBody>
            <a:bodyPr wrap="square" lIns="0" tIns="0" rIns="0" bIns="0" rtlCol="0"/>
            <a:lstStyle/>
            <a:p>
              <a:endParaRPr/>
            </a:p>
          </p:txBody>
        </p:sp>
      </p:grpSp>
      <p:sp>
        <p:nvSpPr>
          <p:cNvPr id="25" name="object 14">
            <a:extLst>
              <a:ext uri="{FF2B5EF4-FFF2-40B4-BE49-F238E27FC236}">
                <a16:creationId xmlns:a16="http://schemas.microsoft.com/office/drawing/2014/main" id="{31853327-262E-227F-CCC6-67E0A6BE7F32}"/>
              </a:ext>
            </a:extLst>
          </p:cNvPr>
          <p:cNvSpPr txBox="1"/>
          <p:nvPr/>
        </p:nvSpPr>
        <p:spPr>
          <a:xfrm>
            <a:off x="6278879" y="2212594"/>
            <a:ext cx="2663190" cy="228268"/>
          </a:xfrm>
          <a:prstGeom prst="rect">
            <a:avLst/>
          </a:prstGeom>
        </p:spPr>
        <p:txBody>
          <a:bodyPr vert="horz" wrap="square" lIns="0" tIns="12700" rIns="0" bIns="0" rtlCol="0">
            <a:spAutoFit/>
          </a:bodyPr>
          <a:lstStyle/>
          <a:p>
            <a:pPr algn="ctr" defTabSz="342900">
              <a:defRPr/>
            </a:pPr>
            <a:r>
              <a:rPr lang="fr-FR" sz="1400" b="1">
                <a:solidFill>
                  <a:srgbClr val="525CA3"/>
                </a:solidFill>
                <a:latin typeface="Arial" panose="020B0604020202020204" pitchFamily="34" charset="0"/>
                <a:cs typeface="Arial" panose="020B0604020202020204" pitchFamily="34" charset="0"/>
              </a:rPr>
              <a:t>Alternatives</a:t>
            </a:r>
          </a:p>
        </p:txBody>
      </p:sp>
      <p:grpSp>
        <p:nvGrpSpPr>
          <p:cNvPr id="26" name="object 16">
            <a:extLst>
              <a:ext uri="{FF2B5EF4-FFF2-40B4-BE49-F238E27FC236}">
                <a16:creationId xmlns:a16="http://schemas.microsoft.com/office/drawing/2014/main" id="{06A708A7-82BC-1829-5AD6-7ADB1975A3D9}"/>
              </a:ext>
            </a:extLst>
          </p:cNvPr>
          <p:cNvGrpSpPr/>
          <p:nvPr/>
        </p:nvGrpSpPr>
        <p:grpSpPr>
          <a:xfrm>
            <a:off x="221297" y="990600"/>
            <a:ext cx="8720455" cy="1963420"/>
            <a:chOff x="221297" y="990600"/>
            <a:chExt cx="8720455" cy="1963420"/>
          </a:xfrm>
        </p:grpSpPr>
        <p:sp>
          <p:nvSpPr>
            <p:cNvPr id="27" name="object 17">
              <a:extLst>
                <a:ext uri="{FF2B5EF4-FFF2-40B4-BE49-F238E27FC236}">
                  <a16:creationId xmlns:a16="http://schemas.microsoft.com/office/drawing/2014/main" id="{8EAFBCBF-F6D4-7583-B554-C13DDDDA953A}"/>
                </a:ext>
              </a:extLst>
            </p:cNvPr>
            <p:cNvSpPr/>
            <p:nvPr/>
          </p:nvSpPr>
          <p:spPr>
            <a:xfrm>
              <a:off x="251459" y="2148839"/>
              <a:ext cx="8660130" cy="27305"/>
            </a:xfrm>
            <a:custGeom>
              <a:avLst/>
              <a:gdLst/>
              <a:ahLst/>
              <a:cxnLst/>
              <a:rect l="l" t="t" r="r" b="b"/>
              <a:pathLst>
                <a:path w="8660130" h="27305">
                  <a:moveTo>
                    <a:pt x="0" y="0"/>
                  </a:moveTo>
                  <a:lnTo>
                    <a:pt x="8660130" y="27051"/>
                  </a:lnTo>
                </a:path>
              </a:pathLst>
            </a:custGeom>
            <a:ln w="60325">
              <a:solidFill>
                <a:srgbClr val="4F739D"/>
              </a:solidFill>
            </a:ln>
          </p:spPr>
          <p:txBody>
            <a:bodyPr wrap="square" lIns="0" tIns="0" rIns="0" bIns="0" rtlCol="0"/>
            <a:lstStyle/>
            <a:p>
              <a:endParaRPr/>
            </a:p>
          </p:txBody>
        </p:sp>
        <p:sp>
          <p:nvSpPr>
            <p:cNvPr id="28" name="object 18">
              <a:extLst>
                <a:ext uri="{FF2B5EF4-FFF2-40B4-BE49-F238E27FC236}">
                  <a16:creationId xmlns:a16="http://schemas.microsoft.com/office/drawing/2014/main" id="{5698EA35-A2E2-311A-7985-9573F5841F81}"/>
                </a:ext>
              </a:extLst>
            </p:cNvPr>
            <p:cNvSpPr/>
            <p:nvPr/>
          </p:nvSpPr>
          <p:spPr>
            <a:xfrm>
              <a:off x="735329" y="1018794"/>
              <a:ext cx="7668895" cy="1152525"/>
            </a:xfrm>
            <a:custGeom>
              <a:avLst/>
              <a:gdLst/>
              <a:ahLst/>
              <a:cxnLst/>
              <a:rect l="l" t="t" r="r" b="b"/>
              <a:pathLst>
                <a:path w="7668895" h="1152525">
                  <a:moveTo>
                    <a:pt x="2305812" y="7619"/>
                  </a:moveTo>
                  <a:lnTo>
                    <a:pt x="2340510" y="44302"/>
                  </a:lnTo>
                  <a:lnTo>
                    <a:pt x="2375366" y="80861"/>
                  </a:lnTo>
                  <a:lnTo>
                    <a:pt x="2410529" y="117173"/>
                  </a:lnTo>
                  <a:lnTo>
                    <a:pt x="2446151" y="153114"/>
                  </a:lnTo>
                  <a:lnTo>
                    <a:pt x="2482384" y="188562"/>
                  </a:lnTo>
                  <a:lnTo>
                    <a:pt x="2519378" y="223392"/>
                  </a:lnTo>
                  <a:lnTo>
                    <a:pt x="2557285" y="257482"/>
                  </a:lnTo>
                  <a:lnTo>
                    <a:pt x="2596256" y="290707"/>
                  </a:lnTo>
                  <a:lnTo>
                    <a:pt x="2636442" y="322945"/>
                  </a:lnTo>
                  <a:lnTo>
                    <a:pt x="2677995" y="354071"/>
                  </a:lnTo>
                  <a:lnTo>
                    <a:pt x="2721066" y="383962"/>
                  </a:lnTo>
                  <a:lnTo>
                    <a:pt x="2765806" y="412495"/>
                  </a:lnTo>
                  <a:lnTo>
                    <a:pt x="2805760" y="436160"/>
                  </a:lnTo>
                  <a:lnTo>
                    <a:pt x="2847287" y="459415"/>
                  </a:lnTo>
                  <a:lnTo>
                    <a:pt x="2890199" y="482175"/>
                  </a:lnTo>
                  <a:lnTo>
                    <a:pt x="2934313" y="504355"/>
                  </a:lnTo>
                  <a:lnTo>
                    <a:pt x="2979441" y="525867"/>
                  </a:lnTo>
                  <a:lnTo>
                    <a:pt x="3025400" y="546626"/>
                  </a:lnTo>
                  <a:lnTo>
                    <a:pt x="3072002" y="566546"/>
                  </a:lnTo>
                  <a:lnTo>
                    <a:pt x="3119064" y="585541"/>
                  </a:lnTo>
                  <a:lnTo>
                    <a:pt x="3166399" y="603525"/>
                  </a:lnTo>
                  <a:lnTo>
                    <a:pt x="3213821" y="620411"/>
                  </a:lnTo>
                  <a:lnTo>
                    <a:pt x="3261146" y="636113"/>
                  </a:lnTo>
                  <a:lnTo>
                    <a:pt x="3308187" y="650546"/>
                  </a:lnTo>
                  <a:lnTo>
                    <a:pt x="3354760" y="663623"/>
                  </a:lnTo>
                  <a:lnTo>
                    <a:pt x="3400679" y="675258"/>
                  </a:lnTo>
                  <a:lnTo>
                    <a:pt x="3449372" y="686592"/>
                  </a:lnTo>
                  <a:lnTo>
                    <a:pt x="3497508" y="697012"/>
                  </a:lnTo>
                  <a:lnTo>
                    <a:pt x="3545261" y="706400"/>
                  </a:lnTo>
                  <a:lnTo>
                    <a:pt x="3592809" y="714640"/>
                  </a:lnTo>
                  <a:lnTo>
                    <a:pt x="3640328" y="721617"/>
                  </a:lnTo>
                  <a:lnTo>
                    <a:pt x="3687996" y="727212"/>
                  </a:lnTo>
                  <a:lnTo>
                    <a:pt x="3735987" y="731310"/>
                  </a:lnTo>
                  <a:lnTo>
                    <a:pt x="3784479" y="733795"/>
                  </a:lnTo>
                  <a:lnTo>
                    <a:pt x="3833649" y="734549"/>
                  </a:lnTo>
                  <a:lnTo>
                    <a:pt x="3883672" y="733456"/>
                  </a:lnTo>
                  <a:lnTo>
                    <a:pt x="3934726" y="730400"/>
                  </a:lnTo>
                  <a:lnTo>
                    <a:pt x="3986987" y="725263"/>
                  </a:lnTo>
                  <a:lnTo>
                    <a:pt x="4040632" y="717930"/>
                  </a:lnTo>
                  <a:lnTo>
                    <a:pt x="4085765" y="710205"/>
                  </a:lnTo>
                  <a:lnTo>
                    <a:pt x="4132552" y="700858"/>
                  </a:lnTo>
                  <a:lnTo>
                    <a:pt x="4180733" y="689988"/>
                  </a:lnTo>
                  <a:lnTo>
                    <a:pt x="4230048" y="677695"/>
                  </a:lnTo>
                  <a:lnTo>
                    <a:pt x="4280236" y="664078"/>
                  </a:lnTo>
                  <a:lnTo>
                    <a:pt x="4331038" y="649234"/>
                  </a:lnTo>
                  <a:lnTo>
                    <a:pt x="4382194" y="633265"/>
                  </a:lnTo>
                  <a:lnTo>
                    <a:pt x="4433443" y="616267"/>
                  </a:lnTo>
                  <a:lnTo>
                    <a:pt x="4484525" y="598341"/>
                  </a:lnTo>
                  <a:lnTo>
                    <a:pt x="4535180" y="579585"/>
                  </a:lnTo>
                  <a:lnTo>
                    <a:pt x="4585148" y="560098"/>
                  </a:lnTo>
                  <a:lnTo>
                    <a:pt x="4634170" y="539980"/>
                  </a:lnTo>
                  <a:lnTo>
                    <a:pt x="4681985" y="519328"/>
                  </a:lnTo>
                  <a:lnTo>
                    <a:pt x="4728332" y="498243"/>
                  </a:lnTo>
                  <a:lnTo>
                    <a:pt x="4772952" y="476823"/>
                  </a:lnTo>
                  <a:lnTo>
                    <a:pt x="4815586" y="455167"/>
                  </a:lnTo>
                  <a:lnTo>
                    <a:pt x="4862278" y="429658"/>
                  </a:lnTo>
                  <a:lnTo>
                    <a:pt x="4907404" y="402939"/>
                  </a:lnTo>
                  <a:lnTo>
                    <a:pt x="4951083" y="375104"/>
                  </a:lnTo>
                  <a:lnTo>
                    <a:pt x="4993437" y="346245"/>
                  </a:lnTo>
                  <a:lnTo>
                    <a:pt x="5034586" y="316456"/>
                  </a:lnTo>
                  <a:lnTo>
                    <a:pt x="5074650" y="285830"/>
                  </a:lnTo>
                  <a:lnTo>
                    <a:pt x="5113750" y="254460"/>
                  </a:lnTo>
                  <a:lnTo>
                    <a:pt x="5152006" y="222438"/>
                  </a:lnTo>
                  <a:lnTo>
                    <a:pt x="5189539" y="189859"/>
                  </a:lnTo>
                  <a:lnTo>
                    <a:pt x="5226469" y="156814"/>
                  </a:lnTo>
                  <a:lnTo>
                    <a:pt x="5262918" y="123397"/>
                  </a:lnTo>
                  <a:lnTo>
                    <a:pt x="5299005" y="89701"/>
                  </a:lnTo>
                  <a:lnTo>
                    <a:pt x="5334850" y="55819"/>
                  </a:lnTo>
                  <a:lnTo>
                    <a:pt x="5370576" y="21843"/>
                  </a:lnTo>
                </a:path>
                <a:path w="7668895" h="1152525">
                  <a:moveTo>
                    <a:pt x="2795016" y="434339"/>
                  </a:moveTo>
                  <a:lnTo>
                    <a:pt x="2795016" y="1121663"/>
                  </a:lnTo>
                </a:path>
                <a:path w="7668895" h="1152525">
                  <a:moveTo>
                    <a:pt x="3003804" y="541019"/>
                  </a:moveTo>
                  <a:lnTo>
                    <a:pt x="3003804" y="1117091"/>
                  </a:lnTo>
                </a:path>
                <a:path w="7668895" h="1152525">
                  <a:moveTo>
                    <a:pt x="3212592" y="623315"/>
                  </a:moveTo>
                  <a:lnTo>
                    <a:pt x="3212592" y="1117091"/>
                  </a:lnTo>
                </a:path>
                <a:path w="7668895" h="1152525">
                  <a:moveTo>
                    <a:pt x="4885944" y="419100"/>
                  </a:moveTo>
                  <a:lnTo>
                    <a:pt x="4885944" y="1147571"/>
                  </a:lnTo>
                </a:path>
                <a:path w="7668895" h="1152525">
                  <a:moveTo>
                    <a:pt x="4677156" y="527303"/>
                  </a:moveTo>
                  <a:lnTo>
                    <a:pt x="4677156" y="1121663"/>
                  </a:lnTo>
                </a:path>
                <a:path w="7668895" h="1152525">
                  <a:moveTo>
                    <a:pt x="4468368" y="605027"/>
                  </a:moveTo>
                  <a:lnTo>
                    <a:pt x="4468368" y="1130807"/>
                  </a:lnTo>
                </a:path>
                <a:path w="7668895" h="1152525">
                  <a:moveTo>
                    <a:pt x="3840480" y="736091"/>
                  </a:moveTo>
                  <a:lnTo>
                    <a:pt x="3840480" y="1120139"/>
                  </a:lnTo>
                </a:path>
                <a:path w="7668895" h="1152525">
                  <a:moveTo>
                    <a:pt x="3422904" y="685800"/>
                  </a:moveTo>
                  <a:lnTo>
                    <a:pt x="3422904" y="1115567"/>
                  </a:lnTo>
                </a:path>
                <a:path w="7668895" h="1152525">
                  <a:moveTo>
                    <a:pt x="3631692" y="728471"/>
                  </a:moveTo>
                  <a:lnTo>
                    <a:pt x="3631692" y="1149095"/>
                  </a:lnTo>
                </a:path>
                <a:path w="7668895" h="1152525">
                  <a:moveTo>
                    <a:pt x="4258056" y="675131"/>
                  </a:moveTo>
                  <a:lnTo>
                    <a:pt x="4258056" y="1120139"/>
                  </a:lnTo>
                </a:path>
                <a:path w="7668895" h="1152525">
                  <a:moveTo>
                    <a:pt x="4049268" y="723900"/>
                  </a:moveTo>
                  <a:lnTo>
                    <a:pt x="4049268" y="1144523"/>
                  </a:lnTo>
                </a:path>
                <a:path w="7668895" h="1152525">
                  <a:moveTo>
                    <a:pt x="2586228" y="292607"/>
                  </a:moveTo>
                  <a:lnTo>
                    <a:pt x="2586228" y="1115567"/>
                  </a:lnTo>
                </a:path>
                <a:path w="7668895" h="1152525">
                  <a:moveTo>
                    <a:pt x="5094732" y="275843"/>
                  </a:moveTo>
                  <a:lnTo>
                    <a:pt x="5094732" y="1124711"/>
                  </a:lnTo>
                </a:path>
                <a:path w="7668895" h="1152525">
                  <a:moveTo>
                    <a:pt x="0" y="1123187"/>
                  </a:moveTo>
                  <a:lnTo>
                    <a:pt x="50094" y="1115807"/>
                  </a:lnTo>
                  <a:lnTo>
                    <a:pt x="100181" y="1108377"/>
                  </a:lnTo>
                  <a:lnTo>
                    <a:pt x="150253" y="1100848"/>
                  </a:lnTo>
                  <a:lnTo>
                    <a:pt x="200305" y="1093172"/>
                  </a:lnTo>
                  <a:lnTo>
                    <a:pt x="250328" y="1085298"/>
                  </a:lnTo>
                  <a:lnTo>
                    <a:pt x="300317" y="1077177"/>
                  </a:lnTo>
                  <a:lnTo>
                    <a:pt x="350265" y="1068760"/>
                  </a:lnTo>
                  <a:lnTo>
                    <a:pt x="400165" y="1059998"/>
                  </a:lnTo>
                  <a:lnTo>
                    <a:pt x="450010" y="1050842"/>
                  </a:lnTo>
                  <a:lnTo>
                    <a:pt x="499794" y="1041241"/>
                  </a:lnTo>
                  <a:lnTo>
                    <a:pt x="549509" y="1031147"/>
                  </a:lnTo>
                  <a:lnTo>
                    <a:pt x="599149" y="1020510"/>
                  </a:lnTo>
                  <a:lnTo>
                    <a:pt x="648708" y="1009280"/>
                  </a:lnTo>
                  <a:lnTo>
                    <a:pt x="698177" y="997410"/>
                  </a:lnTo>
                  <a:lnTo>
                    <a:pt x="747552" y="984849"/>
                  </a:lnTo>
                  <a:lnTo>
                    <a:pt x="796824" y="971547"/>
                  </a:lnTo>
                  <a:lnTo>
                    <a:pt x="845988" y="957457"/>
                  </a:lnTo>
                  <a:lnTo>
                    <a:pt x="895036" y="942527"/>
                  </a:lnTo>
                  <a:lnTo>
                    <a:pt x="943962" y="926710"/>
                  </a:lnTo>
                  <a:lnTo>
                    <a:pt x="992758" y="909954"/>
                  </a:lnTo>
                  <a:lnTo>
                    <a:pt x="1039841" y="892998"/>
                  </a:lnTo>
                  <a:lnTo>
                    <a:pt x="1088125" y="875014"/>
                  </a:lnTo>
                  <a:lnTo>
                    <a:pt x="1137399" y="856074"/>
                  </a:lnTo>
                  <a:lnTo>
                    <a:pt x="1187446" y="836251"/>
                  </a:lnTo>
                  <a:lnTo>
                    <a:pt x="1238053" y="815616"/>
                  </a:lnTo>
                  <a:lnTo>
                    <a:pt x="1289005" y="794241"/>
                  </a:lnTo>
                  <a:lnTo>
                    <a:pt x="1340089" y="772197"/>
                  </a:lnTo>
                  <a:lnTo>
                    <a:pt x="1391090" y="749557"/>
                  </a:lnTo>
                  <a:lnTo>
                    <a:pt x="1441794" y="726391"/>
                  </a:lnTo>
                  <a:lnTo>
                    <a:pt x="1491987" y="702773"/>
                  </a:lnTo>
                  <a:lnTo>
                    <a:pt x="1541453" y="678773"/>
                  </a:lnTo>
                  <a:lnTo>
                    <a:pt x="1589980" y="654463"/>
                  </a:lnTo>
                  <a:lnTo>
                    <a:pt x="1637352" y="629915"/>
                  </a:lnTo>
                  <a:lnTo>
                    <a:pt x="1683356" y="605202"/>
                  </a:lnTo>
                  <a:lnTo>
                    <a:pt x="1727777" y="580393"/>
                  </a:lnTo>
                  <a:lnTo>
                    <a:pt x="1770402" y="555562"/>
                  </a:lnTo>
                  <a:lnTo>
                    <a:pt x="1811015" y="530780"/>
                  </a:lnTo>
                  <a:lnTo>
                    <a:pt x="1849402" y="506119"/>
                  </a:lnTo>
                  <a:lnTo>
                    <a:pt x="1885350" y="481650"/>
                  </a:lnTo>
                  <a:lnTo>
                    <a:pt x="1918643" y="457446"/>
                  </a:lnTo>
                  <a:lnTo>
                    <a:pt x="1949069" y="433577"/>
                  </a:lnTo>
                  <a:lnTo>
                    <a:pt x="1997553" y="391298"/>
                  </a:lnTo>
                  <a:lnTo>
                    <a:pt x="2041984" y="347741"/>
                  </a:lnTo>
                  <a:lnTo>
                    <a:pt x="2082659" y="303627"/>
                  </a:lnTo>
                  <a:lnTo>
                    <a:pt x="2119874" y="259672"/>
                  </a:lnTo>
                  <a:lnTo>
                    <a:pt x="2153927" y="216596"/>
                  </a:lnTo>
                  <a:lnTo>
                    <a:pt x="2185114" y="175117"/>
                  </a:lnTo>
                  <a:lnTo>
                    <a:pt x="2213732" y="135952"/>
                  </a:lnTo>
                  <a:lnTo>
                    <a:pt x="2240077" y="99821"/>
                  </a:lnTo>
                  <a:lnTo>
                    <a:pt x="2264447" y="67442"/>
                  </a:lnTo>
                  <a:lnTo>
                    <a:pt x="2287138" y="39534"/>
                  </a:lnTo>
                  <a:lnTo>
                    <a:pt x="2308448" y="16813"/>
                  </a:lnTo>
                  <a:lnTo>
                    <a:pt x="2328672" y="0"/>
                  </a:lnTo>
                </a:path>
                <a:path w="7668895" h="1152525">
                  <a:moveTo>
                    <a:pt x="547116" y="1033271"/>
                  </a:moveTo>
                  <a:lnTo>
                    <a:pt x="547116" y="1147571"/>
                  </a:lnTo>
                </a:path>
                <a:path w="7668895" h="1152525">
                  <a:moveTo>
                    <a:pt x="795528" y="978407"/>
                  </a:moveTo>
                  <a:lnTo>
                    <a:pt x="795528" y="1107947"/>
                  </a:lnTo>
                </a:path>
                <a:path w="7668895" h="1152525">
                  <a:moveTo>
                    <a:pt x="1043939" y="885443"/>
                  </a:moveTo>
                  <a:lnTo>
                    <a:pt x="1043939" y="1152143"/>
                  </a:lnTo>
                </a:path>
                <a:path w="7668895" h="1152525">
                  <a:moveTo>
                    <a:pt x="1290827" y="790955"/>
                  </a:moveTo>
                  <a:lnTo>
                    <a:pt x="1290827" y="1114043"/>
                  </a:lnTo>
                </a:path>
                <a:path w="7668895" h="1152525">
                  <a:moveTo>
                    <a:pt x="1539239" y="675131"/>
                  </a:moveTo>
                  <a:lnTo>
                    <a:pt x="1539239" y="1120139"/>
                  </a:lnTo>
                </a:path>
                <a:path w="7668895" h="1152525">
                  <a:moveTo>
                    <a:pt x="1787652" y="541019"/>
                  </a:moveTo>
                  <a:lnTo>
                    <a:pt x="1787652" y="1117091"/>
                  </a:lnTo>
                </a:path>
                <a:path w="7668895" h="1152525">
                  <a:moveTo>
                    <a:pt x="2036064" y="359663"/>
                  </a:moveTo>
                  <a:lnTo>
                    <a:pt x="2036064" y="1120139"/>
                  </a:lnTo>
                </a:path>
                <a:path w="7668895" h="1152525">
                  <a:moveTo>
                    <a:pt x="7668768" y="1123187"/>
                  </a:moveTo>
                  <a:lnTo>
                    <a:pt x="7618668" y="1115807"/>
                  </a:lnTo>
                  <a:lnTo>
                    <a:pt x="7568577" y="1108377"/>
                  </a:lnTo>
                  <a:lnTo>
                    <a:pt x="7518502" y="1100848"/>
                  </a:lnTo>
                  <a:lnTo>
                    <a:pt x="7468448" y="1093172"/>
                  </a:lnTo>
                  <a:lnTo>
                    <a:pt x="7418423" y="1085298"/>
                  </a:lnTo>
                  <a:lnTo>
                    <a:pt x="7368433" y="1077177"/>
                  </a:lnTo>
                  <a:lnTo>
                    <a:pt x="7318485" y="1068760"/>
                  </a:lnTo>
                  <a:lnTo>
                    <a:pt x="7268585" y="1059998"/>
                  </a:lnTo>
                  <a:lnTo>
                    <a:pt x="7218741" y="1050842"/>
                  </a:lnTo>
                  <a:lnTo>
                    <a:pt x="7168959" y="1041241"/>
                  </a:lnTo>
                  <a:lnTo>
                    <a:pt x="7119245" y="1031147"/>
                  </a:lnTo>
                  <a:lnTo>
                    <a:pt x="7069607" y="1020510"/>
                  </a:lnTo>
                  <a:lnTo>
                    <a:pt x="7020050" y="1009280"/>
                  </a:lnTo>
                  <a:lnTo>
                    <a:pt x="6970582" y="997410"/>
                  </a:lnTo>
                  <a:lnTo>
                    <a:pt x="6921210" y="984849"/>
                  </a:lnTo>
                  <a:lnTo>
                    <a:pt x="6871939" y="971547"/>
                  </a:lnTo>
                  <a:lnTo>
                    <a:pt x="6822777" y="957457"/>
                  </a:lnTo>
                  <a:lnTo>
                    <a:pt x="6773730" y="942527"/>
                  </a:lnTo>
                  <a:lnTo>
                    <a:pt x="6724805" y="926710"/>
                  </a:lnTo>
                  <a:lnTo>
                    <a:pt x="6676009" y="909954"/>
                  </a:lnTo>
                  <a:lnTo>
                    <a:pt x="6628926" y="892998"/>
                  </a:lnTo>
                  <a:lnTo>
                    <a:pt x="6580642" y="875014"/>
                  </a:lnTo>
                  <a:lnTo>
                    <a:pt x="6531368" y="856074"/>
                  </a:lnTo>
                  <a:lnTo>
                    <a:pt x="6481321" y="836251"/>
                  </a:lnTo>
                  <a:lnTo>
                    <a:pt x="6430714" y="815616"/>
                  </a:lnTo>
                  <a:lnTo>
                    <a:pt x="6379762" y="794241"/>
                  </a:lnTo>
                  <a:lnTo>
                    <a:pt x="6328678" y="772197"/>
                  </a:lnTo>
                  <a:lnTo>
                    <a:pt x="6277677" y="749557"/>
                  </a:lnTo>
                  <a:lnTo>
                    <a:pt x="6226973" y="726391"/>
                  </a:lnTo>
                  <a:lnTo>
                    <a:pt x="6176780" y="702773"/>
                  </a:lnTo>
                  <a:lnTo>
                    <a:pt x="6127314" y="678773"/>
                  </a:lnTo>
                  <a:lnTo>
                    <a:pt x="6078787" y="654463"/>
                  </a:lnTo>
                  <a:lnTo>
                    <a:pt x="6031415" y="629915"/>
                  </a:lnTo>
                  <a:lnTo>
                    <a:pt x="5985411" y="605202"/>
                  </a:lnTo>
                  <a:lnTo>
                    <a:pt x="5940990" y="580393"/>
                  </a:lnTo>
                  <a:lnTo>
                    <a:pt x="5898365" y="555562"/>
                  </a:lnTo>
                  <a:lnTo>
                    <a:pt x="5857752" y="530780"/>
                  </a:lnTo>
                  <a:lnTo>
                    <a:pt x="5819365" y="506119"/>
                  </a:lnTo>
                  <a:lnTo>
                    <a:pt x="5783417" y="481650"/>
                  </a:lnTo>
                  <a:lnTo>
                    <a:pt x="5750124" y="457446"/>
                  </a:lnTo>
                  <a:lnTo>
                    <a:pt x="5719699" y="433577"/>
                  </a:lnTo>
                  <a:lnTo>
                    <a:pt x="5671214" y="391298"/>
                  </a:lnTo>
                  <a:lnTo>
                    <a:pt x="5626783" y="347741"/>
                  </a:lnTo>
                  <a:lnTo>
                    <a:pt x="5586108" y="303627"/>
                  </a:lnTo>
                  <a:lnTo>
                    <a:pt x="5548893" y="259672"/>
                  </a:lnTo>
                  <a:lnTo>
                    <a:pt x="5514840" y="216596"/>
                  </a:lnTo>
                  <a:lnTo>
                    <a:pt x="5483653" y="175117"/>
                  </a:lnTo>
                  <a:lnTo>
                    <a:pt x="5455035" y="135952"/>
                  </a:lnTo>
                  <a:lnTo>
                    <a:pt x="5428690" y="99821"/>
                  </a:lnTo>
                  <a:lnTo>
                    <a:pt x="5404320" y="67442"/>
                  </a:lnTo>
                  <a:lnTo>
                    <a:pt x="5381629" y="39534"/>
                  </a:lnTo>
                  <a:lnTo>
                    <a:pt x="5360319" y="16813"/>
                  </a:lnTo>
                  <a:lnTo>
                    <a:pt x="5340096" y="0"/>
                  </a:lnTo>
                </a:path>
                <a:path w="7668895" h="1152525">
                  <a:moveTo>
                    <a:pt x="7121652" y="1033271"/>
                  </a:moveTo>
                  <a:lnTo>
                    <a:pt x="7121652" y="1147571"/>
                  </a:lnTo>
                </a:path>
                <a:path w="7668895" h="1152525">
                  <a:moveTo>
                    <a:pt x="6873240" y="978407"/>
                  </a:moveTo>
                  <a:lnTo>
                    <a:pt x="6873240" y="1133855"/>
                  </a:lnTo>
                </a:path>
                <a:path w="7668895" h="1152525">
                  <a:moveTo>
                    <a:pt x="6624828" y="885443"/>
                  </a:moveTo>
                  <a:lnTo>
                    <a:pt x="6624828" y="1152143"/>
                  </a:lnTo>
                </a:path>
                <a:path w="7668895" h="1152525">
                  <a:moveTo>
                    <a:pt x="6376416" y="790955"/>
                  </a:moveTo>
                  <a:lnTo>
                    <a:pt x="6376416" y="1129283"/>
                  </a:lnTo>
                </a:path>
                <a:path w="7668895" h="1152525">
                  <a:moveTo>
                    <a:pt x="6129528" y="675131"/>
                  </a:moveTo>
                  <a:lnTo>
                    <a:pt x="6129528" y="1132331"/>
                  </a:lnTo>
                </a:path>
                <a:path w="7668895" h="1152525">
                  <a:moveTo>
                    <a:pt x="5881116" y="541019"/>
                  </a:moveTo>
                  <a:lnTo>
                    <a:pt x="5881116" y="1126235"/>
                  </a:lnTo>
                </a:path>
                <a:path w="7668895" h="1152525">
                  <a:moveTo>
                    <a:pt x="5632704" y="359663"/>
                  </a:moveTo>
                  <a:lnTo>
                    <a:pt x="5632704" y="1127759"/>
                  </a:lnTo>
                </a:path>
              </a:pathLst>
            </a:custGeom>
            <a:ln w="19050">
              <a:solidFill>
                <a:srgbClr val="4F739D"/>
              </a:solidFill>
            </a:ln>
          </p:spPr>
          <p:txBody>
            <a:bodyPr wrap="square" lIns="0" tIns="0" rIns="0" bIns="0" rtlCol="0"/>
            <a:lstStyle/>
            <a:p>
              <a:endParaRPr/>
            </a:p>
          </p:txBody>
        </p:sp>
        <p:sp>
          <p:nvSpPr>
            <p:cNvPr id="29" name="object 19">
              <a:extLst>
                <a:ext uri="{FF2B5EF4-FFF2-40B4-BE49-F238E27FC236}">
                  <a16:creationId xmlns:a16="http://schemas.microsoft.com/office/drawing/2014/main" id="{0D60C842-1F6B-C3C7-951C-F8EBFF428CE9}"/>
                </a:ext>
              </a:extLst>
            </p:cNvPr>
            <p:cNvSpPr/>
            <p:nvPr/>
          </p:nvSpPr>
          <p:spPr>
            <a:xfrm>
              <a:off x="5733288" y="2394203"/>
              <a:ext cx="713740" cy="489584"/>
            </a:xfrm>
            <a:custGeom>
              <a:avLst/>
              <a:gdLst/>
              <a:ahLst/>
              <a:cxnLst/>
              <a:rect l="l" t="t" r="r" b="b"/>
              <a:pathLst>
                <a:path w="713739" h="489585">
                  <a:moveTo>
                    <a:pt x="596900" y="0"/>
                  </a:moveTo>
                  <a:lnTo>
                    <a:pt x="116332" y="0"/>
                  </a:lnTo>
                  <a:lnTo>
                    <a:pt x="0" y="489203"/>
                  </a:lnTo>
                  <a:lnTo>
                    <a:pt x="713232" y="489203"/>
                  </a:lnTo>
                  <a:lnTo>
                    <a:pt x="596900" y="0"/>
                  </a:lnTo>
                  <a:close/>
                </a:path>
              </a:pathLst>
            </a:custGeom>
            <a:solidFill>
              <a:srgbClr val="4F739D"/>
            </a:solidFill>
          </p:spPr>
          <p:txBody>
            <a:bodyPr wrap="square" lIns="0" tIns="0" rIns="0" bIns="0" rtlCol="0"/>
            <a:lstStyle/>
            <a:p>
              <a:endParaRPr/>
            </a:p>
          </p:txBody>
        </p:sp>
        <p:sp>
          <p:nvSpPr>
            <p:cNvPr id="30" name="object 20">
              <a:extLst>
                <a:ext uri="{FF2B5EF4-FFF2-40B4-BE49-F238E27FC236}">
                  <a16:creationId xmlns:a16="http://schemas.microsoft.com/office/drawing/2014/main" id="{36098775-F456-CA50-C8E2-F78CD59E3628}"/>
                </a:ext>
              </a:extLst>
            </p:cNvPr>
            <p:cNvSpPr/>
            <p:nvPr/>
          </p:nvSpPr>
          <p:spPr>
            <a:xfrm>
              <a:off x="5850636" y="2191511"/>
              <a:ext cx="478790" cy="205740"/>
            </a:xfrm>
            <a:custGeom>
              <a:avLst/>
              <a:gdLst/>
              <a:ahLst/>
              <a:cxnLst/>
              <a:rect l="l" t="t" r="r" b="b"/>
              <a:pathLst>
                <a:path w="478789" h="205739">
                  <a:moveTo>
                    <a:pt x="439674" y="0"/>
                  </a:moveTo>
                  <a:lnTo>
                    <a:pt x="38862" y="0"/>
                  </a:lnTo>
                  <a:lnTo>
                    <a:pt x="0" y="205739"/>
                  </a:lnTo>
                  <a:lnTo>
                    <a:pt x="478536" y="205739"/>
                  </a:lnTo>
                  <a:lnTo>
                    <a:pt x="439674" y="0"/>
                  </a:lnTo>
                  <a:close/>
                </a:path>
              </a:pathLst>
            </a:custGeom>
            <a:solidFill>
              <a:srgbClr val="2D496C"/>
            </a:solidFill>
          </p:spPr>
          <p:txBody>
            <a:bodyPr wrap="square" lIns="0" tIns="0" rIns="0" bIns="0" rtlCol="0"/>
            <a:lstStyle/>
            <a:p>
              <a:endParaRPr/>
            </a:p>
          </p:txBody>
        </p:sp>
        <p:pic>
          <p:nvPicPr>
            <p:cNvPr id="31" name="object 21">
              <a:extLst>
                <a:ext uri="{FF2B5EF4-FFF2-40B4-BE49-F238E27FC236}">
                  <a16:creationId xmlns:a16="http://schemas.microsoft.com/office/drawing/2014/main" id="{13A08236-3067-EAD9-3C2A-877B68CAEF71}"/>
                </a:ext>
              </a:extLst>
            </p:cNvPr>
            <p:cNvPicPr/>
            <p:nvPr/>
          </p:nvPicPr>
          <p:blipFill>
            <a:blip r:embed="rId2" cstate="print"/>
            <a:stretch>
              <a:fillRect/>
            </a:stretch>
          </p:blipFill>
          <p:spPr>
            <a:xfrm>
              <a:off x="5853683" y="2299716"/>
              <a:ext cx="470915" cy="97535"/>
            </a:xfrm>
            <a:prstGeom prst="rect">
              <a:avLst/>
            </a:prstGeom>
          </p:spPr>
        </p:pic>
        <p:sp>
          <p:nvSpPr>
            <p:cNvPr id="32" name="object 22">
              <a:extLst>
                <a:ext uri="{FF2B5EF4-FFF2-40B4-BE49-F238E27FC236}">
                  <a16:creationId xmlns:a16="http://schemas.microsoft.com/office/drawing/2014/main" id="{C1531097-82F8-8F9F-FB3B-6E1D7CA3759D}"/>
                </a:ext>
              </a:extLst>
            </p:cNvPr>
            <p:cNvSpPr/>
            <p:nvPr/>
          </p:nvSpPr>
          <p:spPr>
            <a:xfrm>
              <a:off x="5905500" y="2004060"/>
              <a:ext cx="373380" cy="139065"/>
            </a:xfrm>
            <a:custGeom>
              <a:avLst/>
              <a:gdLst/>
              <a:ahLst/>
              <a:cxnLst/>
              <a:rect l="l" t="t" r="r" b="b"/>
              <a:pathLst>
                <a:path w="373379" h="139064">
                  <a:moveTo>
                    <a:pt x="342519" y="0"/>
                  </a:moveTo>
                  <a:lnTo>
                    <a:pt x="30861" y="0"/>
                  </a:lnTo>
                  <a:lnTo>
                    <a:pt x="0" y="138683"/>
                  </a:lnTo>
                  <a:lnTo>
                    <a:pt x="373379" y="138683"/>
                  </a:lnTo>
                  <a:lnTo>
                    <a:pt x="342519" y="0"/>
                  </a:lnTo>
                  <a:close/>
                </a:path>
              </a:pathLst>
            </a:custGeom>
            <a:solidFill>
              <a:srgbClr val="4F739D"/>
            </a:solidFill>
          </p:spPr>
          <p:txBody>
            <a:bodyPr wrap="square" lIns="0" tIns="0" rIns="0" bIns="0" rtlCol="0"/>
            <a:lstStyle/>
            <a:p>
              <a:endParaRPr/>
            </a:p>
          </p:txBody>
        </p:sp>
        <p:sp>
          <p:nvSpPr>
            <p:cNvPr id="33" name="object 23">
              <a:extLst>
                <a:ext uri="{FF2B5EF4-FFF2-40B4-BE49-F238E27FC236}">
                  <a16:creationId xmlns:a16="http://schemas.microsoft.com/office/drawing/2014/main" id="{164682DA-C5CD-6C11-0111-DFD43F4FF207}"/>
                </a:ext>
              </a:extLst>
            </p:cNvPr>
            <p:cNvSpPr/>
            <p:nvPr/>
          </p:nvSpPr>
          <p:spPr>
            <a:xfrm>
              <a:off x="5935980" y="1197863"/>
              <a:ext cx="314325" cy="807720"/>
            </a:xfrm>
            <a:custGeom>
              <a:avLst/>
              <a:gdLst/>
              <a:ahLst/>
              <a:cxnLst/>
              <a:rect l="l" t="t" r="r" b="b"/>
              <a:pathLst>
                <a:path w="314325" h="807719">
                  <a:moveTo>
                    <a:pt x="254762" y="0"/>
                  </a:moveTo>
                  <a:lnTo>
                    <a:pt x="59182" y="0"/>
                  </a:lnTo>
                  <a:lnTo>
                    <a:pt x="0" y="807719"/>
                  </a:lnTo>
                  <a:lnTo>
                    <a:pt x="313944" y="807719"/>
                  </a:lnTo>
                  <a:lnTo>
                    <a:pt x="254762" y="0"/>
                  </a:lnTo>
                  <a:close/>
                </a:path>
              </a:pathLst>
            </a:custGeom>
            <a:solidFill>
              <a:srgbClr val="BDD3E8"/>
            </a:solidFill>
          </p:spPr>
          <p:txBody>
            <a:bodyPr wrap="square" lIns="0" tIns="0" rIns="0" bIns="0" rtlCol="0"/>
            <a:lstStyle/>
            <a:p>
              <a:endParaRPr/>
            </a:p>
          </p:txBody>
        </p:sp>
        <p:sp>
          <p:nvSpPr>
            <p:cNvPr id="34" name="object 24">
              <a:extLst>
                <a:ext uri="{FF2B5EF4-FFF2-40B4-BE49-F238E27FC236}">
                  <a16:creationId xmlns:a16="http://schemas.microsoft.com/office/drawing/2014/main" id="{CC827E84-4781-D008-55EF-411DB92EBECD}"/>
                </a:ext>
              </a:extLst>
            </p:cNvPr>
            <p:cNvSpPr/>
            <p:nvPr/>
          </p:nvSpPr>
          <p:spPr>
            <a:xfrm>
              <a:off x="5733288" y="2883407"/>
              <a:ext cx="713740" cy="70485"/>
            </a:xfrm>
            <a:custGeom>
              <a:avLst/>
              <a:gdLst/>
              <a:ahLst/>
              <a:cxnLst/>
              <a:rect l="l" t="t" r="r" b="b"/>
              <a:pathLst>
                <a:path w="713739" h="70485">
                  <a:moveTo>
                    <a:pt x="713232" y="0"/>
                  </a:moveTo>
                  <a:lnTo>
                    <a:pt x="0" y="0"/>
                  </a:lnTo>
                  <a:lnTo>
                    <a:pt x="0" y="70104"/>
                  </a:lnTo>
                  <a:lnTo>
                    <a:pt x="713232" y="70104"/>
                  </a:lnTo>
                  <a:lnTo>
                    <a:pt x="713232" y="0"/>
                  </a:lnTo>
                  <a:close/>
                </a:path>
              </a:pathLst>
            </a:custGeom>
            <a:solidFill>
              <a:srgbClr val="2D496C"/>
            </a:solidFill>
          </p:spPr>
          <p:txBody>
            <a:bodyPr wrap="square" lIns="0" tIns="0" rIns="0" bIns="0" rtlCol="0"/>
            <a:lstStyle/>
            <a:p>
              <a:endParaRPr/>
            </a:p>
          </p:txBody>
        </p:sp>
        <p:sp>
          <p:nvSpPr>
            <p:cNvPr id="35" name="object 25">
              <a:extLst>
                <a:ext uri="{FF2B5EF4-FFF2-40B4-BE49-F238E27FC236}">
                  <a16:creationId xmlns:a16="http://schemas.microsoft.com/office/drawing/2014/main" id="{F8576D89-DCBF-DBF5-D6EA-00EF46EC0B90}"/>
                </a:ext>
              </a:extLst>
            </p:cNvPr>
            <p:cNvSpPr/>
            <p:nvPr/>
          </p:nvSpPr>
          <p:spPr>
            <a:xfrm>
              <a:off x="5935980" y="1068323"/>
              <a:ext cx="314325" cy="131445"/>
            </a:xfrm>
            <a:custGeom>
              <a:avLst/>
              <a:gdLst/>
              <a:ahLst/>
              <a:cxnLst/>
              <a:rect l="l" t="t" r="r" b="b"/>
              <a:pathLst>
                <a:path w="314325" h="131444">
                  <a:moveTo>
                    <a:pt x="313944" y="0"/>
                  </a:moveTo>
                  <a:lnTo>
                    <a:pt x="0" y="0"/>
                  </a:lnTo>
                  <a:lnTo>
                    <a:pt x="69723" y="65532"/>
                  </a:lnTo>
                  <a:lnTo>
                    <a:pt x="81788" y="65532"/>
                  </a:lnTo>
                  <a:lnTo>
                    <a:pt x="59436" y="131064"/>
                  </a:lnTo>
                  <a:lnTo>
                    <a:pt x="254508" y="131064"/>
                  </a:lnTo>
                  <a:lnTo>
                    <a:pt x="232156" y="65532"/>
                  </a:lnTo>
                  <a:lnTo>
                    <a:pt x="244221" y="65532"/>
                  </a:lnTo>
                  <a:lnTo>
                    <a:pt x="313944" y="0"/>
                  </a:lnTo>
                  <a:close/>
                </a:path>
              </a:pathLst>
            </a:custGeom>
            <a:solidFill>
              <a:srgbClr val="4F739D"/>
            </a:solidFill>
          </p:spPr>
          <p:txBody>
            <a:bodyPr wrap="square" lIns="0" tIns="0" rIns="0" bIns="0" rtlCol="0"/>
            <a:lstStyle/>
            <a:p>
              <a:endParaRPr/>
            </a:p>
          </p:txBody>
        </p:sp>
        <p:sp>
          <p:nvSpPr>
            <p:cNvPr id="36" name="object 26">
              <a:extLst>
                <a:ext uri="{FF2B5EF4-FFF2-40B4-BE49-F238E27FC236}">
                  <a16:creationId xmlns:a16="http://schemas.microsoft.com/office/drawing/2014/main" id="{E5027AB0-85F8-7A3A-324D-752BA4039D1F}"/>
                </a:ext>
              </a:extLst>
            </p:cNvPr>
            <p:cNvSpPr/>
            <p:nvPr/>
          </p:nvSpPr>
          <p:spPr>
            <a:xfrm>
              <a:off x="5952744" y="990599"/>
              <a:ext cx="285115" cy="79375"/>
            </a:xfrm>
            <a:custGeom>
              <a:avLst/>
              <a:gdLst/>
              <a:ahLst/>
              <a:cxnLst/>
              <a:rect l="l" t="t" r="r" b="b"/>
              <a:pathLst>
                <a:path w="285114" h="79375">
                  <a:moveTo>
                    <a:pt x="284988" y="0"/>
                  </a:moveTo>
                  <a:lnTo>
                    <a:pt x="0" y="0"/>
                  </a:lnTo>
                  <a:lnTo>
                    <a:pt x="0" y="22860"/>
                  </a:lnTo>
                  <a:lnTo>
                    <a:pt x="15240" y="22860"/>
                  </a:lnTo>
                  <a:lnTo>
                    <a:pt x="15240" y="79248"/>
                  </a:lnTo>
                  <a:lnTo>
                    <a:pt x="271272" y="79248"/>
                  </a:lnTo>
                  <a:lnTo>
                    <a:pt x="271272" y="22860"/>
                  </a:lnTo>
                  <a:lnTo>
                    <a:pt x="284988" y="22860"/>
                  </a:lnTo>
                  <a:lnTo>
                    <a:pt x="284988" y="0"/>
                  </a:lnTo>
                  <a:close/>
                </a:path>
              </a:pathLst>
            </a:custGeom>
            <a:solidFill>
              <a:srgbClr val="2D496C"/>
            </a:solidFill>
          </p:spPr>
          <p:txBody>
            <a:bodyPr wrap="square" lIns="0" tIns="0" rIns="0" bIns="0" rtlCol="0"/>
            <a:lstStyle/>
            <a:p>
              <a:endParaRPr/>
            </a:p>
          </p:txBody>
        </p:sp>
        <p:sp>
          <p:nvSpPr>
            <p:cNvPr id="37" name="object 27">
              <a:extLst>
                <a:ext uri="{FF2B5EF4-FFF2-40B4-BE49-F238E27FC236}">
                  <a16:creationId xmlns:a16="http://schemas.microsoft.com/office/drawing/2014/main" id="{0605EAFC-32B0-6850-C378-447D775DF2C7}"/>
                </a:ext>
              </a:extLst>
            </p:cNvPr>
            <p:cNvSpPr/>
            <p:nvPr/>
          </p:nvSpPr>
          <p:spPr>
            <a:xfrm>
              <a:off x="2726436" y="2394203"/>
              <a:ext cx="711835" cy="489584"/>
            </a:xfrm>
            <a:custGeom>
              <a:avLst/>
              <a:gdLst/>
              <a:ahLst/>
              <a:cxnLst/>
              <a:rect l="l" t="t" r="r" b="b"/>
              <a:pathLst>
                <a:path w="711835" h="489585">
                  <a:moveTo>
                    <a:pt x="595376" y="0"/>
                  </a:moveTo>
                  <a:lnTo>
                    <a:pt x="116331" y="0"/>
                  </a:lnTo>
                  <a:lnTo>
                    <a:pt x="0" y="489203"/>
                  </a:lnTo>
                  <a:lnTo>
                    <a:pt x="711708" y="489203"/>
                  </a:lnTo>
                  <a:lnTo>
                    <a:pt x="595376" y="0"/>
                  </a:lnTo>
                  <a:close/>
                </a:path>
              </a:pathLst>
            </a:custGeom>
            <a:solidFill>
              <a:srgbClr val="4F739D"/>
            </a:solidFill>
          </p:spPr>
          <p:txBody>
            <a:bodyPr wrap="square" lIns="0" tIns="0" rIns="0" bIns="0" rtlCol="0"/>
            <a:lstStyle/>
            <a:p>
              <a:endParaRPr/>
            </a:p>
          </p:txBody>
        </p:sp>
        <p:sp>
          <p:nvSpPr>
            <p:cNvPr id="38" name="object 28">
              <a:extLst>
                <a:ext uri="{FF2B5EF4-FFF2-40B4-BE49-F238E27FC236}">
                  <a16:creationId xmlns:a16="http://schemas.microsoft.com/office/drawing/2014/main" id="{18FD5A5E-9CC7-E5C0-1A8C-C1AAED0E5210}"/>
                </a:ext>
              </a:extLst>
            </p:cNvPr>
            <p:cNvSpPr/>
            <p:nvPr/>
          </p:nvSpPr>
          <p:spPr>
            <a:xfrm>
              <a:off x="2843783" y="2185416"/>
              <a:ext cx="478790" cy="212090"/>
            </a:xfrm>
            <a:custGeom>
              <a:avLst/>
              <a:gdLst/>
              <a:ahLst/>
              <a:cxnLst/>
              <a:rect l="l" t="t" r="r" b="b"/>
              <a:pathLst>
                <a:path w="478789" h="212089">
                  <a:moveTo>
                    <a:pt x="438531" y="0"/>
                  </a:moveTo>
                  <a:lnTo>
                    <a:pt x="40005" y="0"/>
                  </a:lnTo>
                  <a:lnTo>
                    <a:pt x="0" y="211835"/>
                  </a:lnTo>
                  <a:lnTo>
                    <a:pt x="478536" y="211835"/>
                  </a:lnTo>
                  <a:lnTo>
                    <a:pt x="438531" y="0"/>
                  </a:lnTo>
                  <a:close/>
                </a:path>
              </a:pathLst>
            </a:custGeom>
            <a:solidFill>
              <a:srgbClr val="2D496C"/>
            </a:solidFill>
          </p:spPr>
          <p:txBody>
            <a:bodyPr wrap="square" lIns="0" tIns="0" rIns="0" bIns="0" rtlCol="0"/>
            <a:lstStyle/>
            <a:p>
              <a:endParaRPr/>
            </a:p>
          </p:txBody>
        </p:sp>
        <p:pic>
          <p:nvPicPr>
            <p:cNvPr id="39" name="object 29">
              <a:extLst>
                <a:ext uri="{FF2B5EF4-FFF2-40B4-BE49-F238E27FC236}">
                  <a16:creationId xmlns:a16="http://schemas.microsoft.com/office/drawing/2014/main" id="{CF68B4E3-F11B-8CE9-F531-C724070550BE}"/>
                </a:ext>
              </a:extLst>
            </p:cNvPr>
            <p:cNvPicPr/>
            <p:nvPr/>
          </p:nvPicPr>
          <p:blipFill>
            <a:blip r:embed="rId3" cstate="print"/>
            <a:stretch>
              <a:fillRect/>
            </a:stretch>
          </p:blipFill>
          <p:spPr>
            <a:xfrm>
              <a:off x="2846831" y="2299716"/>
              <a:ext cx="470916" cy="97535"/>
            </a:xfrm>
            <a:prstGeom prst="rect">
              <a:avLst/>
            </a:prstGeom>
          </p:spPr>
        </p:pic>
        <p:sp>
          <p:nvSpPr>
            <p:cNvPr id="40" name="object 30">
              <a:extLst>
                <a:ext uri="{FF2B5EF4-FFF2-40B4-BE49-F238E27FC236}">
                  <a16:creationId xmlns:a16="http://schemas.microsoft.com/office/drawing/2014/main" id="{0267C2CC-19B5-8C9D-9ED6-0EEC40773287}"/>
                </a:ext>
              </a:extLst>
            </p:cNvPr>
            <p:cNvSpPr/>
            <p:nvPr/>
          </p:nvSpPr>
          <p:spPr>
            <a:xfrm>
              <a:off x="2892552" y="2004060"/>
              <a:ext cx="373380" cy="139065"/>
            </a:xfrm>
            <a:custGeom>
              <a:avLst/>
              <a:gdLst/>
              <a:ahLst/>
              <a:cxnLst/>
              <a:rect l="l" t="t" r="r" b="b"/>
              <a:pathLst>
                <a:path w="373379" h="139064">
                  <a:moveTo>
                    <a:pt x="342519" y="0"/>
                  </a:moveTo>
                  <a:lnTo>
                    <a:pt x="30861" y="0"/>
                  </a:lnTo>
                  <a:lnTo>
                    <a:pt x="0" y="138683"/>
                  </a:lnTo>
                  <a:lnTo>
                    <a:pt x="373380" y="138683"/>
                  </a:lnTo>
                  <a:lnTo>
                    <a:pt x="342519" y="0"/>
                  </a:lnTo>
                  <a:close/>
                </a:path>
              </a:pathLst>
            </a:custGeom>
            <a:solidFill>
              <a:srgbClr val="4F739D"/>
            </a:solidFill>
          </p:spPr>
          <p:txBody>
            <a:bodyPr wrap="square" lIns="0" tIns="0" rIns="0" bIns="0" rtlCol="0"/>
            <a:lstStyle/>
            <a:p>
              <a:endParaRPr/>
            </a:p>
          </p:txBody>
        </p:sp>
        <p:sp>
          <p:nvSpPr>
            <p:cNvPr id="41" name="object 31">
              <a:extLst>
                <a:ext uri="{FF2B5EF4-FFF2-40B4-BE49-F238E27FC236}">
                  <a16:creationId xmlns:a16="http://schemas.microsoft.com/office/drawing/2014/main" id="{C712C3A2-7874-E3F9-A082-641F9997A442}"/>
                </a:ext>
              </a:extLst>
            </p:cNvPr>
            <p:cNvSpPr/>
            <p:nvPr/>
          </p:nvSpPr>
          <p:spPr>
            <a:xfrm>
              <a:off x="2921508" y="1197863"/>
              <a:ext cx="315595" cy="807720"/>
            </a:xfrm>
            <a:custGeom>
              <a:avLst/>
              <a:gdLst/>
              <a:ahLst/>
              <a:cxnLst/>
              <a:rect l="l" t="t" r="r" b="b"/>
              <a:pathLst>
                <a:path w="315594" h="807719">
                  <a:moveTo>
                    <a:pt x="256031" y="0"/>
                  </a:moveTo>
                  <a:lnTo>
                    <a:pt x="59436" y="0"/>
                  </a:lnTo>
                  <a:lnTo>
                    <a:pt x="0" y="807719"/>
                  </a:lnTo>
                  <a:lnTo>
                    <a:pt x="315468" y="807719"/>
                  </a:lnTo>
                  <a:lnTo>
                    <a:pt x="256031" y="0"/>
                  </a:lnTo>
                  <a:close/>
                </a:path>
              </a:pathLst>
            </a:custGeom>
            <a:solidFill>
              <a:srgbClr val="BDD3E8"/>
            </a:solidFill>
          </p:spPr>
          <p:txBody>
            <a:bodyPr wrap="square" lIns="0" tIns="0" rIns="0" bIns="0" rtlCol="0"/>
            <a:lstStyle/>
            <a:p>
              <a:endParaRPr/>
            </a:p>
          </p:txBody>
        </p:sp>
        <p:sp>
          <p:nvSpPr>
            <p:cNvPr id="42" name="object 32">
              <a:extLst>
                <a:ext uri="{FF2B5EF4-FFF2-40B4-BE49-F238E27FC236}">
                  <a16:creationId xmlns:a16="http://schemas.microsoft.com/office/drawing/2014/main" id="{380EC013-1C32-3252-E268-EA018AD6FB03}"/>
                </a:ext>
              </a:extLst>
            </p:cNvPr>
            <p:cNvSpPr/>
            <p:nvPr/>
          </p:nvSpPr>
          <p:spPr>
            <a:xfrm>
              <a:off x="2726436" y="2883407"/>
              <a:ext cx="711835" cy="70485"/>
            </a:xfrm>
            <a:custGeom>
              <a:avLst/>
              <a:gdLst/>
              <a:ahLst/>
              <a:cxnLst/>
              <a:rect l="l" t="t" r="r" b="b"/>
              <a:pathLst>
                <a:path w="711835" h="70485">
                  <a:moveTo>
                    <a:pt x="711708" y="0"/>
                  </a:moveTo>
                  <a:lnTo>
                    <a:pt x="0" y="0"/>
                  </a:lnTo>
                  <a:lnTo>
                    <a:pt x="0" y="70104"/>
                  </a:lnTo>
                  <a:lnTo>
                    <a:pt x="711708" y="70104"/>
                  </a:lnTo>
                  <a:lnTo>
                    <a:pt x="711708" y="0"/>
                  </a:lnTo>
                  <a:close/>
                </a:path>
              </a:pathLst>
            </a:custGeom>
            <a:solidFill>
              <a:srgbClr val="2D496C"/>
            </a:solidFill>
          </p:spPr>
          <p:txBody>
            <a:bodyPr wrap="square" lIns="0" tIns="0" rIns="0" bIns="0" rtlCol="0"/>
            <a:lstStyle/>
            <a:p>
              <a:endParaRPr/>
            </a:p>
          </p:txBody>
        </p:sp>
        <p:sp>
          <p:nvSpPr>
            <p:cNvPr id="43" name="object 33">
              <a:extLst>
                <a:ext uri="{FF2B5EF4-FFF2-40B4-BE49-F238E27FC236}">
                  <a16:creationId xmlns:a16="http://schemas.microsoft.com/office/drawing/2014/main" id="{FF0F8EFD-1F3E-9DFA-B126-67C3CD4729C1}"/>
                </a:ext>
              </a:extLst>
            </p:cNvPr>
            <p:cNvSpPr/>
            <p:nvPr/>
          </p:nvSpPr>
          <p:spPr>
            <a:xfrm>
              <a:off x="2921508" y="1068323"/>
              <a:ext cx="315595" cy="131445"/>
            </a:xfrm>
            <a:custGeom>
              <a:avLst/>
              <a:gdLst/>
              <a:ahLst/>
              <a:cxnLst/>
              <a:rect l="l" t="t" r="r" b="b"/>
              <a:pathLst>
                <a:path w="315594" h="131444">
                  <a:moveTo>
                    <a:pt x="315468" y="0"/>
                  </a:moveTo>
                  <a:lnTo>
                    <a:pt x="0" y="0"/>
                  </a:lnTo>
                  <a:lnTo>
                    <a:pt x="69723" y="65532"/>
                  </a:lnTo>
                  <a:lnTo>
                    <a:pt x="81788" y="65532"/>
                  </a:lnTo>
                  <a:lnTo>
                    <a:pt x="59436" y="131064"/>
                  </a:lnTo>
                  <a:lnTo>
                    <a:pt x="254508" y="131064"/>
                  </a:lnTo>
                  <a:lnTo>
                    <a:pt x="232156" y="65532"/>
                  </a:lnTo>
                  <a:lnTo>
                    <a:pt x="245745" y="65532"/>
                  </a:lnTo>
                  <a:lnTo>
                    <a:pt x="315468" y="0"/>
                  </a:lnTo>
                  <a:close/>
                </a:path>
              </a:pathLst>
            </a:custGeom>
            <a:solidFill>
              <a:srgbClr val="4F739D"/>
            </a:solidFill>
          </p:spPr>
          <p:txBody>
            <a:bodyPr wrap="square" lIns="0" tIns="0" rIns="0" bIns="0" rtlCol="0"/>
            <a:lstStyle/>
            <a:p>
              <a:endParaRPr/>
            </a:p>
          </p:txBody>
        </p:sp>
        <p:sp>
          <p:nvSpPr>
            <p:cNvPr id="44" name="object 34">
              <a:extLst>
                <a:ext uri="{FF2B5EF4-FFF2-40B4-BE49-F238E27FC236}">
                  <a16:creationId xmlns:a16="http://schemas.microsoft.com/office/drawing/2014/main" id="{767FACC2-1308-47FA-F423-F2FFF209A39E}"/>
                </a:ext>
              </a:extLst>
            </p:cNvPr>
            <p:cNvSpPr/>
            <p:nvPr/>
          </p:nvSpPr>
          <p:spPr>
            <a:xfrm>
              <a:off x="2933700" y="990599"/>
              <a:ext cx="285115" cy="79375"/>
            </a:xfrm>
            <a:custGeom>
              <a:avLst/>
              <a:gdLst/>
              <a:ahLst/>
              <a:cxnLst/>
              <a:rect l="l" t="t" r="r" b="b"/>
              <a:pathLst>
                <a:path w="285114" h="79375">
                  <a:moveTo>
                    <a:pt x="284988" y="0"/>
                  </a:moveTo>
                  <a:lnTo>
                    <a:pt x="0" y="0"/>
                  </a:lnTo>
                  <a:lnTo>
                    <a:pt x="0" y="22860"/>
                  </a:lnTo>
                  <a:lnTo>
                    <a:pt x="13716" y="22860"/>
                  </a:lnTo>
                  <a:lnTo>
                    <a:pt x="13716" y="79248"/>
                  </a:lnTo>
                  <a:lnTo>
                    <a:pt x="269748" y="79248"/>
                  </a:lnTo>
                  <a:lnTo>
                    <a:pt x="269748" y="22860"/>
                  </a:lnTo>
                  <a:lnTo>
                    <a:pt x="284988" y="22860"/>
                  </a:lnTo>
                  <a:lnTo>
                    <a:pt x="284988" y="0"/>
                  </a:lnTo>
                  <a:close/>
                </a:path>
              </a:pathLst>
            </a:custGeom>
            <a:solidFill>
              <a:srgbClr val="2D496C"/>
            </a:solidFill>
          </p:spPr>
          <p:txBody>
            <a:bodyPr wrap="square" lIns="0" tIns="0" rIns="0" bIns="0" rtlCol="0"/>
            <a:lstStyle/>
            <a:p>
              <a:endParaRPr/>
            </a:p>
          </p:txBody>
        </p:sp>
      </p:grpSp>
      <p:sp>
        <p:nvSpPr>
          <p:cNvPr id="45" name="object 35">
            <a:extLst>
              <a:ext uri="{FF2B5EF4-FFF2-40B4-BE49-F238E27FC236}">
                <a16:creationId xmlns:a16="http://schemas.microsoft.com/office/drawing/2014/main" id="{768AA9AA-E481-11E7-CB2B-9C1554BCA03F}"/>
              </a:ext>
            </a:extLst>
          </p:cNvPr>
          <p:cNvSpPr txBox="1"/>
          <p:nvPr/>
        </p:nvSpPr>
        <p:spPr>
          <a:xfrm>
            <a:off x="351405" y="2579580"/>
            <a:ext cx="2219550" cy="1013098"/>
          </a:xfrm>
          <a:prstGeom prst="rect">
            <a:avLst/>
          </a:prstGeom>
        </p:spPr>
        <p:txBody>
          <a:bodyPr vert="horz" wrap="square" lIns="0" tIns="12700" rIns="0" bIns="0" rtlCol="0">
            <a:spAutoFit/>
          </a:bodyPr>
          <a:lstStyle/>
          <a:p>
            <a:pPr algn="ctr" defTabSz="342900">
              <a:defRPr/>
            </a:pPr>
            <a:r>
              <a:rPr lang="fr-FR" sz="1300" dirty="0">
                <a:solidFill>
                  <a:prstClr val="black"/>
                </a:solidFill>
                <a:latin typeface="Arial" panose="020B0604020202020204" pitchFamily="34" charset="0"/>
                <a:cs typeface="Arial" panose="020B0604020202020204" pitchFamily="34" charset="0"/>
              </a:rPr>
              <a:t>La gestion de la douleur utilise des traitements conventionnels tels que réhabilitation, médicaments, chirurgie ou opioïdes. </a:t>
            </a:r>
          </a:p>
        </p:txBody>
      </p:sp>
      <p:sp>
        <p:nvSpPr>
          <p:cNvPr id="47" name="object 37">
            <a:extLst>
              <a:ext uri="{FF2B5EF4-FFF2-40B4-BE49-F238E27FC236}">
                <a16:creationId xmlns:a16="http://schemas.microsoft.com/office/drawing/2014/main" id="{9254C9F2-CF30-8553-3B88-FA7F34DF5095}"/>
              </a:ext>
            </a:extLst>
          </p:cNvPr>
          <p:cNvSpPr txBox="1"/>
          <p:nvPr/>
        </p:nvSpPr>
        <p:spPr>
          <a:xfrm>
            <a:off x="6338949" y="2558034"/>
            <a:ext cx="2456436" cy="1813317"/>
          </a:xfrm>
          <a:prstGeom prst="rect">
            <a:avLst/>
          </a:prstGeom>
        </p:spPr>
        <p:txBody>
          <a:bodyPr vert="horz" wrap="square" lIns="0" tIns="12700" rIns="0" bIns="0" rtlCol="0">
            <a:spAutoFit/>
          </a:bodyPr>
          <a:lstStyle/>
          <a:p>
            <a:pPr algn="ctr" defTabSz="342900">
              <a:defRPr/>
            </a:pPr>
            <a:r>
              <a:rPr lang="fr-FR" sz="1300" b="1" dirty="0">
                <a:solidFill>
                  <a:prstClr val="black"/>
                </a:solidFill>
                <a:latin typeface="Arial" panose="020B0604020202020204" pitchFamily="34" charset="0"/>
                <a:cs typeface="Arial" panose="020B0604020202020204" pitchFamily="34" charset="0"/>
              </a:rPr>
              <a:t>La médecine intégrative, </a:t>
            </a:r>
          </a:p>
          <a:p>
            <a:pPr algn="ctr" defTabSz="342900">
              <a:defRPr/>
            </a:pPr>
            <a:r>
              <a:rPr lang="fr-FR" sz="1300" b="1" dirty="0">
                <a:solidFill>
                  <a:prstClr val="black"/>
                </a:solidFill>
                <a:latin typeface="Arial" panose="020B0604020202020204" pitchFamily="34" charset="0"/>
                <a:cs typeface="Arial" panose="020B0604020202020204" pitchFamily="34" charset="0"/>
              </a:rPr>
              <a:t>plus inclusive que les traitements conventionnels, </a:t>
            </a:r>
            <a:r>
              <a:rPr lang="fr-FR" sz="1300" dirty="0">
                <a:solidFill>
                  <a:prstClr val="black"/>
                </a:solidFill>
                <a:latin typeface="Arial" panose="020B0604020202020204" pitchFamily="34" charset="0"/>
                <a:cs typeface="Arial" panose="020B0604020202020204" pitchFamily="34" charset="0"/>
              </a:rPr>
              <a:t>prend davantage en considération </a:t>
            </a:r>
          </a:p>
          <a:p>
            <a:pPr algn="ctr" defTabSz="342900">
              <a:defRPr/>
            </a:pPr>
            <a:r>
              <a:rPr lang="fr-FR" sz="1300" dirty="0">
                <a:solidFill>
                  <a:prstClr val="black"/>
                </a:solidFill>
                <a:latin typeface="Arial" panose="020B0604020202020204" pitchFamily="34" charset="0"/>
                <a:cs typeface="Arial" panose="020B0604020202020204" pitchFamily="34" charset="0"/>
              </a:rPr>
              <a:t>la capacité du corps à </a:t>
            </a:r>
          </a:p>
          <a:p>
            <a:pPr algn="ctr" defTabSz="342900">
              <a:defRPr/>
            </a:pPr>
            <a:r>
              <a:rPr lang="fr-FR" sz="1300" dirty="0">
                <a:solidFill>
                  <a:prstClr val="black"/>
                </a:solidFill>
                <a:latin typeface="Arial" panose="020B0604020202020204" pitchFamily="34" charset="0"/>
                <a:cs typeface="Arial" panose="020B0604020202020204" pitchFamily="34" charset="0"/>
              </a:rPr>
              <a:t>s’</a:t>
            </a:r>
            <a:r>
              <a:rPr lang="fr-FR" sz="1300" dirty="0" err="1">
                <a:solidFill>
                  <a:prstClr val="black"/>
                </a:solidFill>
                <a:latin typeface="Arial" panose="020B0604020202020204" pitchFamily="34" charset="0"/>
                <a:cs typeface="Arial" panose="020B0604020202020204" pitchFamily="34" charset="0"/>
              </a:rPr>
              <a:t>auto-réparer</a:t>
            </a:r>
            <a:r>
              <a:rPr lang="fr-FR" sz="1300" dirty="0">
                <a:solidFill>
                  <a:prstClr val="black"/>
                </a:solidFill>
                <a:latin typeface="Arial" panose="020B0604020202020204" pitchFamily="34" charset="0"/>
                <a:cs typeface="Arial" panose="020B0604020202020204" pitchFamily="34" charset="0"/>
              </a:rPr>
              <a:t>. </a:t>
            </a:r>
            <a:br>
              <a:rPr lang="fr-FR" sz="1300" dirty="0">
                <a:solidFill>
                  <a:prstClr val="black"/>
                </a:solidFill>
                <a:latin typeface="Arial" panose="020B0604020202020204" pitchFamily="34" charset="0"/>
                <a:cs typeface="Arial" panose="020B0604020202020204" pitchFamily="34" charset="0"/>
              </a:rPr>
            </a:br>
            <a:endParaRPr lang="fr-FR" sz="1300" dirty="0">
              <a:solidFill>
                <a:prstClr val="black"/>
              </a:solidFill>
              <a:latin typeface="Arial" panose="020B0604020202020204" pitchFamily="34" charset="0"/>
              <a:cs typeface="Arial" panose="020B0604020202020204" pitchFamily="34" charset="0"/>
            </a:endParaRPr>
          </a:p>
          <a:p>
            <a:pPr algn="ctr" defTabSz="342900">
              <a:defRPr/>
            </a:pPr>
            <a:endParaRPr lang="fr-FR" sz="1300" dirty="0">
              <a:solidFill>
                <a:prstClr val="black"/>
              </a:solidFill>
              <a:latin typeface="Rockwell" panose="02060603020205020403"/>
            </a:endParaRPr>
          </a:p>
        </p:txBody>
      </p:sp>
      <p:sp>
        <p:nvSpPr>
          <p:cNvPr id="49" name="object 39">
            <a:extLst>
              <a:ext uri="{FF2B5EF4-FFF2-40B4-BE49-F238E27FC236}">
                <a16:creationId xmlns:a16="http://schemas.microsoft.com/office/drawing/2014/main" id="{8F4B4138-D98C-A4C2-42CF-9E312E719338}"/>
              </a:ext>
            </a:extLst>
          </p:cNvPr>
          <p:cNvSpPr/>
          <p:nvPr/>
        </p:nvSpPr>
        <p:spPr>
          <a:xfrm>
            <a:off x="1309116" y="1229867"/>
            <a:ext cx="6710680" cy="579120"/>
          </a:xfrm>
          <a:custGeom>
            <a:avLst/>
            <a:gdLst/>
            <a:ahLst/>
            <a:cxnLst/>
            <a:rect l="l" t="t" r="r" b="b"/>
            <a:pathLst>
              <a:path w="6710680" h="579119">
                <a:moveTo>
                  <a:pt x="207352" y="413131"/>
                </a:moveTo>
                <a:lnTo>
                  <a:pt x="207264" y="401701"/>
                </a:lnTo>
                <a:lnTo>
                  <a:pt x="205486" y="390271"/>
                </a:lnTo>
                <a:lnTo>
                  <a:pt x="202641" y="383921"/>
                </a:lnTo>
                <a:lnTo>
                  <a:pt x="200939" y="380111"/>
                </a:lnTo>
                <a:lnTo>
                  <a:pt x="194551" y="371221"/>
                </a:lnTo>
                <a:lnTo>
                  <a:pt x="186372" y="362331"/>
                </a:lnTo>
                <a:lnTo>
                  <a:pt x="176403" y="355981"/>
                </a:lnTo>
                <a:lnTo>
                  <a:pt x="173101" y="354761"/>
                </a:lnTo>
                <a:lnTo>
                  <a:pt x="173101" y="406781"/>
                </a:lnTo>
                <a:lnTo>
                  <a:pt x="173101" y="413131"/>
                </a:lnTo>
                <a:lnTo>
                  <a:pt x="169926" y="418211"/>
                </a:lnTo>
                <a:lnTo>
                  <a:pt x="166624" y="424561"/>
                </a:lnTo>
                <a:lnTo>
                  <a:pt x="163449" y="427101"/>
                </a:lnTo>
                <a:lnTo>
                  <a:pt x="150495" y="430911"/>
                </a:lnTo>
                <a:lnTo>
                  <a:pt x="144018" y="430911"/>
                </a:lnTo>
                <a:lnTo>
                  <a:pt x="139192" y="427101"/>
                </a:lnTo>
                <a:lnTo>
                  <a:pt x="134239" y="424561"/>
                </a:lnTo>
                <a:lnTo>
                  <a:pt x="129413" y="420751"/>
                </a:lnTo>
                <a:lnTo>
                  <a:pt x="127889" y="414401"/>
                </a:lnTo>
                <a:lnTo>
                  <a:pt x="126238" y="408051"/>
                </a:lnTo>
                <a:lnTo>
                  <a:pt x="126238" y="401701"/>
                </a:lnTo>
                <a:lnTo>
                  <a:pt x="129413" y="396621"/>
                </a:lnTo>
                <a:lnTo>
                  <a:pt x="132715" y="391541"/>
                </a:lnTo>
                <a:lnTo>
                  <a:pt x="137541" y="386461"/>
                </a:lnTo>
                <a:lnTo>
                  <a:pt x="142367" y="385191"/>
                </a:lnTo>
                <a:lnTo>
                  <a:pt x="145669" y="385191"/>
                </a:lnTo>
                <a:lnTo>
                  <a:pt x="147193" y="383921"/>
                </a:lnTo>
                <a:lnTo>
                  <a:pt x="153670" y="383921"/>
                </a:lnTo>
                <a:lnTo>
                  <a:pt x="156972" y="385191"/>
                </a:lnTo>
                <a:lnTo>
                  <a:pt x="173101" y="406781"/>
                </a:lnTo>
                <a:lnTo>
                  <a:pt x="173101" y="354761"/>
                </a:lnTo>
                <a:lnTo>
                  <a:pt x="166141" y="352171"/>
                </a:lnTo>
                <a:lnTo>
                  <a:pt x="155130" y="350901"/>
                </a:lnTo>
                <a:lnTo>
                  <a:pt x="143827" y="350901"/>
                </a:lnTo>
                <a:lnTo>
                  <a:pt x="105371" y="371221"/>
                </a:lnTo>
                <a:lnTo>
                  <a:pt x="92798" y="402971"/>
                </a:lnTo>
                <a:lnTo>
                  <a:pt x="92875" y="406781"/>
                </a:lnTo>
                <a:lnTo>
                  <a:pt x="92989" y="413131"/>
                </a:lnTo>
                <a:lnTo>
                  <a:pt x="113855" y="452501"/>
                </a:lnTo>
                <a:lnTo>
                  <a:pt x="136093" y="463931"/>
                </a:lnTo>
                <a:lnTo>
                  <a:pt x="143205" y="463931"/>
                </a:lnTo>
                <a:lnTo>
                  <a:pt x="150495" y="465201"/>
                </a:lnTo>
                <a:lnTo>
                  <a:pt x="161798" y="465201"/>
                </a:lnTo>
                <a:lnTo>
                  <a:pt x="166624" y="462661"/>
                </a:lnTo>
                <a:lnTo>
                  <a:pt x="177190" y="458851"/>
                </a:lnTo>
                <a:lnTo>
                  <a:pt x="186690" y="452501"/>
                </a:lnTo>
                <a:lnTo>
                  <a:pt x="194652" y="443611"/>
                </a:lnTo>
                <a:lnTo>
                  <a:pt x="200660" y="433451"/>
                </a:lnTo>
                <a:lnTo>
                  <a:pt x="201815" y="430911"/>
                </a:lnTo>
                <a:lnTo>
                  <a:pt x="205295" y="423291"/>
                </a:lnTo>
                <a:lnTo>
                  <a:pt x="207352" y="413131"/>
                </a:lnTo>
                <a:close/>
              </a:path>
              <a:path w="6710680" h="579119">
                <a:moveTo>
                  <a:pt x="299339" y="409321"/>
                </a:moveTo>
                <a:lnTo>
                  <a:pt x="276733" y="376301"/>
                </a:lnTo>
                <a:lnTo>
                  <a:pt x="271780" y="372491"/>
                </a:lnTo>
                <a:lnTo>
                  <a:pt x="270256" y="371221"/>
                </a:lnTo>
                <a:lnTo>
                  <a:pt x="270256" y="367411"/>
                </a:lnTo>
                <a:lnTo>
                  <a:pt x="271780" y="362331"/>
                </a:lnTo>
                <a:lnTo>
                  <a:pt x="273431" y="359791"/>
                </a:lnTo>
                <a:lnTo>
                  <a:pt x="275932" y="350901"/>
                </a:lnTo>
                <a:lnTo>
                  <a:pt x="277507" y="340741"/>
                </a:lnTo>
                <a:lnTo>
                  <a:pt x="276618" y="330581"/>
                </a:lnTo>
                <a:lnTo>
                  <a:pt x="271780" y="320421"/>
                </a:lnTo>
                <a:lnTo>
                  <a:pt x="264426" y="312801"/>
                </a:lnTo>
                <a:lnTo>
                  <a:pt x="263779" y="312534"/>
                </a:lnTo>
                <a:lnTo>
                  <a:pt x="263779" y="409321"/>
                </a:lnTo>
                <a:lnTo>
                  <a:pt x="260477" y="411861"/>
                </a:lnTo>
                <a:lnTo>
                  <a:pt x="257302" y="414401"/>
                </a:lnTo>
                <a:lnTo>
                  <a:pt x="251040" y="418211"/>
                </a:lnTo>
                <a:lnTo>
                  <a:pt x="244944" y="423291"/>
                </a:lnTo>
                <a:lnTo>
                  <a:pt x="239763" y="429641"/>
                </a:lnTo>
                <a:lnTo>
                  <a:pt x="236220" y="437261"/>
                </a:lnTo>
                <a:lnTo>
                  <a:pt x="234924" y="444881"/>
                </a:lnTo>
                <a:lnTo>
                  <a:pt x="235089" y="447421"/>
                </a:lnTo>
                <a:lnTo>
                  <a:pt x="235178" y="448691"/>
                </a:lnTo>
                <a:lnTo>
                  <a:pt x="235267" y="449961"/>
                </a:lnTo>
                <a:lnTo>
                  <a:pt x="235356" y="451231"/>
                </a:lnTo>
                <a:lnTo>
                  <a:pt x="235432" y="452501"/>
                </a:lnTo>
                <a:lnTo>
                  <a:pt x="237159" y="460121"/>
                </a:lnTo>
                <a:lnTo>
                  <a:pt x="239522" y="467741"/>
                </a:lnTo>
                <a:lnTo>
                  <a:pt x="239522" y="472821"/>
                </a:lnTo>
                <a:lnTo>
                  <a:pt x="241046" y="474091"/>
                </a:lnTo>
                <a:lnTo>
                  <a:pt x="237871" y="475361"/>
                </a:lnTo>
                <a:lnTo>
                  <a:pt x="225463" y="476631"/>
                </a:lnTo>
                <a:lnTo>
                  <a:pt x="217627" y="476631"/>
                </a:lnTo>
                <a:lnTo>
                  <a:pt x="209804" y="479171"/>
                </a:lnTo>
                <a:lnTo>
                  <a:pt x="186055" y="508381"/>
                </a:lnTo>
                <a:lnTo>
                  <a:pt x="186055" y="509651"/>
                </a:lnTo>
                <a:lnTo>
                  <a:pt x="184404" y="512191"/>
                </a:lnTo>
                <a:lnTo>
                  <a:pt x="182880" y="514731"/>
                </a:lnTo>
                <a:lnTo>
                  <a:pt x="181229" y="513461"/>
                </a:lnTo>
                <a:lnTo>
                  <a:pt x="177927" y="509651"/>
                </a:lnTo>
                <a:lnTo>
                  <a:pt x="176403" y="508381"/>
                </a:lnTo>
                <a:lnTo>
                  <a:pt x="170256" y="504571"/>
                </a:lnTo>
                <a:lnTo>
                  <a:pt x="163804" y="499491"/>
                </a:lnTo>
                <a:lnTo>
                  <a:pt x="156768" y="495681"/>
                </a:lnTo>
                <a:lnTo>
                  <a:pt x="148844" y="494411"/>
                </a:lnTo>
                <a:lnTo>
                  <a:pt x="140665" y="495681"/>
                </a:lnTo>
                <a:lnTo>
                  <a:pt x="133108" y="498221"/>
                </a:lnTo>
                <a:lnTo>
                  <a:pt x="126136" y="503301"/>
                </a:lnTo>
                <a:lnTo>
                  <a:pt x="119761" y="508381"/>
                </a:lnTo>
                <a:lnTo>
                  <a:pt x="118110" y="509651"/>
                </a:lnTo>
                <a:lnTo>
                  <a:pt x="114935" y="513461"/>
                </a:lnTo>
                <a:lnTo>
                  <a:pt x="113284" y="514731"/>
                </a:lnTo>
                <a:lnTo>
                  <a:pt x="113284" y="513461"/>
                </a:lnTo>
                <a:lnTo>
                  <a:pt x="111633" y="509651"/>
                </a:lnTo>
                <a:lnTo>
                  <a:pt x="111633" y="508381"/>
                </a:lnTo>
                <a:lnTo>
                  <a:pt x="108889" y="500761"/>
                </a:lnTo>
                <a:lnTo>
                  <a:pt x="64770" y="472821"/>
                </a:lnTo>
                <a:lnTo>
                  <a:pt x="58293" y="472821"/>
                </a:lnTo>
                <a:lnTo>
                  <a:pt x="58293" y="467741"/>
                </a:lnTo>
                <a:lnTo>
                  <a:pt x="59817" y="466471"/>
                </a:lnTo>
                <a:lnTo>
                  <a:pt x="62166" y="458851"/>
                </a:lnTo>
                <a:lnTo>
                  <a:pt x="63893" y="451231"/>
                </a:lnTo>
                <a:lnTo>
                  <a:pt x="64249" y="444881"/>
                </a:lnTo>
                <a:lnTo>
                  <a:pt x="64325" y="443611"/>
                </a:lnTo>
                <a:lnTo>
                  <a:pt x="42037" y="409321"/>
                </a:lnTo>
                <a:lnTo>
                  <a:pt x="40513" y="409321"/>
                </a:lnTo>
                <a:lnTo>
                  <a:pt x="37211" y="406781"/>
                </a:lnTo>
                <a:lnTo>
                  <a:pt x="38862" y="405511"/>
                </a:lnTo>
                <a:lnTo>
                  <a:pt x="40513" y="402971"/>
                </a:lnTo>
                <a:lnTo>
                  <a:pt x="42037" y="401701"/>
                </a:lnTo>
                <a:lnTo>
                  <a:pt x="64427" y="369951"/>
                </a:lnTo>
                <a:lnTo>
                  <a:pt x="64312" y="367411"/>
                </a:lnTo>
                <a:lnTo>
                  <a:pt x="64211" y="364871"/>
                </a:lnTo>
                <a:lnTo>
                  <a:pt x="64096" y="362331"/>
                </a:lnTo>
                <a:lnTo>
                  <a:pt x="62865" y="354711"/>
                </a:lnTo>
                <a:lnTo>
                  <a:pt x="61468" y="347091"/>
                </a:lnTo>
                <a:lnTo>
                  <a:pt x="59817" y="344551"/>
                </a:lnTo>
                <a:lnTo>
                  <a:pt x="59817" y="340741"/>
                </a:lnTo>
                <a:lnTo>
                  <a:pt x="73863" y="339471"/>
                </a:lnTo>
                <a:lnTo>
                  <a:pt x="81699" y="339471"/>
                </a:lnTo>
                <a:lnTo>
                  <a:pt x="89522" y="336931"/>
                </a:lnTo>
                <a:lnTo>
                  <a:pt x="113284" y="307721"/>
                </a:lnTo>
                <a:lnTo>
                  <a:pt x="114935" y="303911"/>
                </a:lnTo>
                <a:lnTo>
                  <a:pt x="114935" y="302641"/>
                </a:lnTo>
                <a:lnTo>
                  <a:pt x="116459" y="300101"/>
                </a:lnTo>
                <a:lnTo>
                  <a:pt x="121412" y="303911"/>
                </a:lnTo>
                <a:lnTo>
                  <a:pt x="122936" y="306451"/>
                </a:lnTo>
                <a:lnTo>
                  <a:pt x="129286" y="311531"/>
                </a:lnTo>
                <a:lnTo>
                  <a:pt x="136093" y="315341"/>
                </a:lnTo>
                <a:lnTo>
                  <a:pt x="143205" y="319151"/>
                </a:lnTo>
                <a:lnTo>
                  <a:pt x="150495" y="320421"/>
                </a:lnTo>
                <a:lnTo>
                  <a:pt x="152146" y="320421"/>
                </a:lnTo>
                <a:lnTo>
                  <a:pt x="160070" y="319151"/>
                </a:lnTo>
                <a:lnTo>
                  <a:pt x="167093" y="315341"/>
                </a:lnTo>
                <a:lnTo>
                  <a:pt x="173494" y="311531"/>
                </a:lnTo>
                <a:lnTo>
                  <a:pt x="179578" y="306451"/>
                </a:lnTo>
                <a:lnTo>
                  <a:pt x="181229" y="306451"/>
                </a:lnTo>
                <a:lnTo>
                  <a:pt x="184404" y="301371"/>
                </a:lnTo>
                <a:lnTo>
                  <a:pt x="186055" y="300101"/>
                </a:lnTo>
                <a:lnTo>
                  <a:pt x="187706" y="302641"/>
                </a:lnTo>
                <a:lnTo>
                  <a:pt x="187706" y="306451"/>
                </a:lnTo>
                <a:lnTo>
                  <a:pt x="189357" y="307721"/>
                </a:lnTo>
                <a:lnTo>
                  <a:pt x="219456" y="340741"/>
                </a:lnTo>
                <a:lnTo>
                  <a:pt x="227088" y="342011"/>
                </a:lnTo>
                <a:lnTo>
                  <a:pt x="242697" y="342011"/>
                </a:lnTo>
                <a:lnTo>
                  <a:pt x="241046" y="344551"/>
                </a:lnTo>
                <a:lnTo>
                  <a:pt x="241046" y="348361"/>
                </a:lnTo>
                <a:lnTo>
                  <a:pt x="238734" y="355981"/>
                </a:lnTo>
                <a:lnTo>
                  <a:pt x="237020" y="363601"/>
                </a:lnTo>
                <a:lnTo>
                  <a:pt x="236804" y="367411"/>
                </a:lnTo>
                <a:lnTo>
                  <a:pt x="236740" y="368681"/>
                </a:lnTo>
                <a:lnTo>
                  <a:pt x="236664" y="369951"/>
                </a:lnTo>
                <a:lnTo>
                  <a:pt x="236588" y="371221"/>
                </a:lnTo>
                <a:lnTo>
                  <a:pt x="236524" y="372491"/>
                </a:lnTo>
                <a:lnTo>
                  <a:pt x="237871" y="380111"/>
                </a:lnTo>
                <a:lnTo>
                  <a:pt x="262128" y="408051"/>
                </a:lnTo>
                <a:lnTo>
                  <a:pt x="263779" y="409321"/>
                </a:lnTo>
                <a:lnTo>
                  <a:pt x="263779" y="312534"/>
                </a:lnTo>
                <a:lnTo>
                  <a:pt x="255231" y="308991"/>
                </a:lnTo>
                <a:lnTo>
                  <a:pt x="245414" y="307721"/>
                </a:lnTo>
                <a:lnTo>
                  <a:pt x="233045" y="307721"/>
                </a:lnTo>
                <a:lnTo>
                  <a:pt x="228092" y="306451"/>
                </a:lnTo>
                <a:lnTo>
                  <a:pt x="224917" y="306451"/>
                </a:lnTo>
                <a:lnTo>
                  <a:pt x="224917" y="303911"/>
                </a:lnTo>
                <a:lnTo>
                  <a:pt x="223266" y="300101"/>
                </a:lnTo>
                <a:lnTo>
                  <a:pt x="221615" y="296291"/>
                </a:lnTo>
                <a:lnTo>
                  <a:pt x="218795" y="287401"/>
                </a:lnTo>
                <a:lnTo>
                  <a:pt x="216395" y="282321"/>
                </a:lnTo>
                <a:lnTo>
                  <a:pt x="214591" y="278511"/>
                </a:lnTo>
                <a:lnTo>
                  <a:pt x="208254" y="270891"/>
                </a:lnTo>
                <a:lnTo>
                  <a:pt x="199009" y="265811"/>
                </a:lnTo>
                <a:lnTo>
                  <a:pt x="188175" y="264541"/>
                </a:lnTo>
                <a:lnTo>
                  <a:pt x="177965" y="265811"/>
                </a:lnTo>
                <a:lnTo>
                  <a:pt x="168986" y="270891"/>
                </a:lnTo>
                <a:lnTo>
                  <a:pt x="161798" y="275971"/>
                </a:lnTo>
                <a:lnTo>
                  <a:pt x="158623" y="277241"/>
                </a:lnTo>
                <a:lnTo>
                  <a:pt x="153670" y="279781"/>
                </a:lnTo>
                <a:lnTo>
                  <a:pt x="152146" y="282321"/>
                </a:lnTo>
                <a:lnTo>
                  <a:pt x="148844" y="279781"/>
                </a:lnTo>
                <a:lnTo>
                  <a:pt x="145669" y="277241"/>
                </a:lnTo>
                <a:lnTo>
                  <a:pt x="142367" y="275971"/>
                </a:lnTo>
                <a:lnTo>
                  <a:pt x="135166" y="269621"/>
                </a:lnTo>
                <a:lnTo>
                  <a:pt x="126187" y="265811"/>
                </a:lnTo>
                <a:lnTo>
                  <a:pt x="115976" y="263271"/>
                </a:lnTo>
                <a:lnTo>
                  <a:pt x="105156" y="264541"/>
                </a:lnTo>
                <a:lnTo>
                  <a:pt x="95872" y="269621"/>
                </a:lnTo>
                <a:lnTo>
                  <a:pt x="89357" y="277241"/>
                </a:lnTo>
                <a:lnTo>
                  <a:pt x="84670" y="286131"/>
                </a:lnTo>
                <a:lnTo>
                  <a:pt x="80899" y="295021"/>
                </a:lnTo>
                <a:lnTo>
                  <a:pt x="79248" y="297561"/>
                </a:lnTo>
                <a:lnTo>
                  <a:pt x="77724" y="302641"/>
                </a:lnTo>
                <a:lnTo>
                  <a:pt x="77724" y="303911"/>
                </a:lnTo>
                <a:lnTo>
                  <a:pt x="66294" y="303911"/>
                </a:lnTo>
                <a:lnTo>
                  <a:pt x="57086" y="305181"/>
                </a:lnTo>
                <a:lnTo>
                  <a:pt x="47117" y="306451"/>
                </a:lnTo>
                <a:lnTo>
                  <a:pt x="37426" y="310261"/>
                </a:lnTo>
                <a:lnTo>
                  <a:pt x="29083" y="317881"/>
                </a:lnTo>
                <a:lnTo>
                  <a:pt x="24993" y="326771"/>
                </a:lnTo>
                <a:lnTo>
                  <a:pt x="24079" y="336931"/>
                </a:lnTo>
                <a:lnTo>
                  <a:pt x="25273" y="347091"/>
                </a:lnTo>
                <a:lnTo>
                  <a:pt x="27559" y="355981"/>
                </a:lnTo>
                <a:lnTo>
                  <a:pt x="29083" y="359791"/>
                </a:lnTo>
                <a:lnTo>
                  <a:pt x="30734" y="364871"/>
                </a:lnTo>
                <a:lnTo>
                  <a:pt x="30734" y="367411"/>
                </a:lnTo>
                <a:lnTo>
                  <a:pt x="29083" y="368681"/>
                </a:lnTo>
                <a:lnTo>
                  <a:pt x="24257" y="372491"/>
                </a:lnTo>
                <a:lnTo>
                  <a:pt x="0" y="405511"/>
                </a:lnTo>
                <a:lnTo>
                  <a:pt x="1917" y="415671"/>
                </a:lnTo>
                <a:lnTo>
                  <a:pt x="6870" y="424561"/>
                </a:lnTo>
                <a:lnTo>
                  <a:pt x="13652" y="432181"/>
                </a:lnTo>
                <a:lnTo>
                  <a:pt x="21082" y="437261"/>
                </a:lnTo>
                <a:lnTo>
                  <a:pt x="24257" y="441071"/>
                </a:lnTo>
                <a:lnTo>
                  <a:pt x="29083" y="443611"/>
                </a:lnTo>
                <a:lnTo>
                  <a:pt x="29083" y="447421"/>
                </a:lnTo>
                <a:lnTo>
                  <a:pt x="27559" y="451231"/>
                </a:lnTo>
                <a:lnTo>
                  <a:pt x="25908" y="456311"/>
                </a:lnTo>
                <a:lnTo>
                  <a:pt x="23393" y="465201"/>
                </a:lnTo>
                <a:lnTo>
                  <a:pt x="22021" y="474091"/>
                </a:lnTo>
                <a:lnTo>
                  <a:pt x="22072" y="477901"/>
                </a:lnTo>
                <a:lnTo>
                  <a:pt x="22580" y="482981"/>
                </a:lnTo>
                <a:lnTo>
                  <a:pt x="22707" y="484251"/>
                </a:lnTo>
                <a:lnTo>
                  <a:pt x="27559" y="494411"/>
                </a:lnTo>
                <a:lnTo>
                  <a:pt x="34899" y="502031"/>
                </a:lnTo>
                <a:lnTo>
                  <a:pt x="44094" y="505841"/>
                </a:lnTo>
                <a:lnTo>
                  <a:pt x="63119" y="508381"/>
                </a:lnTo>
                <a:lnTo>
                  <a:pt x="74422" y="508381"/>
                </a:lnTo>
                <a:lnTo>
                  <a:pt x="77724" y="516001"/>
                </a:lnTo>
                <a:lnTo>
                  <a:pt x="77724" y="518541"/>
                </a:lnTo>
                <a:lnTo>
                  <a:pt x="81495" y="527431"/>
                </a:lnTo>
                <a:lnTo>
                  <a:pt x="86182" y="536321"/>
                </a:lnTo>
                <a:lnTo>
                  <a:pt x="92697" y="543941"/>
                </a:lnTo>
                <a:lnTo>
                  <a:pt x="101981" y="550291"/>
                </a:lnTo>
                <a:lnTo>
                  <a:pt x="112522" y="551561"/>
                </a:lnTo>
                <a:lnTo>
                  <a:pt x="122339" y="549021"/>
                </a:lnTo>
                <a:lnTo>
                  <a:pt x="131279" y="543941"/>
                </a:lnTo>
                <a:lnTo>
                  <a:pt x="139192" y="538861"/>
                </a:lnTo>
                <a:lnTo>
                  <a:pt x="140716" y="537591"/>
                </a:lnTo>
                <a:lnTo>
                  <a:pt x="145669" y="533781"/>
                </a:lnTo>
                <a:lnTo>
                  <a:pt x="150495" y="533781"/>
                </a:lnTo>
                <a:lnTo>
                  <a:pt x="153670" y="537591"/>
                </a:lnTo>
                <a:lnTo>
                  <a:pt x="156972" y="538861"/>
                </a:lnTo>
                <a:lnTo>
                  <a:pt x="163347" y="543941"/>
                </a:lnTo>
                <a:lnTo>
                  <a:pt x="170319" y="547751"/>
                </a:lnTo>
                <a:lnTo>
                  <a:pt x="177876" y="551561"/>
                </a:lnTo>
                <a:lnTo>
                  <a:pt x="190881" y="551561"/>
                </a:lnTo>
                <a:lnTo>
                  <a:pt x="218440" y="519811"/>
                </a:lnTo>
                <a:lnTo>
                  <a:pt x="220091" y="516001"/>
                </a:lnTo>
                <a:lnTo>
                  <a:pt x="220840" y="514731"/>
                </a:lnTo>
                <a:lnTo>
                  <a:pt x="221615" y="513461"/>
                </a:lnTo>
                <a:lnTo>
                  <a:pt x="223266" y="509651"/>
                </a:lnTo>
                <a:lnTo>
                  <a:pt x="243586" y="509651"/>
                </a:lnTo>
                <a:lnTo>
                  <a:pt x="253022" y="508381"/>
                </a:lnTo>
                <a:lnTo>
                  <a:pt x="262153" y="504571"/>
                </a:lnTo>
                <a:lnTo>
                  <a:pt x="270256" y="496951"/>
                </a:lnTo>
                <a:lnTo>
                  <a:pt x="275018" y="488061"/>
                </a:lnTo>
                <a:lnTo>
                  <a:pt x="275653" y="480441"/>
                </a:lnTo>
                <a:lnTo>
                  <a:pt x="275767" y="479171"/>
                </a:lnTo>
                <a:lnTo>
                  <a:pt x="275869" y="477901"/>
                </a:lnTo>
                <a:lnTo>
                  <a:pt x="274281" y="467741"/>
                </a:lnTo>
                <a:lnTo>
                  <a:pt x="271780" y="458851"/>
                </a:lnTo>
                <a:lnTo>
                  <a:pt x="271780" y="455041"/>
                </a:lnTo>
                <a:lnTo>
                  <a:pt x="270256" y="449961"/>
                </a:lnTo>
                <a:lnTo>
                  <a:pt x="270256" y="448691"/>
                </a:lnTo>
                <a:lnTo>
                  <a:pt x="271780" y="447421"/>
                </a:lnTo>
                <a:lnTo>
                  <a:pt x="275082" y="443611"/>
                </a:lnTo>
                <a:lnTo>
                  <a:pt x="278257" y="442341"/>
                </a:lnTo>
                <a:lnTo>
                  <a:pt x="284975" y="435991"/>
                </a:lnTo>
                <a:lnTo>
                  <a:pt x="291846" y="428371"/>
                </a:lnTo>
                <a:lnTo>
                  <a:pt x="297180" y="420751"/>
                </a:lnTo>
                <a:lnTo>
                  <a:pt x="299339" y="409321"/>
                </a:lnTo>
                <a:close/>
              </a:path>
              <a:path w="6710680" h="579119">
                <a:moveTo>
                  <a:pt x="431444" y="188341"/>
                </a:moveTo>
                <a:lnTo>
                  <a:pt x="431330" y="181991"/>
                </a:lnTo>
                <a:lnTo>
                  <a:pt x="431253" y="176911"/>
                </a:lnTo>
                <a:lnTo>
                  <a:pt x="428752" y="165481"/>
                </a:lnTo>
                <a:lnTo>
                  <a:pt x="426491" y="160401"/>
                </a:lnTo>
                <a:lnTo>
                  <a:pt x="424243" y="155321"/>
                </a:lnTo>
                <a:lnTo>
                  <a:pt x="418084" y="146431"/>
                </a:lnTo>
                <a:lnTo>
                  <a:pt x="410387" y="138811"/>
                </a:lnTo>
                <a:lnTo>
                  <a:pt x="401320" y="132461"/>
                </a:lnTo>
                <a:lnTo>
                  <a:pt x="398018" y="131318"/>
                </a:lnTo>
                <a:lnTo>
                  <a:pt x="398018" y="181991"/>
                </a:lnTo>
                <a:lnTo>
                  <a:pt x="398018" y="188341"/>
                </a:lnTo>
                <a:lnTo>
                  <a:pt x="394843" y="194691"/>
                </a:lnTo>
                <a:lnTo>
                  <a:pt x="391541" y="199771"/>
                </a:lnTo>
                <a:lnTo>
                  <a:pt x="386715" y="202311"/>
                </a:lnTo>
                <a:lnTo>
                  <a:pt x="381889" y="206121"/>
                </a:lnTo>
                <a:lnTo>
                  <a:pt x="375412" y="207391"/>
                </a:lnTo>
                <a:lnTo>
                  <a:pt x="368935" y="206121"/>
                </a:lnTo>
                <a:lnTo>
                  <a:pt x="364109" y="203581"/>
                </a:lnTo>
                <a:lnTo>
                  <a:pt x="357632" y="201041"/>
                </a:lnTo>
                <a:lnTo>
                  <a:pt x="354317" y="195961"/>
                </a:lnTo>
                <a:lnTo>
                  <a:pt x="352679" y="189611"/>
                </a:lnTo>
                <a:lnTo>
                  <a:pt x="351142" y="184531"/>
                </a:lnTo>
                <a:lnTo>
                  <a:pt x="351142" y="178181"/>
                </a:lnTo>
                <a:lnTo>
                  <a:pt x="354317" y="171831"/>
                </a:lnTo>
                <a:lnTo>
                  <a:pt x="357632" y="166751"/>
                </a:lnTo>
                <a:lnTo>
                  <a:pt x="360807" y="164211"/>
                </a:lnTo>
                <a:lnTo>
                  <a:pt x="367284" y="160401"/>
                </a:lnTo>
                <a:lnTo>
                  <a:pt x="381889" y="160401"/>
                </a:lnTo>
                <a:lnTo>
                  <a:pt x="385064" y="161671"/>
                </a:lnTo>
                <a:lnTo>
                  <a:pt x="390017" y="165481"/>
                </a:lnTo>
                <a:lnTo>
                  <a:pt x="394843" y="170561"/>
                </a:lnTo>
                <a:lnTo>
                  <a:pt x="396367" y="176911"/>
                </a:lnTo>
                <a:lnTo>
                  <a:pt x="398018" y="181991"/>
                </a:lnTo>
                <a:lnTo>
                  <a:pt x="398018" y="131318"/>
                </a:lnTo>
                <a:lnTo>
                  <a:pt x="390359" y="128651"/>
                </a:lnTo>
                <a:lnTo>
                  <a:pt x="379425" y="126111"/>
                </a:lnTo>
                <a:lnTo>
                  <a:pt x="368503" y="126111"/>
                </a:lnTo>
                <a:lnTo>
                  <a:pt x="329590" y="146431"/>
                </a:lnTo>
                <a:lnTo>
                  <a:pt x="316890" y="178181"/>
                </a:lnTo>
                <a:lnTo>
                  <a:pt x="316979" y="189611"/>
                </a:lnTo>
                <a:lnTo>
                  <a:pt x="337870" y="227711"/>
                </a:lnTo>
                <a:lnTo>
                  <a:pt x="347853" y="232791"/>
                </a:lnTo>
                <a:lnTo>
                  <a:pt x="354177" y="236601"/>
                </a:lnTo>
                <a:lnTo>
                  <a:pt x="360807" y="239141"/>
                </a:lnTo>
                <a:lnTo>
                  <a:pt x="373761" y="241681"/>
                </a:lnTo>
                <a:lnTo>
                  <a:pt x="380238" y="241681"/>
                </a:lnTo>
                <a:lnTo>
                  <a:pt x="385064" y="240411"/>
                </a:lnTo>
                <a:lnTo>
                  <a:pt x="391541" y="237871"/>
                </a:lnTo>
                <a:lnTo>
                  <a:pt x="401866" y="234061"/>
                </a:lnTo>
                <a:lnTo>
                  <a:pt x="410984" y="227711"/>
                </a:lnTo>
                <a:lnTo>
                  <a:pt x="418871" y="220091"/>
                </a:lnTo>
                <a:lnTo>
                  <a:pt x="425577" y="211201"/>
                </a:lnTo>
                <a:lnTo>
                  <a:pt x="426885" y="207391"/>
                </a:lnTo>
                <a:lnTo>
                  <a:pt x="429501" y="199771"/>
                </a:lnTo>
                <a:lnTo>
                  <a:pt x="431444" y="188341"/>
                </a:lnTo>
                <a:close/>
              </a:path>
              <a:path w="6710680" h="579119">
                <a:moveTo>
                  <a:pt x="524256" y="184531"/>
                </a:moveTo>
                <a:lnTo>
                  <a:pt x="522325" y="174371"/>
                </a:lnTo>
                <a:lnTo>
                  <a:pt x="517372" y="166751"/>
                </a:lnTo>
                <a:lnTo>
                  <a:pt x="510590" y="159131"/>
                </a:lnTo>
                <a:lnTo>
                  <a:pt x="503174" y="154051"/>
                </a:lnTo>
                <a:lnTo>
                  <a:pt x="496697" y="147701"/>
                </a:lnTo>
                <a:lnTo>
                  <a:pt x="495173" y="145161"/>
                </a:lnTo>
                <a:lnTo>
                  <a:pt x="495173" y="142621"/>
                </a:lnTo>
                <a:lnTo>
                  <a:pt x="496697" y="137541"/>
                </a:lnTo>
                <a:lnTo>
                  <a:pt x="498348" y="135001"/>
                </a:lnTo>
                <a:lnTo>
                  <a:pt x="500849" y="124841"/>
                </a:lnTo>
                <a:lnTo>
                  <a:pt x="502424" y="115951"/>
                </a:lnTo>
                <a:lnTo>
                  <a:pt x="501535" y="105791"/>
                </a:lnTo>
                <a:lnTo>
                  <a:pt x="496697" y="95631"/>
                </a:lnTo>
                <a:lnTo>
                  <a:pt x="489343" y="89281"/>
                </a:lnTo>
                <a:lnTo>
                  <a:pt x="487045" y="88328"/>
                </a:lnTo>
                <a:lnTo>
                  <a:pt x="487045" y="184531"/>
                </a:lnTo>
                <a:lnTo>
                  <a:pt x="483743" y="188341"/>
                </a:lnTo>
                <a:lnTo>
                  <a:pt x="482219" y="189611"/>
                </a:lnTo>
                <a:lnTo>
                  <a:pt x="475957" y="194691"/>
                </a:lnTo>
                <a:lnTo>
                  <a:pt x="469861" y="199771"/>
                </a:lnTo>
                <a:lnTo>
                  <a:pt x="464680" y="206121"/>
                </a:lnTo>
                <a:lnTo>
                  <a:pt x="461137" y="212471"/>
                </a:lnTo>
                <a:lnTo>
                  <a:pt x="459816" y="220091"/>
                </a:lnTo>
                <a:lnTo>
                  <a:pt x="459867" y="221361"/>
                </a:lnTo>
                <a:lnTo>
                  <a:pt x="459981" y="223901"/>
                </a:lnTo>
                <a:lnTo>
                  <a:pt x="460095" y="226441"/>
                </a:lnTo>
                <a:lnTo>
                  <a:pt x="460146" y="227711"/>
                </a:lnTo>
                <a:lnTo>
                  <a:pt x="461378" y="235331"/>
                </a:lnTo>
                <a:lnTo>
                  <a:pt x="462788" y="242951"/>
                </a:lnTo>
                <a:lnTo>
                  <a:pt x="464439" y="246761"/>
                </a:lnTo>
                <a:lnTo>
                  <a:pt x="464439" y="250571"/>
                </a:lnTo>
                <a:lnTo>
                  <a:pt x="450380" y="250571"/>
                </a:lnTo>
                <a:lnTo>
                  <a:pt x="442544" y="251841"/>
                </a:lnTo>
                <a:lnTo>
                  <a:pt x="410972" y="283591"/>
                </a:lnTo>
                <a:lnTo>
                  <a:pt x="409321" y="284861"/>
                </a:lnTo>
                <a:lnTo>
                  <a:pt x="409321" y="288671"/>
                </a:lnTo>
                <a:lnTo>
                  <a:pt x="407797" y="289941"/>
                </a:lnTo>
                <a:lnTo>
                  <a:pt x="406146" y="288671"/>
                </a:lnTo>
                <a:lnTo>
                  <a:pt x="402844" y="284861"/>
                </a:lnTo>
                <a:lnTo>
                  <a:pt x="401320" y="284861"/>
                </a:lnTo>
                <a:lnTo>
                  <a:pt x="394957" y="279781"/>
                </a:lnTo>
                <a:lnTo>
                  <a:pt x="388150" y="274701"/>
                </a:lnTo>
                <a:lnTo>
                  <a:pt x="381038" y="270891"/>
                </a:lnTo>
                <a:lnTo>
                  <a:pt x="373761" y="268351"/>
                </a:lnTo>
                <a:lnTo>
                  <a:pt x="372110" y="268351"/>
                </a:lnTo>
                <a:lnTo>
                  <a:pt x="364172" y="270891"/>
                </a:lnTo>
                <a:lnTo>
                  <a:pt x="357149" y="274701"/>
                </a:lnTo>
                <a:lnTo>
                  <a:pt x="350748" y="279781"/>
                </a:lnTo>
                <a:lnTo>
                  <a:pt x="344678" y="283591"/>
                </a:lnTo>
                <a:lnTo>
                  <a:pt x="338201" y="289941"/>
                </a:lnTo>
                <a:lnTo>
                  <a:pt x="336550" y="288671"/>
                </a:lnTo>
                <a:lnTo>
                  <a:pt x="336550" y="284861"/>
                </a:lnTo>
                <a:lnTo>
                  <a:pt x="334886" y="283591"/>
                </a:lnTo>
                <a:lnTo>
                  <a:pt x="312153" y="251841"/>
                </a:lnTo>
                <a:lnTo>
                  <a:pt x="297154" y="249301"/>
                </a:lnTo>
                <a:lnTo>
                  <a:pt x="284734" y="249301"/>
                </a:lnTo>
                <a:lnTo>
                  <a:pt x="281559" y="248031"/>
                </a:lnTo>
                <a:lnTo>
                  <a:pt x="283210" y="246761"/>
                </a:lnTo>
                <a:lnTo>
                  <a:pt x="283210" y="241681"/>
                </a:lnTo>
                <a:lnTo>
                  <a:pt x="285508" y="234061"/>
                </a:lnTo>
                <a:lnTo>
                  <a:pt x="287223" y="226441"/>
                </a:lnTo>
                <a:lnTo>
                  <a:pt x="287502" y="221361"/>
                </a:lnTo>
                <a:lnTo>
                  <a:pt x="287578" y="220091"/>
                </a:lnTo>
                <a:lnTo>
                  <a:pt x="287655" y="218821"/>
                </a:lnTo>
                <a:lnTo>
                  <a:pt x="287718" y="217551"/>
                </a:lnTo>
                <a:lnTo>
                  <a:pt x="286385" y="211201"/>
                </a:lnTo>
                <a:lnTo>
                  <a:pt x="283146" y="202311"/>
                </a:lnTo>
                <a:lnTo>
                  <a:pt x="278523" y="197231"/>
                </a:lnTo>
                <a:lnTo>
                  <a:pt x="272961" y="190881"/>
                </a:lnTo>
                <a:lnTo>
                  <a:pt x="266954" y="185801"/>
                </a:lnTo>
                <a:lnTo>
                  <a:pt x="265303" y="184531"/>
                </a:lnTo>
                <a:lnTo>
                  <a:pt x="262128" y="183261"/>
                </a:lnTo>
                <a:lnTo>
                  <a:pt x="260477" y="181991"/>
                </a:lnTo>
                <a:lnTo>
                  <a:pt x="263779" y="179451"/>
                </a:lnTo>
                <a:lnTo>
                  <a:pt x="265303" y="178181"/>
                </a:lnTo>
                <a:lnTo>
                  <a:pt x="266954" y="176911"/>
                </a:lnTo>
                <a:lnTo>
                  <a:pt x="289318" y="145161"/>
                </a:lnTo>
                <a:lnTo>
                  <a:pt x="288975" y="140081"/>
                </a:lnTo>
                <a:lnTo>
                  <a:pt x="288886" y="138811"/>
                </a:lnTo>
                <a:lnTo>
                  <a:pt x="288810" y="137541"/>
                </a:lnTo>
                <a:lnTo>
                  <a:pt x="287083" y="129921"/>
                </a:lnTo>
                <a:lnTo>
                  <a:pt x="284734" y="123571"/>
                </a:lnTo>
                <a:lnTo>
                  <a:pt x="284734" y="118491"/>
                </a:lnTo>
                <a:lnTo>
                  <a:pt x="283210" y="114681"/>
                </a:lnTo>
                <a:lnTo>
                  <a:pt x="306616" y="114681"/>
                </a:lnTo>
                <a:lnTo>
                  <a:pt x="314439" y="112141"/>
                </a:lnTo>
                <a:lnTo>
                  <a:pt x="338201" y="82931"/>
                </a:lnTo>
                <a:lnTo>
                  <a:pt x="338201" y="81661"/>
                </a:lnTo>
                <a:lnTo>
                  <a:pt x="339852" y="77851"/>
                </a:lnTo>
                <a:lnTo>
                  <a:pt x="341376" y="76581"/>
                </a:lnTo>
                <a:lnTo>
                  <a:pt x="346329" y="81661"/>
                </a:lnTo>
                <a:lnTo>
                  <a:pt x="347853" y="81661"/>
                </a:lnTo>
                <a:lnTo>
                  <a:pt x="353987" y="86741"/>
                </a:lnTo>
                <a:lnTo>
                  <a:pt x="360438" y="91821"/>
                </a:lnTo>
                <a:lnTo>
                  <a:pt x="367474" y="95631"/>
                </a:lnTo>
                <a:lnTo>
                  <a:pt x="375412" y="96901"/>
                </a:lnTo>
                <a:lnTo>
                  <a:pt x="383578" y="95631"/>
                </a:lnTo>
                <a:lnTo>
                  <a:pt x="391134" y="91821"/>
                </a:lnTo>
                <a:lnTo>
                  <a:pt x="404495" y="82931"/>
                </a:lnTo>
                <a:lnTo>
                  <a:pt x="406146" y="81661"/>
                </a:lnTo>
                <a:lnTo>
                  <a:pt x="409321" y="77851"/>
                </a:lnTo>
                <a:lnTo>
                  <a:pt x="410972" y="76581"/>
                </a:lnTo>
                <a:lnTo>
                  <a:pt x="410972" y="77851"/>
                </a:lnTo>
                <a:lnTo>
                  <a:pt x="412623" y="81661"/>
                </a:lnTo>
                <a:lnTo>
                  <a:pt x="412623" y="82931"/>
                </a:lnTo>
                <a:lnTo>
                  <a:pt x="436321" y="113411"/>
                </a:lnTo>
                <a:lnTo>
                  <a:pt x="451980" y="117221"/>
                </a:lnTo>
                <a:lnTo>
                  <a:pt x="464439" y="117221"/>
                </a:lnTo>
                <a:lnTo>
                  <a:pt x="465963" y="118491"/>
                </a:lnTo>
                <a:lnTo>
                  <a:pt x="465963" y="123571"/>
                </a:lnTo>
                <a:lnTo>
                  <a:pt x="464439" y="124841"/>
                </a:lnTo>
                <a:lnTo>
                  <a:pt x="462076" y="132461"/>
                </a:lnTo>
                <a:lnTo>
                  <a:pt x="460349" y="140081"/>
                </a:lnTo>
                <a:lnTo>
                  <a:pt x="460184" y="142621"/>
                </a:lnTo>
                <a:lnTo>
                  <a:pt x="460095" y="143891"/>
                </a:lnTo>
                <a:lnTo>
                  <a:pt x="460006" y="145161"/>
                </a:lnTo>
                <a:lnTo>
                  <a:pt x="459930" y="146431"/>
                </a:lnTo>
                <a:lnTo>
                  <a:pt x="459841" y="147701"/>
                </a:lnTo>
                <a:lnTo>
                  <a:pt x="482219" y="179451"/>
                </a:lnTo>
                <a:lnTo>
                  <a:pt x="483743" y="181991"/>
                </a:lnTo>
                <a:lnTo>
                  <a:pt x="487045" y="184531"/>
                </a:lnTo>
                <a:lnTo>
                  <a:pt x="487045" y="88328"/>
                </a:lnTo>
                <a:lnTo>
                  <a:pt x="480148" y="85471"/>
                </a:lnTo>
                <a:lnTo>
                  <a:pt x="470331" y="82931"/>
                </a:lnTo>
                <a:lnTo>
                  <a:pt x="453009" y="82931"/>
                </a:lnTo>
                <a:lnTo>
                  <a:pt x="449834" y="81661"/>
                </a:lnTo>
                <a:lnTo>
                  <a:pt x="448183" y="79121"/>
                </a:lnTo>
                <a:lnTo>
                  <a:pt x="447078" y="76581"/>
                </a:lnTo>
                <a:lnTo>
                  <a:pt x="446532" y="75311"/>
                </a:lnTo>
                <a:lnTo>
                  <a:pt x="446532" y="71501"/>
                </a:lnTo>
                <a:lnTo>
                  <a:pt x="442747" y="62611"/>
                </a:lnTo>
                <a:lnTo>
                  <a:pt x="411721" y="39751"/>
                </a:lnTo>
                <a:lnTo>
                  <a:pt x="401904" y="41021"/>
                </a:lnTo>
                <a:lnTo>
                  <a:pt x="392963" y="44831"/>
                </a:lnTo>
                <a:lnTo>
                  <a:pt x="385064" y="49911"/>
                </a:lnTo>
                <a:lnTo>
                  <a:pt x="383540" y="53721"/>
                </a:lnTo>
                <a:lnTo>
                  <a:pt x="378587" y="54991"/>
                </a:lnTo>
                <a:lnTo>
                  <a:pt x="375412" y="56261"/>
                </a:lnTo>
                <a:lnTo>
                  <a:pt x="373761" y="54991"/>
                </a:lnTo>
                <a:lnTo>
                  <a:pt x="370586" y="53721"/>
                </a:lnTo>
                <a:lnTo>
                  <a:pt x="367284" y="49911"/>
                </a:lnTo>
                <a:lnTo>
                  <a:pt x="359448" y="44831"/>
                </a:lnTo>
                <a:lnTo>
                  <a:pt x="350532" y="41021"/>
                </a:lnTo>
                <a:lnTo>
                  <a:pt x="340690" y="37211"/>
                </a:lnTo>
                <a:lnTo>
                  <a:pt x="330073" y="38481"/>
                </a:lnTo>
                <a:lnTo>
                  <a:pt x="320560" y="44831"/>
                </a:lnTo>
                <a:lnTo>
                  <a:pt x="313651" y="52451"/>
                </a:lnTo>
                <a:lnTo>
                  <a:pt x="308889" y="61341"/>
                </a:lnTo>
                <a:lnTo>
                  <a:pt x="305816" y="70231"/>
                </a:lnTo>
                <a:lnTo>
                  <a:pt x="304165" y="72771"/>
                </a:lnTo>
                <a:lnTo>
                  <a:pt x="302641" y="77851"/>
                </a:lnTo>
                <a:lnTo>
                  <a:pt x="299339" y="81661"/>
                </a:lnTo>
                <a:lnTo>
                  <a:pt x="281305" y="81661"/>
                </a:lnTo>
                <a:lnTo>
                  <a:pt x="271411" y="82931"/>
                </a:lnTo>
                <a:lnTo>
                  <a:pt x="248373" y="112141"/>
                </a:lnTo>
                <a:lnTo>
                  <a:pt x="249961" y="122301"/>
                </a:lnTo>
                <a:lnTo>
                  <a:pt x="252476" y="131191"/>
                </a:lnTo>
                <a:lnTo>
                  <a:pt x="252476" y="135001"/>
                </a:lnTo>
                <a:lnTo>
                  <a:pt x="254000" y="138811"/>
                </a:lnTo>
                <a:lnTo>
                  <a:pt x="254000" y="142621"/>
                </a:lnTo>
                <a:lnTo>
                  <a:pt x="252476" y="143891"/>
                </a:lnTo>
                <a:lnTo>
                  <a:pt x="249174" y="147701"/>
                </a:lnTo>
                <a:lnTo>
                  <a:pt x="224917" y="181991"/>
                </a:lnTo>
                <a:lnTo>
                  <a:pt x="226136" y="192151"/>
                </a:lnTo>
                <a:lnTo>
                  <a:pt x="231165" y="199771"/>
                </a:lnTo>
                <a:lnTo>
                  <a:pt x="238340" y="206121"/>
                </a:lnTo>
                <a:lnTo>
                  <a:pt x="245999" y="212471"/>
                </a:lnTo>
                <a:lnTo>
                  <a:pt x="247523" y="215011"/>
                </a:lnTo>
                <a:lnTo>
                  <a:pt x="252476" y="218821"/>
                </a:lnTo>
                <a:lnTo>
                  <a:pt x="254000" y="220091"/>
                </a:lnTo>
                <a:lnTo>
                  <a:pt x="254000" y="221361"/>
                </a:lnTo>
                <a:lnTo>
                  <a:pt x="252476" y="227711"/>
                </a:lnTo>
                <a:lnTo>
                  <a:pt x="250825" y="231521"/>
                </a:lnTo>
                <a:lnTo>
                  <a:pt x="248310" y="240411"/>
                </a:lnTo>
                <a:lnTo>
                  <a:pt x="246938" y="249301"/>
                </a:lnTo>
                <a:lnTo>
                  <a:pt x="246964" y="253111"/>
                </a:lnTo>
                <a:lnTo>
                  <a:pt x="247624" y="260731"/>
                </a:lnTo>
                <a:lnTo>
                  <a:pt x="252476" y="270891"/>
                </a:lnTo>
                <a:lnTo>
                  <a:pt x="259816" y="277241"/>
                </a:lnTo>
                <a:lnTo>
                  <a:pt x="269011" y="281051"/>
                </a:lnTo>
                <a:lnTo>
                  <a:pt x="278828" y="283591"/>
                </a:lnTo>
                <a:lnTo>
                  <a:pt x="296164" y="283591"/>
                </a:lnTo>
                <a:lnTo>
                  <a:pt x="299339" y="284861"/>
                </a:lnTo>
                <a:lnTo>
                  <a:pt x="299339" y="286131"/>
                </a:lnTo>
                <a:lnTo>
                  <a:pt x="300990" y="291211"/>
                </a:lnTo>
                <a:lnTo>
                  <a:pt x="302641" y="295021"/>
                </a:lnTo>
                <a:lnTo>
                  <a:pt x="305447" y="303911"/>
                </a:lnTo>
                <a:lnTo>
                  <a:pt x="309651" y="312801"/>
                </a:lnTo>
                <a:lnTo>
                  <a:pt x="315988" y="320421"/>
                </a:lnTo>
                <a:lnTo>
                  <a:pt x="325247" y="325501"/>
                </a:lnTo>
                <a:lnTo>
                  <a:pt x="335838" y="326771"/>
                </a:lnTo>
                <a:lnTo>
                  <a:pt x="345655" y="325501"/>
                </a:lnTo>
                <a:lnTo>
                  <a:pt x="354571" y="320421"/>
                </a:lnTo>
                <a:lnTo>
                  <a:pt x="362458" y="315341"/>
                </a:lnTo>
                <a:lnTo>
                  <a:pt x="365633" y="312801"/>
                </a:lnTo>
                <a:lnTo>
                  <a:pt x="370586" y="310261"/>
                </a:lnTo>
                <a:lnTo>
                  <a:pt x="372110" y="308991"/>
                </a:lnTo>
                <a:lnTo>
                  <a:pt x="375412" y="310261"/>
                </a:lnTo>
                <a:lnTo>
                  <a:pt x="378587" y="312801"/>
                </a:lnTo>
                <a:lnTo>
                  <a:pt x="381889" y="315341"/>
                </a:lnTo>
                <a:lnTo>
                  <a:pt x="387565" y="319151"/>
                </a:lnTo>
                <a:lnTo>
                  <a:pt x="394614" y="322961"/>
                </a:lnTo>
                <a:lnTo>
                  <a:pt x="402564" y="325501"/>
                </a:lnTo>
                <a:lnTo>
                  <a:pt x="410972" y="326771"/>
                </a:lnTo>
                <a:lnTo>
                  <a:pt x="419100" y="326771"/>
                </a:lnTo>
                <a:lnTo>
                  <a:pt x="443357" y="296291"/>
                </a:lnTo>
                <a:lnTo>
                  <a:pt x="445008" y="293751"/>
                </a:lnTo>
                <a:lnTo>
                  <a:pt x="446151" y="289941"/>
                </a:lnTo>
                <a:lnTo>
                  <a:pt x="446532" y="288671"/>
                </a:lnTo>
                <a:lnTo>
                  <a:pt x="446532" y="286131"/>
                </a:lnTo>
                <a:lnTo>
                  <a:pt x="449834" y="284861"/>
                </a:lnTo>
                <a:lnTo>
                  <a:pt x="467169" y="284861"/>
                </a:lnTo>
                <a:lnTo>
                  <a:pt x="477139" y="283591"/>
                </a:lnTo>
                <a:lnTo>
                  <a:pt x="486816" y="279781"/>
                </a:lnTo>
                <a:lnTo>
                  <a:pt x="495173" y="273431"/>
                </a:lnTo>
                <a:lnTo>
                  <a:pt x="499249" y="263271"/>
                </a:lnTo>
                <a:lnTo>
                  <a:pt x="499935" y="255651"/>
                </a:lnTo>
                <a:lnTo>
                  <a:pt x="500049" y="254381"/>
                </a:lnTo>
                <a:lnTo>
                  <a:pt x="500164" y="253111"/>
                </a:lnTo>
                <a:lnTo>
                  <a:pt x="498970" y="244221"/>
                </a:lnTo>
                <a:lnTo>
                  <a:pt x="496697" y="235331"/>
                </a:lnTo>
                <a:lnTo>
                  <a:pt x="495173" y="231521"/>
                </a:lnTo>
                <a:lnTo>
                  <a:pt x="493522" y="226441"/>
                </a:lnTo>
                <a:lnTo>
                  <a:pt x="493522" y="223901"/>
                </a:lnTo>
                <a:lnTo>
                  <a:pt x="495173" y="221361"/>
                </a:lnTo>
                <a:lnTo>
                  <a:pt x="499999" y="218821"/>
                </a:lnTo>
                <a:lnTo>
                  <a:pt x="501650" y="217551"/>
                </a:lnTo>
                <a:lnTo>
                  <a:pt x="509244" y="211201"/>
                </a:lnTo>
                <a:lnTo>
                  <a:pt x="516572" y="204851"/>
                </a:lnTo>
                <a:lnTo>
                  <a:pt x="522071" y="195961"/>
                </a:lnTo>
                <a:lnTo>
                  <a:pt x="524256" y="184531"/>
                </a:lnTo>
                <a:close/>
              </a:path>
              <a:path w="6710680" h="579119">
                <a:moveTo>
                  <a:pt x="6710172" y="188976"/>
                </a:moveTo>
                <a:lnTo>
                  <a:pt x="6708140" y="184912"/>
                </a:lnTo>
                <a:lnTo>
                  <a:pt x="6670408" y="48768"/>
                </a:lnTo>
                <a:lnTo>
                  <a:pt x="6661404" y="16256"/>
                </a:lnTo>
                <a:lnTo>
                  <a:pt x="6661404" y="10160"/>
                </a:lnTo>
                <a:lnTo>
                  <a:pt x="6659372" y="8128"/>
                </a:lnTo>
                <a:lnTo>
                  <a:pt x="6659372" y="174752"/>
                </a:lnTo>
                <a:lnTo>
                  <a:pt x="6618732" y="184912"/>
                </a:lnTo>
                <a:lnTo>
                  <a:pt x="6593243" y="93472"/>
                </a:lnTo>
                <a:lnTo>
                  <a:pt x="6584188" y="60960"/>
                </a:lnTo>
                <a:lnTo>
                  <a:pt x="6626860" y="48768"/>
                </a:lnTo>
                <a:lnTo>
                  <a:pt x="6659372" y="174752"/>
                </a:lnTo>
                <a:lnTo>
                  <a:pt x="6659372" y="8128"/>
                </a:lnTo>
                <a:lnTo>
                  <a:pt x="6657340" y="6096"/>
                </a:lnTo>
                <a:lnTo>
                  <a:pt x="6651244" y="4064"/>
                </a:lnTo>
                <a:lnTo>
                  <a:pt x="6647180" y="0"/>
                </a:lnTo>
                <a:lnTo>
                  <a:pt x="6641084" y="0"/>
                </a:lnTo>
                <a:lnTo>
                  <a:pt x="6634988" y="2032"/>
                </a:lnTo>
                <a:lnTo>
                  <a:pt x="6569964" y="19481"/>
                </a:lnTo>
                <a:lnTo>
                  <a:pt x="6569964" y="176784"/>
                </a:lnTo>
                <a:lnTo>
                  <a:pt x="6423660" y="215392"/>
                </a:lnTo>
                <a:lnTo>
                  <a:pt x="6408394" y="158496"/>
                </a:lnTo>
                <a:lnTo>
                  <a:pt x="6401308" y="132080"/>
                </a:lnTo>
                <a:lnTo>
                  <a:pt x="6547612" y="93472"/>
                </a:lnTo>
                <a:lnTo>
                  <a:pt x="6559804" y="134112"/>
                </a:lnTo>
                <a:lnTo>
                  <a:pt x="6569964" y="176784"/>
                </a:lnTo>
                <a:lnTo>
                  <a:pt x="6569964" y="19481"/>
                </a:lnTo>
                <a:lnTo>
                  <a:pt x="6551676" y="24384"/>
                </a:lnTo>
                <a:lnTo>
                  <a:pt x="6543738" y="28511"/>
                </a:lnTo>
                <a:lnTo>
                  <a:pt x="6538468" y="34544"/>
                </a:lnTo>
                <a:lnTo>
                  <a:pt x="6536245" y="42100"/>
                </a:lnTo>
                <a:lnTo>
                  <a:pt x="6537452" y="50800"/>
                </a:lnTo>
                <a:lnTo>
                  <a:pt x="6378956" y="94729"/>
                </a:lnTo>
                <a:lnTo>
                  <a:pt x="6378956" y="213360"/>
                </a:lnTo>
                <a:lnTo>
                  <a:pt x="6189980" y="266192"/>
                </a:lnTo>
                <a:lnTo>
                  <a:pt x="6175756" y="209296"/>
                </a:lnTo>
                <a:lnTo>
                  <a:pt x="6310350" y="172720"/>
                </a:lnTo>
                <a:lnTo>
                  <a:pt x="6362700" y="158496"/>
                </a:lnTo>
                <a:lnTo>
                  <a:pt x="6378956" y="213360"/>
                </a:lnTo>
                <a:lnTo>
                  <a:pt x="6378956" y="94729"/>
                </a:lnTo>
                <a:lnTo>
                  <a:pt x="6368796" y="97536"/>
                </a:lnTo>
                <a:lnTo>
                  <a:pt x="6360668" y="99568"/>
                </a:lnTo>
                <a:lnTo>
                  <a:pt x="6354572" y="107696"/>
                </a:lnTo>
                <a:lnTo>
                  <a:pt x="6354572" y="115824"/>
                </a:lnTo>
                <a:lnTo>
                  <a:pt x="6143244" y="172720"/>
                </a:lnTo>
                <a:lnTo>
                  <a:pt x="6139180" y="158496"/>
                </a:lnTo>
                <a:lnTo>
                  <a:pt x="6135903" y="151422"/>
                </a:lnTo>
                <a:lnTo>
                  <a:pt x="6129782" y="146050"/>
                </a:lnTo>
                <a:lnTo>
                  <a:pt x="6121743" y="143357"/>
                </a:lnTo>
                <a:lnTo>
                  <a:pt x="6112764" y="144272"/>
                </a:lnTo>
                <a:lnTo>
                  <a:pt x="6104826" y="148399"/>
                </a:lnTo>
                <a:lnTo>
                  <a:pt x="6099556" y="154432"/>
                </a:lnTo>
                <a:lnTo>
                  <a:pt x="6097333" y="161988"/>
                </a:lnTo>
                <a:lnTo>
                  <a:pt x="6098540" y="170688"/>
                </a:lnTo>
                <a:lnTo>
                  <a:pt x="6143244" y="337312"/>
                </a:lnTo>
                <a:lnTo>
                  <a:pt x="6163564" y="353568"/>
                </a:lnTo>
                <a:lnTo>
                  <a:pt x="6169660" y="353568"/>
                </a:lnTo>
                <a:lnTo>
                  <a:pt x="6177623" y="349440"/>
                </a:lnTo>
                <a:lnTo>
                  <a:pt x="6183122" y="343408"/>
                </a:lnTo>
                <a:lnTo>
                  <a:pt x="6185941" y="335851"/>
                </a:lnTo>
                <a:lnTo>
                  <a:pt x="6185916" y="327152"/>
                </a:lnTo>
                <a:lnTo>
                  <a:pt x="6181852" y="312928"/>
                </a:lnTo>
                <a:lnTo>
                  <a:pt x="6354407" y="266192"/>
                </a:lnTo>
                <a:lnTo>
                  <a:pt x="6376924" y="260096"/>
                </a:lnTo>
                <a:lnTo>
                  <a:pt x="6273292" y="548640"/>
                </a:lnTo>
                <a:lnTo>
                  <a:pt x="6272200" y="556768"/>
                </a:lnTo>
                <a:lnTo>
                  <a:pt x="6272085" y="557669"/>
                </a:lnTo>
                <a:lnTo>
                  <a:pt x="6274308" y="565924"/>
                </a:lnTo>
                <a:lnTo>
                  <a:pt x="6279578" y="572643"/>
                </a:lnTo>
                <a:lnTo>
                  <a:pt x="6287516" y="577088"/>
                </a:lnTo>
                <a:lnTo>
                  <a:pt x="6289548" y="577088"/>
                </a:lnTo>
                <a:lnTo>
                  <a:pt x="6291580" y="579120"/>
                </a:lnTo>
                <a:lnTo>
                  <a:pt x="6303772" y="579120"/>
                </a:lnTo>
                <a:lnTo>
                  <a:pt x="6311900" y="573024"/>
                </a:lnTo>
                <a:lnTo>
                  <a:pt x="6313678" y="565924"/>
                </a:lnTo>
                <a:lnTo>
                  <a:pt x="6313805" y="565404"/>
                </a:lnTo>
                <a:lnTo>
                  <a:pt x="6313932" y="564896"/>
                </a:lnTo>
                <a:lnTo>
                  <a:pt x="6380988" y="377952"/>
                </a:lnTo>
                <a:lnTo>
                  <a:pt x="6380988" y="556768"/>
                </a:lnTo>
                <a:lnTo>
                  <a:pt x="6382652" y="564896"/>
                </a:lnTo>
                <a:lnTo>
                  <a:pt x="6382766" y="565404"/>
                </a:lnTo>
                <a:lnTo>
                  <a:pt x="6387770" y="572643"/>
                </a:lnTo>
                <a:lnTo>
                  <a:pt x="6394691" y="577342"/>
                </a:lnTo>
                <a:lnTo>
                  <a:pt x="6403340" y="579120"/>
                </a:lnTo>
                <a:lnTo>
                  <a:pt x="6411658" y="577342"/>
                </a:lnTo>
                <a:lnTo>
                  <a:pt x="6417894" y="572643"/>
                </a:lnTo>
                <a:lnTo>
                  <a:pt x="6422199" y="565404"/>
                </a:lnTo>
                <a:lnTo>
                  <a:pt x="6423660" y="556768"/>
                </a:lnTo>
                <a:lnTo>
                  <a:pt x="6423660" y="377952"/>
                </a:lnTo>
                <a:lnTo>
                  <a:pt x="6490716" y="564896"/>
                </a:lnTo>
                <a:lnTo>
                  <a:pt x="6494780" y="573024"/>
                </a:lnTo>
                <a:lnTo>
                  <a:pt x="6502908" y="579120"/>
                </a:lnTo>
                <a:lnTo>
                  <a:pt x="6513068" y="579120"/>
                </a:lnTo>
                <a:lnTo>
                  <a:pt x="6515100" y="577088"/>
                </a:lnTo>
                <a:lnTo>
                  <a:pt x="6519164" y="577088"/>
                </a:lnTo>
                <a:lnTo>
                  <a:pt x="6525920" y="572643"/>
                </a:lnTo>
                <a:lnTo>
                  <a:pt x="6530594" y="565924"/>
                </a:lnTo>
                <a:lnTo>
                  <a:pt x="6532588" y="557669"/>
                </a:lnTo>
                <a:lnTo>
                  <a:pt x="6531356" y="548640"/>
                </a:lnTo>
                <a:lnTo>
                  <a:pt x="6470040" y="377952"/>
                </a:lnTo>
                <a:lnTo>
                  <a:pt x="6427724" y="260096"/>
                </a:lnTo>
                <a:lnTo>
                  <a:pt x="6582156" y="217424"/>
                </a:lnTo>
                <a:lnTo>
                  <a:pt x="6585039" y="224256"/>
                </a:lnTo>
                <a:lnTo>
                  <a:pt x="6590030" y="229374"/>
                </a:lnTo>
                <a:lnTo>
                  <a:pt x="6596151" y="232575"/>
                </a:lnTo>
                <a:lnTo>
                  <a:pt x="6602476" y="233680"/>
                </a:lnTo>
                <a:lnTo>
                  <a:pt x="6608572" y="233680"/>
                </a:lnTo>
                <a:lnTo>
                  <a:pt x="6669151" y="217424"/>
                </a:lnTo>
                <a:lnTo>
                  <a:pt x="6676733" y="215392"/>
                </a:lnTo>
                <a:lnTo>
                  <a:pt x="6691884" y="211328"/>
                </a:lnTo>
                <a:lnTo>
                  <a:pt x="6697980" y="209296"/>
                </a:lnTo>
                <a:lnTo>
                  <a:pt x="6706108" y="201168"/>
                </a:lnTo>
                <a:lnTo>
                  <a:pt x="6710172" y="188976"/>
                </a:lnTo>
                <a:close/>
              </a:path>
            </a:pathLst>
          </a:custGeom>
          <a:solidFill>
            <a:srgbClr val="2D496C"/>
          </a:solidFill>
        </p:spPr>
        <p:txBody>
          <a:bodyPr wrap="square" lIns="0" tIns="0" rIns="0" bIns="0" rtlCol="0"/>
          <a:lstStyle/>
          <a:p>
            <a:endParaRPr/>
          </a:p>
        </p:txBody>
      </p:sp>
      <p:sp>
        <p:nvSpPr>
          <p:cNvPr id="50" name="object 40">
            <a:extLst>
              <a:ext uri="{FF2B5EF4-FFF2-40B4-BE49-F238E27FC236}">
                <a16:creationId xmlns:a16="http://schemas.microsoft.com/office/drawing/2014/main" id="{3CB7014C-0425-ED09-1023-7234061B86C1}"/>
              </a:ext>
            </a:extLst>
          </p:cNvPr>
          <p:cNvSpPr txBox="1"/>
          <p:nvPr/>
        </p:nvSpPr>
        <p:spPr>
          <a:xfrm>
            <a:off x="8795384" y="4856383"/>
            <a:ext cx="111125" cy="111125"/>
          </a:xfrm>
          <a:prstGeom prst="rect">
            <a:avLst/>
          </a:prstGeom>
        </p:spPr>
        <p:txBody>
          <a:bodyPr vert="horz" wrap="square" lIns="0" tIns="5080" rIns="0" bIns="0" rtlCol="0">
            <a:spAutoFit/>
          </a:bodyPr>
          <a:lstStyle/>
          <a:p>
            <a:pPr marL="12700">
              <a:lnSpc>
                <a:spcPct val="100000"/>
              </a:lnSpc>
              <a:spcBef>
                <a:spcPts val="40"/>
              </a:spcBef>
            </a:pPr>
            <a:r>
              <a:rPr sz="600" spc="-25">
                <a:latin typeface="Arial"/>
                <a:cs typeface="Arial"/>
              </a:rPr>
              <a:t>31</a:t>
            </a:r>
            <a:endParaRPr sz="600">
              <a:latin typeface="Arial"/>
              <a:cs typeface="Arial"/>
            </a:endParaRPr>
          </a:p>
        </p:txBody>
      </p:sp>
    </p:spTree>
    <p:extLst>
      <p:ext uri="{BB962C8B-B14F-4D97-AF65-F5344CB8AC3E}">
        <p14:creationId xmlns:p14="http://schemas.microsoft.com/office/powerpoint/2010/main" val="1692186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F93459-586B-D069-ADCA-E2CFD6DFB3B7}"/>
              </a:ext>
            </a:extLst>
          </p:cNvPr>
          <p:cNvSpPr>
            <a:spLocks noGrp="1"/>
          </p:cNvSpPr>
          <p:nvPr>
            <p:ph type="title"/>
          </p:nvPr>
        </p:nvSpPr>
        <p:spPr>
          <a:xfrm>
            <a:off x="250804" y="412408"/>
            <a:ext cx="8666800" cy="249299"/>
          </a:xfrm>
        </p:spPr>
        <p:txBody>
          <a:bodyPr/>
          <a:lstStyle/>
          <a:p>
            <a:r>
              <a:rPr lang="fr-FR"/>
              <a:t>Auto-gestion de la douleur </a:t>
            </a:r>
            <a:r>
              <a:rPr lang="fr-FR" err="1"/>
              <a:t>musculo-squelettique</a:t>
            </a:r>
            <a:endParaRPr lang="fr-FR"/>
          </a:p>
        </p:txBody>
      </p:sp>
      <p:sp>
        <p:nvSpPr>
          <p:cNvPr id="3" name="Espace réservé du numéro de diapositive 2">
            <a:extLst>
              <a:ext uri="{FF2B5EF4-FFF2-40B4-BE49-F238E27FC236}">
                <a16:creationId xmlns:a16="http://schemas.microsoft.com/office/drawing/2014/main" id="{2BAEDF0D-4AFE-952B-46EF-806E28B5B0C0}"/>
              </a:ext>
            </a:extLst>
          </p:cNvPr>
          <p:cNvSpPr>
            <a:spLocks noGrp="1"/>
          </p:cNvSpPr>
          <p:nvPr>
            <p:ph type="sldNum" sz="quarter" idx="10"/>
          </p:nvPr>
        </p:nvSpPr>
        <p:spPr/>
        <p:txBody>
          <a:bodyPr/>
          <a:lstStyle/>
          <a:p>
            <a:fld id="{48472333-AD7F-47E8-93D9-5C90FF74B431}" type="slidenum">
              <a:rPr lang="en-IN" smtClean="0"/>
              <a:pPr/>
              <a:t>26</a:t>
            </a:fld>
            <a:endParaRPr lang="en-IN"/>
          </a:p>
        </p:txBody>
      </p:sp>
      <p:sp>
        <p:nvSpPr>
          <p:cNvPr id="4" name="Espace réservé du contenu 3">
            <a:extLst>
              <a:ext uri="{FF2B5EF4-FFF2-40B4-BE49-F238E27FC236}">
                <a16:creationId xmlns:a16="http://schemas.microsoft.com/office/drawing/2014/main" id="{D3E1C125-D3FE-D76C-9D7F-A66EC33E324F}"/>
              </a:ext>
            </a:extLst>
          </p:cNvPr>
          <p:cNvSpPr>
            <a:spLocks noGrp="1"/>
          </p:cNvSpPr>
          <p:nvPr>
            <p:ph sz="quarter" idx="11"/>
          </p:nvPr>
        </p:nvSpPr>
        <p:spPr>
          <a:xfrm>
            <a:off x="250826" y="828675"/>
            <a:ext cx="8481346" cy="1928733"/>
          </a:xfrm>
        </p:spPr>
        <p:txBody>
          <a:bodyPr/>
          <a:lstStyle/>
          <a:p>
            <a:endParaRPr lang="fr-FR"/>
          </a:p>
          <a:p>
            <a:r>
              <a:rPr lang="fr-FR"/>
              <a:t>La médecine conventionnelle peut traiter les symptômes d’une maladie sans avoir d’effet réellement efficace sur les causes sous-jacentes</a:t>
            </a:r>
          </a:p>
          <a:p>
            <a:endParaRPr lang="fr-FR"/>
          </a:p>
          <a:p>
            <a:r>
              <a:rPr lang="fr-FR"/>
              <a:t>Les grandes lignes de la prise en charge non pharmacologique des douleurs </a:t>
            </a:r>
            <a:r>
              <a:rPr lang="fr-FR" err="1"/>
              <a:t>musculo-squelettiques</a:t>
            </a:r>
            <a:r>
              <a:rPr lang="fr-FR"/>
              <a:t> chroniques sont l’éducation, l’activité physique et les thérapies </a:t>
            </a:r>
            <a:r>
              <a:rPr lang="fr-FR" err="1"/>
              <a:t>cognitivo</a:t>
            </a:r>
            <a:r>
              <a:rPr lang="fr-FR"/>
              <a:t>-comportementales (TCC), idéalement associées à des mesures multidisciplinaires</a:t>
            </a:r>
          </a:p>
          <a:p>
            <a:endParaRPr lang="fr-FR"/>
          </a:p>
        </p:txBody>
      </p:sp>
      <p:sp>
        <p:nvSpPr>
          <p:cNvPr id="5" name="Espace réservé du texte 4">
            <a:extLst>
              <a:ext uri="{FF2B5EF4-FFF2-40B4-BE49-F238E27FC236}">
                <a16:creationId xmlns:a16="http://schemas.microsoft.com/office/drawing/2014/main" id="{DA6DD002-5B56-AE5A-CD01-57F90346D6B3}"/>
              </a:ext>
            </a:extLst>
          </p:cNvPr>
          <p:cNvSpPr>
            <a:spLocks noGrp="1"/>
          </p:cNvSpPr>
          <p:nvPr>
            <p:ph type="body" sz="quarter" idx="12"/>
          </p:nvPr>
        </p:nvSpPr>
        <p:spPr>
          <a:xfrm>
            <a:off x="250804" y="4930898"/>
            <a:ext cx="6862764" cy="123111"/>
          </a:xfrm>
        </p:spPr>
        <p:txBody>
          <a:bodyPr/>
          <a:lstStyle/>
          <a:p>
            <a:r>
              <a:rPr lang="fr-FR" sz="800">
                <a:latin typeface="Arial" panose="020B0604020202020204" pitchFamily="34" charset="0"/>
                <a:cs typeface="Arial" panose="020B0604020202020204" pitchFamily="34" charset="0"/>
              </a:rPr>
              <a:t>Cunningham </a:t>
            </a:r>
            <a:r>
              <a:rPr lang="fr-FR" sz="800" i="1">
                <a:latin typeface="Arial" panose="020B0604020202020204" pitchFamily="34" charset="0"/>
                <a:cs typeface="Arial" panose="020B0604020202020204" pitchFamily="34" charset="0"/>
              </a:rPr>
              <a:t>et al</a:t>
            </a:r>
            <a:r>
              <a:rPr lang="fr-FR" sz="800">
                <a:latin typeface="Arial" panose="020B0604020202020204" pitchFamily="34" charset="0"/>
                <a:cs typeface="Arial" panose="020B0604020202020204" pitchFamily="34" charset="0"/>
              </a:rPr>
              <a:t>. 2013</a:t>
            </a:r>
          </a:p>
        </p:txBody>
      </p:sp>
      <p:sp>
        <p:nvSpPr>
          <p:cNvPr id="6" name="Google Shape;1614;p13">
            <a:extLst>
              <a:ext uri="{FF2B5EF4-FFF2-40B4-BE49-F238E27FC236}">
                <a16:creationId xmlns:a16="http://schemas.microsoft.com/office/drawing/2014/main" id="{DAC3EA75-2F95-23BA-9569-9CB5BD954E66}"/>
              </a:ext>
            </a:extLst>
          </p:cNvPr>
          <p:cNvSpPr/>
          <p:nvPr/>
        </p:nvSpPr>
        <p:spPr>
          <a:xfrm>
            <a:off x="1814440" y="3809151"/>
            <a:ext cx="1706531" cy="261570"/>
          </a:xfrm>
          <a:prstGeom prst="rect">
            <a:avLst/>
          </a:prstGeom>
          <a:noFill/>
          <a:ln>
            <a:noFill/>
          </a:ln>
        </p:spPr>
        <p:txBody>
          <a:bodyPr spcFirstLastPara="1" wrap="square" lIns="91425" tIns="45700" rIns="91425" bIns="45700" anchor="t" anchorCtr="0">
            <a:spAutoFit/>
          </a:bodyPr>
          <a:lstStyle/>
          <a:p>
            <a:pPr marL="0" marR="0" lvl="0" indent="0" defTabSz="914400" rtl="0" eaLnBrk="1" fontAlgn="auto" latinLnBrk="0" hangingPunct="1">
              <a:lnSpc>
                <a:spcPct val="100000"/>
              </a:lnSpc>
              <a:spcBef>
                <a:spcPts val="0"/>
              </a:spcBef>
              <a:spcAft>
                <a:spcPts val="0"/>
              </a:spcAft>
              <a:buClr>
                <a:srgbClr val="7A00E6"/>
              </a:buClr>
              <a:buSzPts val="1100"/>
              <a:buFont typeface="Verdana"/>
              <a:buNone/>
              <a:tabLst/>
              <a:defRPr/>
            </a:pPr>
            <a:r>
              <a:rPr kumimoji="0" lang="en-GB" sz="1100" b="1" i="0" u="none" strike="noStrike" kern="0" cap="none" spc="0" normalizeH="0" baseline="0" noProof="0" err="1">
                <a:ln>
                  <a:noFill/>
                </a:ln>
                <a:solidFill>
                  <a:srgbClr val="1CB6C6"/>
                </a:solidFill>
                <a:effectLst/>
                <a:uLnTx/>
                <a:uFillTx/>
                <a:ea typeface="Verdana"/>
                <a:cs typeface="Arial" panose="020B0604020202020204" pitchFamily="34" charset="0"/>
                <a:sym typeface="Verdana"/>
              </a:rPr>
              <a:t>Méthodes</a:t>
            </a:r>
            <a:r>
              <a:rPr kumimoji="0" lang="en-GB" sz="1100" b="1" i="0" u="none" strike="noStrike" kern="0" cap="none" spc="0" normalizeH="0" baseline="0" noProof="0">
                <a:ln>
                  <a:noFill/>
                </a:ln>
                <a:solidFill>
                  <a:srgbClr val="1CB6C6"/>
                </a:solidFill>
                <a:effectLst/>
                <a:uLnTx/>
                <a:uFillTx/>
                <a:ea typeface="Verdana"/>
                <a:cs typeface="Arial" panose="020B0604020202020204" pitchFamily="34" charset="0"/>
                <a:sym typeface="Verdana"/>
              </a:rPr>
              <a:t> </a:t>
            </a:r>
            <a:r>
              <a:rPr kumimoji="0" lang="en-GB" sz="1100" b="1" i="0" u="none" strike="noStrike" kern="0" cap="none" spc="0" normalizeH="0" baseline="0" noProof="0" err="1">
                <a:ln>
                  <a:noFill/>
                </a:ln>
                <a:solidFill>
                  <a:srgbClr val="1CB6C6"/>
                </a:solidFill>
                <a:effectLst/>
                <a:uLnTx/>
                <a:uFillTx/>
                <a:ea typeface="Verdana"/>
                <a:cs typeface="Arial" panose="020B0604020202020204" pitchFamily="34" charset="0"/>
                <a:sym typeface="Verdana"/>
              </a:rPr>
              <a:t>naturelles</a:t>
            </a:r>
            <a:endParaRPr kumimoji="0" lang="en-GB" sz="1100" b="1" i="0" u="none" strike="noStrike" kern="0" cap="none" spc="0" normalizeH="0" baseline="0" noProof="0">
              <a:ln>
                <a:noFill/>
              </a:ln>
              <a:solidFill>
                <a:srgbClr val="1CB6C6"/>
              </a:solidFill>
              <a:effectLst/>
              <a:uLnTx/>
              <a:uFillTx/>
              <a:ea typeface="Verdana"/>
              <a:cs typeface="Arial" panose="020B0604020202020204" pitchFamily="34" charset="0"/>
              <a:sym typeface="Verdana"/>
            </a:endParaRPr>
          </a:p>
        </p:txBody>
      </p:sp>
      <p:sp>
        <p:nvSpPr>
          <p:cNvPr id="7" name="Google Shape;1617;p13">
            <a:extLst>
              <a:ext uri="{FF2B5EF4-FFF2-40B4-BE49-F238E27FC236}">
                <a16:creationId xmlns:a16="http://schemas.microsoft.com/office/drawing/2014/main" id="{CD436569-FA70-B7F1-C4DB-6FCEF87242A5}"/>
              </a:ext>
            </a:extLst>
          </p:cNvPr>
          <p:cNvSpPr txBox="1"/>
          <p:nvPr/>
        </p:nvSpPr>
        <p:spPr>
          <a:xfrm>
            <a:off x="1814440" y="4060929"/>
            <a:ext cx="1335131" cy="861734"/>
          </a:xfrm>
          <a:prstGeom prst="rect">
            <a:avLst/>
          </a:prstGeom>
          <a:noFill/>
          <a:ln>
            <a:noFill/>
          </a:ln>
        </p:spPr>
        <p:txBody>
          <a:bodyPr spcFirstLastPara="1" wrap="square" lIns="91425" tIns="45700" rIns="91425" bIns="45700" anchor="t" anchorCtr="0">
            <a:spAutoFit/>
          </a:bodyPr>
          <a:lstStyle>
            <a:defPPr>
              <a:defRPr lang="en-US"/>
            </a:defPPr>
            <a:lvl1pPr marR="0" lvl="0" indent="0" defTabSz="914400" fontAlgn="auto">
              <a:lnSpc>
                <a:spcPct val="100000"/>
              </a:lnSpc>
              <a:spcBef>
                <a:spcPts val="0"/>
              </a:spcBef>
              <a:spcAft>
                <a:spcPts val="0"/>
              </a:spcAft>
              <a:buClr>
                <a:srgbClr val="7F7F7F"/>
              </a:buClr>
              <a:buSzPts val="1000"/>
              <a:buFont typeface="Verdana"/>
              <a:buNone/>
              <a:tabLst/>
              <a:defRPr kumimoji="0" sz="1000" b="0" i="0" u="none" strike="noStrike" kern="0" cap="none" spc="0" normalizeH="0" baseline="0">
                <a:ln>
                  <a:noFill/>
                </a:ln>
                <a:solidFill>
                  <a:prstClr val="black"/>
                </a:solidFill>
                <a:effectLst/>
                <a:uLnTx/>
                <a:uFillTx/>
                <a:ea typeface="Verdana"/>
                <a:cs typeface="Arial" panose="020B0604020202020204" pitchFamily="34" charset="0"/>
              </a:defRPr>
            </a:lvl1pPr>
          </a:lstStyle>
          <a:p>
            <a:r>
              <a:rPr lang="fr-FR"/>
              <a:t>Médecine chinoise traditionnelle</a:t>
            </a:r>
          </a:p>
          <a:p>
            <a:r>
              <a:rPr lang="fr-FR"/>
              <a:t>Acupuncture</a:t>
            </a:r>
          </a:p>
          <a:p>
            <a:r>
              <a:rPr lang="fr-FR"/>
              <a:t>Menthol</a:t>
            </a:r>
          </a:p>
          <a:p>
            <a:r>
              <a:rPr lang="fr-FR"/>
              <a:t>CBD</a:t>
            </a:r>
          </a:p>
        </p:txBody>
      </p:sp>
      <p:sp>
        <p:nvSpPr>
          <p:cNvPr id="8" name="Google Shape;1618;p13">
            <a:extLst>
              <a:ext uri="{FF2B5EF4-FFF2-40B4-BE49-F238E27FC236}">
                <a16:creationId xmlns:a16="http://schemas.microsoft.com/office/drawing/2014/main" id="{EDDE54E6-A28C-056F-FEA7-95D6F741E8E3}"/>
              </a:ext>
            </a:extLst>
          </p:cNvPr>
          <p:cNvSpPr/>
          <p:nvPr/>
        </p:nvSpPr>
        <p:spPr>
          <a:xfrm>
            <a:off x="4253752" y="3809151"/>
            <a:ext cx="1272996" cy="261610"/>
          </a:xfrm>
          <a:prstGeom prst="rect">
            <a:avLst/>
          </a:prstGeom>
          <a:noFill/>
          <a:ln>
            <a:noFill/>
          </a:ln>
        </p:spPr>
        <p:txBody>
          <a:bodyPr spcFirstLastPara="1" wrap="square" lIns="91425" tIns="45700" rIns="91425" bIns="45700" anchor="t" anchorCtr="0">
            <a:spAutoFit/>
          </a:bodyPr>
          <a:lstStyle/>
          <a:p>
            <a:pPr marL="0" marR="0" lvl="0" indent="0" defTabSz="914400" rtl="0" eaLnBrk="1" fontAlgn="auto" latinLnBrk="0" hangingPunct="1">
              <a:lnSpc>
                <a:spcPct val="100000"/>
              </a:lnSpc>
              <a:spcBef>
                <a:spcPts val="0"/>
              </a:spcBef>
              <a:spcAft>
                <a:spcPts val="0"/>
              </a:spcAft>
              <a:buClr>
                <a:srgbClr val="7A00E6"/>
              </a:buClr>
              <a:buSzPts val="1100"/>
              <a:buFont typeface="Verdana"/>
              <a:buNone/>
              <a:tabLst/>
              <a:defRPr/>
            </a:pPr>
            <a:r>
              <a:rPr kumimoji="0" lang="en-GB" sz="1100" b="1" i="0" u="none" strike="noStrike" kern="0" cap="none" spc="0" normalizeH="0" baseline="0" noProof="0">
                <a:ln>
                  <a:noFill/>
                </a:ln>
                <a:solidFill>
                  <a:srgbClr val="1CB6C6"/>
                </a:solidFill>
                <a:effectLst/>
                <a:uLnTx/>
                <a:uFillTx/>
                <a:ea typeface="Verdana"/>
                <a:cs typeface="Arial" panose="020B0604020202020204" pitchFamily="34" charset="0"/>
                <a:sym typeface="Verdana"/>
              </a:rPr>
              <a:t> Nutrition</a:t>
            </a:r>
            <a:endParaRPr kumimoji="0" sz="1400" b="0" i="0" u="none" strike="noStrike" kern="0" cap="none" spc="0" normalizeH="0" baseline="0" noProof="0">
              <a:ln>
                <a:noFill/>
              </a:ln>
              <a:solidFill>
                <a:srgbClr val="1CB6C6"/>
              </a:solidFill>
              <a:effectLst/>
              <a:uLnTx/>
              <a:uFillTx/>
              <a:ea typeface="+mn-ea"/>
              <a:cs typeface="Arial"/>
              <a:sym typeface="Arial"/>
            </a:endParaRPr>
          </a:p>
        </p:txBody>
      </p:sp>
      <p:sp>
        <p:nvSpPr>
          <p:cNvPr id="9" name="Google Shape;1621;p13">
            <a:extLst>
              <a:ext uri="{FF2B5EF4-FFF2-40B4-BE49-F238E27FC236}">
                <a16:creationId xmlns:a16="http://schemas.microsoft.com/office/drawing/2014/main" id="{E3B23625-8D00-9E69-27E2-B74A1A222FFD}"/>
              </a:ext>
            </a:extLst>
          </p:cNvPr>
          <p:cNvSpPr txBox="1"/>
          <p:nvPr/>
        </p:nvSpPr>
        <p:spPr>
          <a:xfrm>
            <a:off x="4279973" y="4060929"/>
            <a:ext cx="1568945" cy="369291"/>
          </a:xfrm>
          <a:prstGeom prst="rect">
            <a:avLst/>
          </a:prstGeom>
          <a:noFill/>
          <a:ln>
            <a:noFill/>
          </a:ln>
        </p:spPr>
        <p:txBody>
          <a:bodyPr spcFirstLastPara="1" wrap="square" lIns="91425" tIns="45700" rIns="91425" bIns="45700" anchor="t" anchorCtr="0">
            <a:spAutoFit/>
          </a:bodyPr>
          <a:lstStyle>
            <a:defPPr>
              <a:defRPr lang="en-US"/>
            </a:defPPr>
            <a:lvl1pPr marR="0" lvl="0" indent="0" defTabSz="914400" fontAlgn="auto">
              <a:lnSpc>
                <a:spcPct val="90000"/>
              </a:lnSpc>
              <a:spcBef>
                <a:spcPts val="0"/>
              </a:spcBef>
              <a:spcAft>
                <a:spcPts val="0"/>
              </a:spcAft>
              <a:buClr>
                <a:srgbClr val="7F7F7F"/>
              </a:buClr>
              <a:buSzPts val="1000"/>
              <a:buFont typeface="Verdana"/>
              <a:buNone/>
              <a:tabLst/>
              <a:defRPr kumimoji="0" sz="1000" b="0" i="0" u="none" strike="noStrike" kern="0" cap="none" spc="0" normalizeH="0" baseline="0">
                <a:ln>
                  <a:noFill/>
                </a:ln>
                <a:solidFill>
                  <a:prstClr val="black"/>
                </a:solidFill>
                <a:effectLst/>
                <a:uLnTx/>
                <a:uFillTx/>
                <a:ea typeface="Verdana"/>
                <a:cs typeface="Arial" panose="020B0604020202020204" pitchFamily="34" charset="0"/>
              </a:defRPr>
            </a:lvl1pPr>
          </a:lstStyle>
          <a:p>
            <a:r>
              <a:rPr lang="fr-FR"/>
              <a:t>Alimentation équilibrée</a:t>
            </a:r>
          </a:p>
          <a:p>
            <a:r>
              <a:rPr lang="fr-FR"/>
              <a:t>Perte de poids</a:t>
            </a:r>
          </a:p>
        </p:txBody>
      </p:sp>
      <p:sp>
        <p:nvSpPr>
          <p:cNvPr id="10" name="Google Shape;1622;p13">
            <a:extLst>
              <a:ext uri="{FF2B5EF4-FFF2-40B4-BE49-F238E27FC236}">
                <a16:creationId xmlns:a16="http://schemas.microsoft.com/office/drawing/2014/main" id="{750A3EA0-E267-F7E9-4DCC-92B90F916425}"/>
              </a:ext>
            </a:extLst>
          </p:cNvPr>
          <p:cNvSpPr/>
          <p:nvPr/>
        </p:nvSpPr>
        <p:spPr>
          <a:xfrm>
            <a:off x="6727902" y="3809151"/>
            <a:ext cx="1813754" cy="261570"/>
          </a:xfrm>
          <a:prstGeom prst="rect">
            <a:avLst/>
          </a:prstGeom>
          <a:noFill/>
          <a:ln>
            <a:noFill/>
          </a:ln>
        </p:spPr>
        <p:txBody>
          <a:bodyPr spcFirstLastPara="1" wrap="square" lIns="91425" tIns="45700" rIns="91425" bIns="45700" anchor="t" anchorCtr="0">
            <a:spAutoFit/>
          </a:bodyPr>
          <a:lstStyle/>
          <a:p>
            <a:pPr marL="0" marR="0" lvl="0" indent="0" defTabSz="914400" rtl="0" eaLnBrk="1" fontAlgn="auto" latinLnBrk="0" hangingPunct="1">
              <a:lnSpc>
                <a:spcPct val="100000"/>
              </a:lnSpc>
              <a:spcBef>
                <a:spcPts val="0"/>
              </a:spcBef>
              <a:spcAft>
                <a:spcPts val="0"/>
              </a:spcAft>
              <a:buClr>
                <a:srgbClr val="7A00E6"/>
              </a:buClr>
              <a:buSzPts val="1100"/>
              <a:buFont typeface="Verdana"/>
              <a:buNone/>
              <a:tabLst/>
              <a:defRPr/>
            </a:pPr>
            <a:r>
              <a:rPr kumimoji="0" lang="en-GB" sz="1100" b="1" i="0" u="none" strike="noStrike" kern="0" cap="none" spc="0" normalizeH="0" baseline="0" noProof="0" err="1">
                <a:ln>
                  <a:noFill/>
                </a:ln>
                <a:solidFill>
                  <a:srgbClr val="1CB6C6"/>
                </a:solidFill>
                <a:effectLst/>
                <a:uLnTx/>
                <a:uFillTx/>
                <a:ea typeface="Verdana"/>
                <a:cs typeface="Arial" panose="020B0604020202020204" pitchFamily="34" charset="0"/>
                <a:sym typeface="Verdana"/>
              </a:rPr>
              <a:t>Dispositifs</a:t>
            </a:r>
            <a:r>
              <a:rPr kumimoji="0" lang="en-GB" sz="1100" b="1" i="0" u="none" strike="noStrike" kern="0" cap="none" spc="0" normalizeH="0" baseline="0" noProof="0">
                <a:ln>
                  <a:noFill/>
                </a:ln>
                <a:solidFill>
                  <a:srgbClr val="1CB6C6"/>
                </a:solidFill>
                <a:effectLst/>
                <a:uLnTx/>
                <a:uFillTx/>
                <a:ea typeface="Verdana"/>
                <a:cs typeface="Arial" panose="020B0604020202020204" pitchFamily="34" charset="0"/>
                <a:sym typeface="Verdana"/>
              </a:rPr>
              <a:t> </a:t>
            </a:r>
            <a:r>
              <a:rPr kumimoji="0" lang="en-GB" sz="1100" b="1" i="0" u="none" strike="noStrike" kern="0" cap="none" spc="0" normalizeH="0" baseline="0" noProof="0" err="1">
                <a:ln>
                  <a:noFill/>
                </a:ln>
                <a:solidFill>
                  <a:srgbClr val="1CB6C6"/>
                </a:solidFill>
                <a:effectLst/>
                <a:uLnTx/>
                <a:uFillTx/>
                <a:ea typeface="Verdana"/>
                <a:cs typeface="Arial" panose="020B0604020202020204" pitchFamily="34" charset="0"/>
                <a:sym typeface="Verdana"/>
              </a:rPr>
              <a:t>médicaux</a:t>
            </a:r>
            <a:endParaRPr kumimoji="0" sz="1400" b="0" i="0" u="none" strike="noStrike" kern="0" cap="none" spc="0" normalizeH="0" baseline="0" noProof="0">
              <a:ln>
                <a:noFill/>
              </a:ln>
              <a:solidFill>
                <a:srgbClr val="1CB6C6"/>
              </a:solidFill>
              <a:effectLst/>
              <a:uLnTx/>
              <a:uFillTx/>
              <a:ea typeface="+mn-ea"/>
              <a:cs typeface="Arial"/>
              <a:sym typeface="Arial"/>
            </a:endParaRPr>
          </a:p>
        </p:txBody>
      </p:sp>
      <p:sp>
        <p:nvSpPr>
          <p:cNvPr id="11" name="Google Shape;1625;p13">
            <a:extLst>
              <a:ext uri="{FF2B5EF4-FFF2-40B4-BE49-F238E27FC236}">
                <a16:creationId xmlns:a16="http://schemas.microsoft.com/office/drawing/2014/main" id="{23C010F0-CD5D-0ABB-937A-DE83B9B4822C}"/>
              </a:ext>
            </a:extLst>
          </p:cNvPr>
          <p:cNvSpPr txBox="1"/>
          <p:nvPr/>
        </p:nvSpPr>
        <p:spPr>
          <a:xfrm>
            <a:off x="6727902" y="4060929"/>
            <a:ext cx="2330037" cy="507791"/>
          </a:xfrm>
          <a:prstGeom prst="rect">
            <a:avLst/>
          </a:prstGeom>
          <a:noFill/>
          <a:ln>
            <a:noFill/>
          </a:ln>
        </p:spPr>
        <p:txBody>
          <a:bodyPr spcFirstLastPara="1" wrap="square" lIns="91425" tIns="45700" rIns="91425" bIns="45700" anchor="t" anchorCtr="0">
            <a:spAutoFit/>
          </a:bodyPr>
          <a:lstStyle/>
          <a:p>
            <a:pPr marL="0" marR="0" lvl="0" indent="0" defTabSz="914400" rtl="0" eaLnBrk="1" fontAlgn="auto" latinLnBrk="0" hangingPunct="1">
              <a:lnSpc>
                <a:spcPct val="90000"/>
              </a:lnSpc>
              <a:spcBef>
                <a:spcPts val="0"/>
              </a:spcBef>
              <a:spcAft>
                <a:spcPts val="0"/>
              </a:spcAft>
              <a:buClr>
                <a:srgbClr val="7F7F7F"/>
              </a:buClr>
              <a:buSzPts val="1000"/>
              <a:buFont typeface="Verdana"/>
              <a:buNone/>
              <a:tabLst/>
              <a:defRPr/>
            </a:pPr>
            <a:r>
              <a:rPr kumimoji="0" lang="en-GB" sz="1000" b="0" i="0" u="none" strike="noStrike" kern="0" cap="none" spc="0" normalizeH="0" baseline="0" noProof="0">
                <a:ln>
                  <a:noFill/>
                </a:ln>
                <a:solidFill>
                  <a:prstClr val="black"/>
                </a:solidFill>
                <a:effectLst/>
                <a:uLnTx/>
                <a:uFillTx/>
                <a:ea typeface="Verdana"/>
                <a:cs typeface="Arial" panose="020B0604020202020204" pitchFamily="34" charset="0"/>
                <a:sym typeface="Verdana"/>
              </a:rPr>
              <a:t>TENS (neurostimulation </a:t>
            </a:r>
            <a:r>
              <a:rPr kumimoji="0" lang="en-GB" sz="1000" b="0" i="0" u="none" strike="noStrike" kern="0" cap="none" spc="0" normalizeH="0" baseline="0" noProof="0" err="1">
                <a:ln>
                  <a:noFill/>
                </a:ln>
                <a:solidFill>
                  <a:prstClr val="black"/>
                </a:solidFill>
                <a:effectLst/>
                <a:uLnTx/>
                <a:uFillTx/>
                <a:ea typeface="Verdana"/>
                <a:cs typeface="Arial" panose="020B0604020202020204" pitchFamily="34" charset="0"/>
                <a:sym typeface="Verdana"/>
              </a:rPr>
              <a:t>électrique</a:t>
            </a:r>
            <a:r>
              <a:rPr kumimoji="0" lang="en-GB" sz="1000" b="0" i="0" u="none" strike="noStrike" kern="0" cap="none" spc="0" normalizeH="0" baseline="0" noProof="0">
                <a:ln>
                  <a:noFill/>
                </a:ln>
                <a:solidFill>
                  <a:prstClr val="black"/>
                </a:solidFill>
                <a:effectLst/>
                <a:uLnTx/>
                <a:uFillTx/>
                <a:ea typeface="Verdana"/>
                <a:cs typeface="Arial" panose="020B0604020202020204" pitchFamily="34" charset="0"/>
                <a:sym typeface="Verdana"/>
              </a:rPr>
              <a:t> </a:t>
            </a:r>
            <a:r>
              <a:rPr kumimoji="0" lang="en-GB" sz="1000" b="0" i="0" u="none" strike="noStrike" kern="0" cap="none" spc="0" normalizeH="0" baseline="0" noProof="0" err="1">
                <a:ln>
                  <a:noFill/>
                </a:ln>
                <a:solidFill>
                  <a:prstClr val="black"/>
                </a:solidFill>
                <a:effectLst/>
                <a:uLnTx/>
                <a:uFillTx/>
                <a:ea typeface="Verdana"/>
                <a:cs typeface="Arial" panose="020B0604020202020204" pitchFamily="34" charset="0"/>
                <a:sym typeface="Verdana"/>
              </a:rPr>
              <a:t>transcutanée</a:t>
            </a:r>
            <a:r>
              <a:rPr kumimoji="0" lang="en-GB" sz="1000" b="0" i="0" u="none" strike="noStrike" kern="0" cap="none" spc="0" normalizeH="0" baseline="0" noProof="0">
                <a:ln>
                  <a:noFill/>
                </a:ln>
                <a:solidFill>
                  <a:prstClr val="black"/>
                </a:solidFill>
                <a:effectLst/>
                <a:uLnTx/>
                <a:uFillTx/>
                <a:ea typeface="Verdana"/>
                <a:cs typeface="Arial" panose="020B0604020202020204" pitchFamily="34" charset="0"/>
                <a:sym typeface="Verdana"/>
              </a:rPr>
              <a:t>)</a:t>
            </a:r>
          </a:p>
          <a:p>
            <a:pPr marL="0" marR="0" lvl="0" indent="0" defTabSz="914400" rtl="0" eaLnBrk="1" fontAlgn="auto" latinLnBrk="0" hangingPunct="1">
              <a:lnSpc>
                <a:spcPct val="90000"/>
              </a:lnSpc>
              <a:spcBef>
                <a:spcPts val="0"/>
              </a:spcBef>
              <a:spcAft>
                <a:spcPts val="0"/>
              </a:spcAft>
              <a:buClr>
                <a:srgbClr val="7F7F7F"/>
              </a:buClr>
              <a:buSzPts val="1000"/>
              <a:buFont typeface="Verdana"/>
              <a:buNone/>
              <a:tabLst/>
              <a:defRPr/>
            </a:pPr>
            <a:endParaRPr kumimoji="0" lang="en-GB" sz="1000" b="0" i="0" u="none" strike="noStrike" kern="0" cap="none" spc="0" normalizeH="0" baseline="0" noProof="0">
              <a:ln>
                <a:noFill/>
              </a:ln>
              <a:solidFill>
                <a:prstClr val="black"/>
              </a:solidFill>
              <a:effectLst/>
              <a:uLnTx/>
              <a:uFillTx/>
              <a:ea typeface="Verdana"/>
              <a:cs typeface="Arial" panose="020B0604020202020204" pitchFamily="34" charset="0"/>
              <a:sym typeface="Verdana"/>
            </a:endParaRPr>
          </a:p>
        </p:txBody>
      </p:sp>
      <p:sp>
        <p:nvSpPr>
          <p:cNvPr id="12" name="Google Shape;1626;p13">
            <a:extLst>
              <a:ext uri="{FF2B5EF4-FFF2-40B4-BE49-F238E27FC236}">
                <a16:creationId xmlns:a16="http://schemas.microsoft.com/office/drawing/2014/main" id="{D657A45A-4D53-B35C-D4D4-17B008F17045}"/>
              </a:ext>
            </a:extLst>
          </p:cNvPr>
          <p:cNvSpPr/>
          <p:nvPr/>
        </p:nvSpPr>
        <p:spPr>
          <a:xfrm>
            <a:off x="1814440" y="2569534"/>
            <a:ext cx="1423897" cy="261610"/>
          </a:xfrm>
          <a:prstGeom prst="rect">
            <a:avLst/>
          </a:prstGeom>
          <a:noFill/>
          <a:ln>
            <a:noFill/>
          </a:ln>
        </p:spPr>
        <p:txBody>
          <a:bodyPr spcFirstLastPara="1" wrap="square" lIns="91425" tIns="45700" rIns="91425" bIns="45700" anchor="t" anchorCtr="0">
            <a:spAutoFit/>
          </a:bodyPr>
          <a:lstStyle/>
          <a:p>
            <a:pPr marL="0" marR="0" lvl="0" indent="0" defTabSz="914400" rtl="0" eaLnBrk="1" fontAlgn="auto" latinLnBrk="0" hangingPunct="1">
              <a:lnSpc>
                <a:spcPct val="100000"/>
              </a:lnSpc>
              <a:spcBef>
                <a:spcPts val="0"/>
              </a:spcBef>
              <a:spcAft>
                <a:spcPts val="0"/>
              </a:spcAft>
              <a:buClr>
                <a:srgbClr val="7A00E6"/>
              </a:buClr>
              <a:buSzPts val="1100"/>
              <a:buFont typeface="Verdana"/>
              <a:buNone/>
              <a:tabLst/>
              <a:defRPr/>
            </a:pPr>
            <a:r>
              <a:rPr kumimoji="0" lang="en-GB" sz="1100" b="1" i="0" u="none" strike="noStrike" kern="0" cap="none" spc="0" normalizeH="0" baseline="0" noProof="0">
                <a:ln>
                  <a:noFill/>
                </a:ln>
                <a:solidFill>
                  <a:srgbClr val="1CB6C6"/>
                </a:solidFill>
                <a:effectLst/>
                <a:uLnTx/>
                <a:uFillTx/>
                <a:ea typeface="Verdana"/>
                <a:cs typeface="Arial" panose="020B0604020202020204" pitchFamily="34" charset="0"/>
                <a:sym typeface="Verdana"/>
              </a:rPr>
              <a:t>Physique</a:t>
            </a:r>
            <a:endParaRPr kumimoji="0" sz="1400" b="0" i="0" u="none" strike="noStrike" kern="0" cap="none" spc="0" normalizeH="0" baseline="0" noProof="0">
              <a:ln>
                <a:noFill/>
              </a:ln>
              <a:solidFill>
                <a:srgbClr val="1CB6C6"/>
              </a:solidFill>
              <a:effectLst/>
              <a:uLnTx/>
              <a:uFillTx/>
              <a:ea typeface="+mn-ea"/>
              <a:cs typeface="Arial"/>
              <a:sym typeface="Arial"/>
            </a:endParaRPr>
          </a:p>
        </p:txBody>
      </p:sp>
      <p:sp>
        <p:nvSpPr>
          <p:cNvPr id="13" name="Google Shape;1629;p13">
            <a:extLst>
              <a:ext uri="{FF2B5EF4-FFF2-40B4-BE49-F238E27FC236}">
                <a16:creationId xmlns:a16="http://schemas.microsoft.com/office/drawing/2014/main" id="{70CDEFD8-2004-8FF0-BCDC-91AC7F94F145}"/>
              </a:ext>
            </a:extLst>
          </p:cNvPr>
          <p:cNvSpPr txBox="1"/>
          <p:nvPr/>
        </p:nvSpPr>
        <p:spPr>
          <a:xfrm>
            <a:off x="1814440" y="2797718"/>
            <a:ext cx="1839380" cy="861734"/>
          </a:xfrm>
          <a:prstGeom prst="rect">
            <a:avLst/>
          </a:prstGeom>
          <a:noFill/>
          <a:ln>
            <a:noFill/>
          </a:ln>
        </p:spPr>
        <p:txBody>
          <a:bodyPr spcFirstLastPara="1" wrap="square" lIns="91425" tIns="45700" rIns="91425" bIns="45700" anchor="t" anchorCtr="0">
            <a:spAutoFit/>
          </a:bodyPr>
          <a:lstStyle/>
          <a:p>
            <a:pPr marL="0" marR="0" lvl="0" indent="0" defTabSz="914400" rtl="0" eaLnBrk="1" fontAlgn="auto" latinLnBrk="0" hangingPunct="1">
              <a:lnSpc>
                <a:spcPct val="100000"/>
              </a:lnSpc>
              <a:spcBef>
                <a:spcPts val="0"/>
              </a:spcBef>
              <a:spcAft>
                <a:spcPts val="0"/>
              </a:spcAft>
              <a:buClr>
                <a:srgbClr val="7F7F7F"/>
              </a:buClr>
              <a:buSzPts val="1000"/>
              <a:buFont typeface="Verdana"/>
              <a:buNone/>
              <a:tabLst/>
              <a:defRPr/>
            </a:pPr>
            <a:r>
              <a:rPr kumimoji="0" lang="en-GB" sz="1000" b="0" i="0" u="none" strike="noStrike" kern="0" cap="none" spc="0" normalizeH="0" baseline="0" noProof="0" err="1">
                <a:ln>
                  <a:noFill/>
                </a:ln>
                <a:solidFill>
                  <a:prstClr val="black"/>
                </a:solidFill>
                <a:effectLst/>
                <a:uLnTx/>
                <a:uFillTx/>
                <a:ea typeface="Verdana"/>
                <a:cs typeface="Arial" panose="020B0604020202020204" pitchFamily="34" charset="0"/>
                <a:sym typeface="Verdana"/>
              </a:rPr>
              <a:t>Physiothérapie</a:t>
            </a:r>
            <a:endParaRPr kumimoji="0" lang="en-GB" sz="1000" b="0" i="0" u="none" strike="noStrike" kern="0" cap="none" spc="0" normalizeH="0" baseline="0" noProof="0">
              <a:ln>
                <a:noFill/>
              </a:ln>
              <a:solidFill>
                <a:prstClr val="black"/>
              </a:solidFill>
              <a:effectLst/>
              <a:uLnTx/>
              <a:uFillTx/>
              <a:ea typeface="Verdana"/>
              <a:cs typeface="Arial" panose="020B0604020202020204" pitchFamily="34" charset="0"/>
              <a:sym typeface="Verdana"/>
            </a:endParaRPr>
          </a:p>
          <a:p>
            <a:pPr marL="0" marR="0" lvl="0" indent="0" defTabSz="914400" rtl="0" eaLnBrk="1" fontAlgn="auto" latinLnBrk="0" hangingPunct="1">
              <a:lnSpc>
                <a:spcPct val="100000"/>
              </a:lnSpc>
              <a:spcBef>
                <a:spcPts val="0"/>
              </a:spcBef>
              <a:spcAft>
                <a:spcPts val="0"/>
              </a:spcAft>
              <a:buClr>
                <a:srgbClr val="7F7F7F"/>
              </a:buClr>
              <a:buSzPts val="1000"/>
              <a:buFont typeface="Verdana"/>
              <a:buNone/>
              <a:tabLst/>
              <a:defRPr/>
            </a:pPr>
            <a:r>
              <a:rPr kumimoji="0" lang="en-GB" sz="1000" b="0" i="0" u="none" strike="noStrike" kern="0" cap="none" spc="0" normalizeH="0" baseline="0" noProof="0">
                <a:ln>
                  <a:noFill/>
                </a:ln>
                <a:solidFill>
                  <a:prstClr val="black"/>
                </a:solidFill>
                <a:effectLst/>
                <a:uLnTx/>
                <a:uFillTx/>
                <a:ea typeface="Verdana"/>
                <a:cs typeface="Arial" panose="020B0604020202020204" pitchFamily="34" charset="0"/>
                <a:sym typeface="Verdana"/>
              </a:rPr>
              <a:t>Massage</a:t>
            </a:r>
          </a:p>
          <a:p>
            <a:pPr marL="0" marR="0" lvl="0" indent="0" defTabSz="914400" rtl="0" eaLnBrk="1" fontAlgn="auto" latinLnBrk="0" hangingPunct="1">
              <a:lnSpc>
                <a:spcPct val="100000"/>
              </a:lnSpc>
              <a:spcBef>
                <a:spcPts val="0"/>
              </a:spcBef>
              <a:spcAft>
                <a:spcPts val="0"/>
              </a:spcAft>
              <a:buClr>
                <a:srgbClr val="7F7F7F"/>
              </a:buClr>
              <a:buSzPts val="1000"/>
              <a:buFont typeface="Verdana"/>
              <a:buNone/>
              <a:tabLst/>
              <a:defRPr/>
            </a:pPr>
            <a:r>
              <a:rPr kumimoji="0" lang="en-GB" sz="1000" b="0" i="0" u="none" strike="noStrike" kern="0" cap="none" spc="0" normalizeH="0" baseline="0" noProof="0">
                <a:ln>
                  <a:noFill/>
                </a:ln>
                <a:solidFill>
                  <a:prstClr val="black"/>
                </a:solidFill>
                <a:effectLst/>
                <a:uLnTx/>
                <a:uFillTx/>
                <a:ea typeface="Verdana"/>
                <a:cs typeface="Arial" panose="020B0604020202020204" pitchFamily="34" charset="0"/>
                <a:sym typeface="Verdana"/>
              </a:rPr>
              <a:t>Posture</a:t>
            </a:r>
          </a:p>
          <a:p>
            <a:pPr marL="0" marR="0" lvl="0" indent="0" defTabSz="914400" rtl="0" eaLnBrk="1" fontAlgn="auto" latinLnBrk="0" hangingPunct="1">
              <a:lnSpc>
                <a:spcPct val="100000"/>
              </a:lnSpc>
              <a:spcBef>
                <a:spcPts val="0"/>
              </a:spcBef>
              <a:spcAft>
                <a:spcPts val="0"/>
              </a:spcAft>
              <a:buClr>
                <a:srgbClr val="7F7F7F"/>
              </a:buClr>
              <a:buSzPts val="1000"/>
              <a:buFont typeface="Verdana"/>
              <a:buNone/>
              <a:tabLst/>
              <a:defRPr/>
            </a:pPr>
            <a:r>
              <a:rPr kumimoji="0" lang="en-GB" sz="1000" b="0" i="0" u="none" strike="noStrike" kern="0" cap="none" spc="0" normalizeH="0" baseline="0" noProof="0">
                <a:ln>
                  <a:noFill/>
                </a:ln>
                <a:solidFill>
                  <a:prstClr val="black"/>
                </a:solidFill>
                <a:effectLst/>
                <a:uLnTx/>
                <a:uFillTx/>
                <a:ea typeface="Verdana"/>
                <a:cs typeface="Arial" panose="020B0604020202020204" pitchFamily="34" charset="0"/>
                <a:sym typeface="Verdana"/>
              </a:rPr>
              <a:t>Acupuncture</a:t>
            </a:r>
          </a:p>
          <a:p>
            <a:pPr marL="0" marR="0" lvl="0" indent="0" defTabSz="914400" rtl="0" eaLnBrk="1" fontAlgn="auto" latinLnBrk="0" hangingPunct="1">
              <a:lnSpc>
                <a:spcPct val="100000"/>
              </a:lnSpc>
              <a:spcBef>
                <a:spcPts val="0"/>
              </a:spcBef>
              <a:spcAft>
                <a:spcPts val="0"/>
              </a:spcAft>
              <a:buClr>
                <a:srgbClr val="7F7F7F"/>
              </a:buClr>
              <a:buSzPts val="1000"/>
              <a:buFont typeface="Verdana"/>
              <a:buNone/>
              <a:tabLst/>
              <a:defRPr/>
            </a:pPr>
            <a:r>
              <a:rPr kumimoji="0" lang="en-GB" sz="1000" b="0" i="0" u="none" strike="noStrike" kern="0" cap="none" spc="0" normalizeH="0" baseline="0" noProof="0" err="1">
                <a:ln>
                  <a:noFill/>
                </a:ln>
                <a:solidFill>
                  <a:prstClr val="black"/>
                </a:solidFill>
                <a:effectLst/>
                <a:uLnTx/>
                <a:uFillTx/>
                <a:ea typeface="Verdana"/>
                <a:cs typeface="Arial" panose="020B0604020202020204" pitchFamily="34" charset="0"/>
                <a:sym typeface="Verdana"/>
              </a:rPr>
              <a:t>Thermothérapie</a:t>
            </a:r>
            <a:r>
              <a:rPr kumimoji="0" lang="en-GB" sz="1000" b="0" i="0" u="none" strike="noStrike" kern="0" cap="none" spc="0" normalizeH="0" baseline="0" noProof="0">
                <a:ln>
                  <a:noFill/>
                </a:ln>
                <a:solidFill>
                  <a:prstClr val="black"/>
                </a:solidFill>
                <a:effectLst/>
                <a:uLnTx/>
                <a:uFillTx/>
                <a:ea typeface="Verdana"/>
                <a:cs typeface="Arial" panose="020B0604020202020204" pitchFamily="34" charset="0"/>
                <a:sym typeface="Verdana"/>
              </a:rPr>
              <a:t> (</a:t>
            </a:r>
            <a:r>
              <a:rPr kumimoji="0" lang="en-GB" sz="1000" b="0" i="0" u="none" strike="noStrike" kern="0" cap="none" spc="0" normalizeH="0" baseline="0" noProof="0" err="1">
                <a:ln>
                  <a:noFill/>
                </a:ln>
                <a:solidFill>
                  <a:prstClr val="black"/>
                </a:solidFill>
                <a:effectLst/>
                <a:uLnTx/>
                <a:uFillTx/>
                <a:ea typeface="Verdana"/>
                <a:cs typeface="Arial" panose="020B0604020202020204" pitchFamily="34" charset="0"/>
                <a:sym typeface="Verdana"/>
              </a:rPr>
              <a:t>chaud</a:t>
            </a:r>
            <a:r>
              <a:rPr kumimoji="0" lang="en-GB" sz="1000" b="0" i="0" u="none" strike="noStrike" kern="0" cap="none" spc="0" normalizeH="0" baseline="0" noProof="0">
                <a:ln>
                  <a:noFill/>
                </a:ln>
                <a:solidFill>
                  <a:prstClr val="black"/>
                </a:solidFill>
                <a:effectLst/>
                <a:uLnTx/>
                <a:uFillTx/>
                <a:ea typeface="Verdana"/>
                <a:cs typeface="Arial" panose="020B0604020202020204" pitchFamily="34" charset="0"/>
                <a:sym typeface="Verdana"/>
              </a:rPr>
              <a:t>/</a:t>
            </a:r>
            <a:r>
              <a:rPr kumimoji="0" lang="en-GB" sz="1000" b="0" i="0" u="none" strike="noStrike" kern="0" cap="none" spc="0" normalizeH="0" baseline="0" noProof="0" err="1">
                <a:ln>
                  <a:noFill/>
                </a:ln>
                <a:solidFill>
                  <a:prstClr val="black"/>
                </a:solidFill>
                <a:effectLst/>
                <a:uLnTx/>
                <a:uFillTx/>
                <a:ea typeface="Verdana"/>
                <a:cs typeface="Arial" panose="020B0604020202020204" pitchFamily="34" charset="0"/>
                <a:sym typeface="Verdana"/>
              </a:rPr>
              <a:t>froid</a:t>
            </a:r>
            <a:r>
              <a:rPr kumimoji="0" lang="en-GB" sz="1000" b="0" i="0" u="none" strike="noStrike" kern="0" cap="none" spc="0" normalizeH="0" baseline="0" noProof="0">
                <a:ln>
                  <a:noFill/>
                </a:ln>
                <a:solidFill>
                  <a:prstClr val="black"/>
                </a:solidFill>
                <a:effectLst/>
                <a:uLnTx/>
                <a:uFillTx/>
                <a:ea typeface="Verdana"/>
                <a:cs typeface="Arial" panose="020B0604020202020204" pitchFamily="34" charset="0"/>
                <a:sym typeface="Verdana"/>
              </a:rPr>
              <a:t>)</a:t>
            </a:r>
          </a:p>
        </p:txBody>
      </p:sp>
      <p:sp>
        <p:nvSpPr>
          <p:cNvPr id="14" name="Google Shape;1630;p13">
            <a:extLst>
              <a:ext uri="{FF2B5EF4-FFF2-40B4-BE49-F238E27FC236}">
                <a16:creationId xmlns:a16="http://schemas.microsoft.com/office/drawing/2014/main" id="{5F7DB2B0-FB68-E901-2FD0-AE1EDA5EA9A9}"/>
              </a:ext>
            </a:extLst>
          </p:cNvPr>
          <p:cNvSpPr/>
          <p:nvPr/>
        </p:nvSpPr>
        <p:spPr>
          <a:xfrm>
            <a:off x="6727902" y="2569534"/>
            <a:ext cx="1155640" cy="261610"/>
          </a:xfrm>
          <a:prstGeom prst="rect">
            <a:avLst/>
          </a:prstGeom>
          <a:noFill/>
          <a:ln>
            <a:noFill/>
          </a:ln>
        </p:spPr>
        <p:txBody>
          <a:bodyPr spcFirstLastPara="1" wrap="square" lIns="91425" tIns="45700" rIns="91425" bIns="45700" anchor="t" anchorCtr="0">
            <a:spAutoFit/>
          </a:bodyPr>
          <a:lstStyle/>
          <a:p>
            <a:pPr marL="0" marR="0" lvl="0" indent="0" defTabSz="914400" rtl="0" eaLnBrk="1" fontAlgn="auto" latinLnBrk="0" hangingPunct="1">
              <a:lnSpc>
                <a:spcPct val="100000"/>
              </a:lnSpc>
              <a:spcBef>
                <a:spcPts val="0"/>
              </a:spcBef>
              <a:spcAft>
                <a:spcPts val="0"/>
              </a:spcAft>
              <a:buClr>
                <a:srgbClr val="7A00E6"/>
              </a:buClr>
              <a:buSzPts val="1100"/>
              <a:buFont typeface="Verdana"/>
              <a:buNone/>
              <a:tabLst/>
              <a:defRPr/>
            </a:pPr>
            <a:r>
              <a:rPr kumimoji="0" lang="en-GB" sz="1100" b="1" i="0" u="none" strike="noStrike" kern="0" cap="none" spc="0" normalizeH="0" baseline="0" noProof="0" err="1">
                <a:ln>
                  <a:noFill/>
                </a:ln>
                <a:solidFill>
                  <a:srgbClr val="1CB6C6"/>
                </a:solidFill>
                <a:effectLst/>
                <a:uLnTx/>
                <a:uFillTx/>
                <a:ea typeface="Verdana"/>
                <a:cs typeface="Arial" panose="020B0604020202020204" pitchFamily="34" charset="0"/>
                <a:sym typeface="Verdana"/>
              </a:rPr>
              <a:t>Psychologie</a:t>
            </a:r>
            <a:endParaRPr kumimoji="0" sz="1400" b="0" i="0" u="none" strike="noStrike" kern="0" cap="none" spc="0" normalizeH="0" baseline="0" noProof="0">
              <a:ln>
                <a:noFill/>
              </a:ln>
              <a:solidFill>
                <a:srgbClr val="1CB6C6"/>
              </a:solidFill>
              <a:effectLst/>
              <a:uLnTx/>
              <a:uFillTx/>
              <a:ea typeface="+mn-ea"/>
              <a:cs typeface="Arial"/>
              <a:sym typeface="Arial"/>
            </a:endParaRPr>
          </a:p>
        </p:txBody>
      </p:sp>
      <p:sp>
        <p:nvSpPr>
          <p:cNvPr id="15" name="Google Shape;1633;p13">
            <a:extLst>
              <a:ext uri="{FF2B5EF4-FFF2-40B4-BE49-F238E27FC236}">
                <a16:creationId xmlns:a16="http://schemas.microsoft.com/office/drawing/2014/main" id="{66834C93-D3BD-2023-6650-E477213A3B7B}"/>
              </a:ext>
            </a:extLst>
          </p:cNvPr>
          <p:cNvSpPr txBox="1"/>
          <p:nvPr/>
        </p:nvSpPr>
        <p:spPr>
          <a:xfrm>
            <a:off x="6727902" y="2797718"/>
            <a:ext cx="1813754" cy="861734"/>
          </a:xfrm>
          <a:prstGeom prst="rect">
            <a:avLst/>
          </a:prstGeom>
          <a:noFill/>
          <a:ln>
            <a:noFill/>
          </a:ln>
        </p:spPr>
        <p:txBody>
          <a:bodyPr spcFirstLastPara="1" wrap="square" lIns="91425" tIns="45700" rIns="91425" bIns="45700" anchor="t" anchorCtr="0">
            <a:spAutoFit/>
          </a:bodyPr>
          <a:lstStyle>
            <a:defPPr>
              <a:defRPr lang="en-US"/>
            </a:defPPr>
            <a:lvl1pPr marR="0" lvl="0" indent="0" defTabSz="914400" fontAlgn="auto">
              <a:lnSpc>
                <a:spcPct val="100000"/>
              </a:lnSpc>
              <a:spcBef>
                <a:spcPts val="0"/>
              </a:spcBef>
              <a:spcAft>
                <a:spcPts val="0"/>
              </a:spcAft>
              <a:buClr>
                <a:srgbClr val="7F7F7F"/>
              </a:buClr>
              <a:buSzPts val="1000"/>
              <a:buFont typeface="Verdana"/>
              <a:buNone/>
              <a:tabLst/>
              <a:defRPr kumimoji="0" sz="1000" b="0" i="0" u="none" strike="noStrike" kern="0" cap="none" spc="0" normalizeH="0" baseline="0">
                <a:ln>
                  <a:noFill/>
                </a:ln>
                <a:solidFill>
                  <a:prstClr val="black"/>
                </a:solidFill>
                <a:effectLst/>
                <a:uLnTx/>
                <a:uFillTx/>
                <a:ea typeface="Verdana"/>
                <a:cs typeface="Arial" panose="020B0604020202020204" pitchFamily="34" charset="0"/>
              </a:defRPr>
            </a:lvl1pPr>
          </a:lstStyle>
          <a:p>
            <a:r>
              <a:rPr lang="fr-FR"/>
              <a:t>TCC</a:t>
            </a:r>
          </a:p>
          <a:p>
            <a:r>
              <a:rPr lang="fr-FR"/>
              <a:t>Méditation</a:t>
            </a:r>
          </a:p>
          <a:p>
            <a:r>
              <a:rPr lang="fr-FR"/>
              <a:t>Visualisation positive</a:t>
            </a:r>
          </a:p>
          <a:p>
            <a:r>
              <a:rPr lang="fr-FR"/>
              <a:t>Méditation pleine conscience</a:t>
            </a:r>
          </a:p>
          <a:p>
            <a:endParaRPr lang="fr-FR"/>
          </a:p>
        </p:txBody>
      </p:sp>
      <p:sp>
        <p:nvSpPr>
          <p:cNvPr id="16" name="Google Shape;1634;p13">
            <a:extLst>
              <a:ext uri="{FF2B5EF4-FFF2-40B4-BE49-F238E27FC236}">
                <a16:creationId xmlns:a16="http://schemas.microsoft.com/office/drawing/2014/main" id="{D96C481C-32E2-6A10-6FC3-6124A71F090B}"/>
              </a:ext>
            </a:extLst>
          </p:cNvPr>
          <p:cNvSpPr/>
          <p:nvPr/>
        </p:nvSpPr>
        <p:spPr>
          <a:xfrm>
            <a:off x="4279974" y="2569534"/>
            <a:ext cx="910663" cy="261610"/>
          </a:xfrm>
          <a:prstGeom prst="rect">
            <a:avLst/>
          </a:prstGeom>
          <a:noFill/>
          <a:ln>
            <a:noFill/>
          </a:ln>
        </p:spPr>
        <p:txBody>
          <a:bodyPr spcFirstLastPara="1" wrap="square" lIns="91425" tIns="45700" rIns="91425" bIns="45700" anchor="t" anchorCtr="0">
            <a:spAutoFit/>
          </a:bodyPr>
          <a:lstStyle/>
          <a:p>
            <a:pPr marL="0" marR="0" lvl="0" indent="0" defTabSz="914400" rtl="0" eaLnBrk="1" fontAlgn="auto" latinLnBrk="0" hangingPunct="1">
              <a:lnSpc>
                <a:spcPct val="100000"/>
              </a:lnSpc>
              <a:spcBef>
                <a:spcPts val="0"/>
              </a:spcBef>
              <a:spcAft>
                <a:spcPts val="0"/>
              </a:spcAft>
              <a:buClr>
                <a:srgbClr val="7A00E6"/>
              </a:buClr>
              <a:buSzPts val="1100"/>
              <a:buFont typeface="Verdana"/>
              <a:buNone/>
              <a:tabLst/>
              <a:defRPr/>
            </a:pPr>
            <a:r>
              <a:rPr kumimoji="0" lang="en-GB" sz="1100" b="1" i="0" u="none" strike="noStrike" kern="0" cap="none" spc="0" normalizeH="0" baseline="0" noProof="0" err="1">
                <a:ln>
                  <a:noFill/>
                </a:ln>
                <a:solidFill>
                  <a:srgbClr val="1CB6C6"/>
                </a:solidFill>
                <a:effectLst/>
                <a:uLnTx/>
                <a:uFillTx/>
                <a:ea typeface="Verdana"/>
                <a:cs typeface="Arial" panose="020B0604020202020204" pitchFamily="34" charset="0"/>
                <a:sym typeface="Verdana"/>
              </a:rPr>
              <a:t>Exercice</a:t>
            </a:r>
            <a:endParaRPr kumimoji="0" sz="1400" b="0" i="0" u="none" strike="noStrike" kern="0" cap="none" spc="0" normalizeH="0" baseline="0" noProof="0">
              <a:ln>
                <a:noFill/>
              </a:ln>
              <a:solidFill>
                <a:srgbClr val="1CB6C6"/>
              </a:solidFill>
              <a:effectLst/>
              <a:uLnTx/>
              <a:uFillTx/>
              <a:ea typeface="+mn-ea"/>
              <a:cs typeface="Arial"/>
              <a:sym typeface="Arial"/>
            </a:endParaRPr>
          </a:p>
        </p:txBody>
      </p:sp>
      <p:sp>
        <p:nvSpPr>
          <p:cNvPr id="17" name="Google Shape;1637;p13">
            <a:extLst>
              <a:ext uri="{FF2B5EF4-FFF2-40B4-BE49-F238E27FC236}">
                <a16:creationId xmlns:a16="http://schemas.microsoft.com/office/drawing/2014/main" id="{A4EAF30E-5674-E5BB-49D6-CA19AF81307B}"/>
              </a:ext>
            </a:extLst>
          </p:cNvPr>
          <p:cNvSpPr txBox="1"/>
          <p:nvPr/>
        </p:nvSpPr>
        <p:spPr>
          <a:xfrm>
            <a:off x="4279974" y="2797718"/>
            <a:ext cx="1188000" cy="707846"/>
          </a:xfrm>
          <a:prstGeom prst="rect">
            <a:avLst/>
          </a:prstGeom>
          <a:noFill/>
          <a:ln>
            <a:noFill/>
          </a:ln>
        </p:spPr>
        <p:txBody>
          <a:bodyPr spcFirstLastPara="1" wrap="square" lIns="91425" tIns="45700" rIns="91425" bIns="45700" anchor="t" anchorCtr="0">
            <a:spAutoFit/>
          </a:bodyPr>
          <a:lstStyle>
            <a:defPPr>
              <a:defRPr lang="en-US"/>
            </a:defPPr>
            <a:lvl1pPr marR="0" lvl="0" indent="0" defTabSz="914400" fontAlgn="auto">
              <a:lnSpc>
                <a:spcPct val="100000"/>
              </a:lnSpc>
              <a:spcBef>
                <a:spcPts val="0"/>
              </a:spcBef>
              <a:spcAft>
                <a:spcPts val="0"/>
              </a:spcAft>
              <a:buClr>
                <a:srgbClr val="7F7F7F"/>
              </a:buClr>
              <a:buSzPts val="1000"/>
              <a:buFont typeface="Verdana"/>
              <a:buNone/>
              <a:tabLst/>
              <a:defRPr kumimoji="0" sz="1000" b="0" i="0" u="none" strike="noStrike" kern="0" cap="none" spc="0" normalizeH="0" baseline="0">
                <a:ln>
                  <a:noFill/>
                </a:ln>
                <a:solidFill>
                  <a:prstClr val="black"/>
                </a:solidFill>
                <a:effectLst/>
                <a:uLnTx/>
                <a:uFillTx/>
                <a:ea typeface="Verdana"/>
                <a:cs typeface="Arial" panose="020B0604020202020204" pitchFamily="34" charset="0"/>
              </a:defRPr>
            </a:lvl1pPr>
          </a:lstStyle>
          <a:p>
            <a:r>
              <a:rPr lang="fr-FR"/>
              <a:t>Aérobic</a:t>
            </a:r>
          </a:p>
          <a:p>
            <a:r>
              <a:rPr lang="fr-FR"/>
              <a:t>Tai Chi</a:t>
            </a:r>
          </a:p>
          <a:p>
            <a:r>
              <a:rPr lang="fr-FR"/>
              <a:t>Yoga</a:t>
            </a:r>
          </a:p>
          <a:p>
            <a:endParaRPr lang="fr-FR"/>
          </a:p>
        </p:txBody>
      </p:sp>
      <p:grpSp>
        <p:nvGrpSpPr>
          <p:cNvPr id="18" name="Group 13">
            <a:extLst>
              <a:ext uri="{FF2B5EF4-FFF2-40B4-BE49-F238E27FC236}">
                <a16:creationId xmlns:a16="http://schemas.microsoft.com/office/drawing/2014/main" id="{704BB117-18DE-74A6-368C-828BB267303C}"/>
              </a:ext>
            </a:extLst>
          </p:cNvPr>
          <p:cNvGrpSpPr/>
          <p:nvPr/>
        </p:nvGrpSpPr>
        <p:grpSpPr>
          <a:xfrm>
            <a:off x="3553590" y="3882340"/>
            <a:ext cx="720000" cy="720000"/>
            <a:chOff x="2822070" y="3231411"/>
            <a:chExt cx="720000" cy="720000"/>
          </a:xfrm>
        </p:grpSpPr>
        <p:sp>
          <p:nvSpPr>
            <p:cNvPr id="19" name="Google Shape;1619;p13">
              <a:extLst>
                <a:ext uri="{FF2B5EF4-FFF2-40B4-BE49-F238E27FC236}">
                  <a16:creationId xmlns:a16="http://schemas.microsoft.com/office/drawing/2014/main" id="{6941F3A0-CFB6-A10E-0757-B4DF96A9524E}"/>
                </a:ext>
              </a:extLst>
            </p:cNvPr>
            <p:cNvSpPr/>
            <p:nvPr/>
          </p:nvSpPr>
          <p:spPr>
            <a:xfrm>
              <a:off x="2822070" y="3231411"/>
              <a:ext cx="720000" cy="720000"/>
            </a:xfrm>
            <a:prstGeom prst="ellipse">
              <a:avLst/>
            </a:prstGeom>
            <a:solidFill>
              <a:srgbClr val="1CB6C6"/>
            </a:solidFill>
            <a:ln w="381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50"/>
                <a:buFontTx/>
                <a:buNone/>
                <a:tabLst/>
                <a:defRPr/>
              </a:pPr>
              <a:endParaRPr kumimoji="0" sz="1350" b="0" i="0" u="none" strike="noStrike" kern="0" cap="none" spc="0" normalizeH="0" baseline="0" noProof="0">
                <a:ln>
                  <a:noFill/>
                </a:ln>
                <a:solidFill>
                  <a:srgbClr val="FFFFFF"/>
                </a:solidFill>
                <a:effectLst/>
                <a:uLnTx/>
                <a:uFillTx/>
                <a:ea typeface="Verdana"/>
                <a:cs typeface="+mn-cs"/>
                <a:sym typeface="Verdana"/>
              </a:endParaRPr>
            </a:p>
          </p:txBody>
        </p:sp>
        <p:sp>
          <p:nvSpPr>
            <p:cNvPr id="20" name="Google Shape;1620;p13">
              <a:extLst>
                <a:ext uri="{FF2B5EF4-FFF2-40B4-BE49-F238E27FC236}">
                  <a16:creationId xmlns:a16="http://schemas.microsoft.com/office/drawing/2014/main" id="{8AE9EAF6-60F4-4247-6F60-FF92AC63AA1F}"/>
                </a:ext>
              </a:extLst>
            </p:cNvPr>
            <p:cNvSpPr/>
            <p:nvPr/>
          </p:nvSpPr>
          <p:spPr>
            <a:xfrm>
              <a:off x="2894070" y="3303411"/>
              <a:ext cx="576001" cy="576001"/>
            </a:xfrm>
            <a:prstGeom prst="ellipse">
              <a:avLst/>
            </a:prstGeom>
            <a:solidFill>
              <a:schemeClr val="lt1"/>
            </a:solidFill>
            <a:ln w="12700" cap="flat" cmpd="sng">
              <a:solidFill>
                <a:srgbClr val="1CB6C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50"/>
                <a:buFont typeface="Verdana"/>
                <a:buNone/>
                <a:tabLst/>
                <a:defRPr/>
              </a:pPr>
              <a:endParaRPr kumimoji="0" sz="1350" b="0" i="0" u="none" strike="noStrike" kern="0" cap="none" spc="0" normalizeH="0" baseline="0" noProof="0">
                <a:ln>
                  <a:noFill/>
                </a:ln>
                <a:solidFill>
                  <a:srgbClr val="FFFFFF"/>
                </a:solidFill>
                <a:effectLst/>
                <a:uLnTx/>
                <a:uFillTx/>
                <a:ea typeface="Verdana"/>
                <a:cs typeface="Arial" panose="020B0604020202020204" pitchFamily="34" charset="0"/>
                <a:sym typeface="Verdana"/>
              </a:endParaRPr>
            </a:p>
          </p:txBody>
        </p:sp>
        <p:pic>
          <p:nvPicPr>
            <p:cNvPr id="21" name="Google Shape;1638;p13">
              <a:extLst>
                <a:ext uri="{FF2B5EF4-FFF2-40B4-BE49-F238E27FC236}">
                  <a16:creationId xmlns:a16="http://schemas.microsoft.com/office/drawing/2014/main" id="{94A24A28-3C4C-2590-F922-60C759E0E58C}"/>
                </a:ext>
              </a:extLst>
            </p:cNvPr>
            <p:cNvPicPr preferRelativeResize="0"/>
            <p:nvPr/>
          </p:nvPicPr>
          <p:blipFill rotWithShape="1">
            <a:blip r:embed="rId2" cstate="print">
              <a:alphaModFix/>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2996489" y="3426150"/>
              <a:ext cx="368963" cy="381834"/>
            </a:xfrm>
            <a:prstGeom prst="rect">
              <a:avLst/>
            </a:prstGeom>
            <a:noFill/>
            <a:ln>
              <a:noFill/>
            </a:ln>
          </p:spPr>
        </p:pic>
      </p:grpSp>
      <p:grpSp>
        <p:nvGrpSpPr>
          <p:cNvPr id="22" name="Group 12">
            <a:extLst>
              <a:ext uri="{FF2B5EF4-FFF2-40B4-BE49-F238E27FC236}">
                <a16:creationId xmlns:a16="http://schemas.microsoft.com/office/drawing/2014/main" id="{ABC59D98-1A4F-1CD6-BD9C-8037B9FEC0D4}"/>
              </a:ext>
            </a:extLst>
          </p:cNvPr>
          <p:cNvGrpSpPr/>
          <p:nvPr/>
        </p:nvGrpSpPr>
        <p:grpSpPr>
          <a:xfrm>
            <a:off x="1070494" y="3882340"/>
            <a:ext cx="720000" cy="720000"/>
            <a:chOff x="338974" y="3249747"/>
            <a:chExt cx="720000" cy="720000"/>
          </a:xfrm>
        </p:grpSpPr>
        <p:sp>
          <p:nvSpPr>
            <p:cNvPr id="23" name="Google Shape;1615;p13">
              <a:extLst>
                <a:ext uri="{FF2B5EF4-FFF2-40B4-BE49-F238E27FC236}">
                  <a16:creationId xmlns:a16="http://schemas.microsoft.com/office/drawing/2014/main" id="{E2ABB669-7C0A-8DD7-4087-B1716F8E6DA1}"/>
                </a:ext>
              </a:extLst>
            </p:cNvPr>
            <p:cNvSpPr/>
            <p:nvPr/>
          </p:nvSpPr>
          <p:spPr>
            <a:xfrm>
              <a:off x="338974" y="3249747"/>
              <a:ext cx="720000" cy="720000"/>
            </a:xfrm>
            <a:prstGeom prst="ellipse">
              <a:avLst/>
            </a:prstGeom>
            <a:solidFill>
              <a:srgbClr val="1CB6C6"/>
            </a:solidFill>
            <a:ln w="381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50"/>
                <a:buFontTx/>
                <a:buNone/>
                <a:tabLst/>
                <a:defRPr/>
              </a:pPr>
              <a:endParaRPr kumimoji="0" sz="1350" b="0" i="0" u="none" strike="noStrike" kern="0" cap="none" spc="0" normalizeH="0" baseline="0" noProof="0">
                <a:ln>
                  <a:noFill/>
                </a:ln>
                <a:solidFill>
                  <a:srgbClr val="FFFFFF"/>
                </a:solidFill>
                <a:effectLst/>
                <a:uLnTx/>
                <a:uFillTx/>
                <a:ea typeface="Verdana"/>
                <a:cs typeface="+mn-cs"/>
                <a:sym typeface="Verdana"/>
              </a:endParaRPr>
            </a:p>
          </p:txBody>
        </p:sp>
        <p:sp>
          <p:nvSpPr>
            <p:cNvPr id="24" name="Google Shape;1616;p13">
              <a:extLst>
                <a:ext uri="{FF2B5EF4-FFF2-40B4-BE49-F238E27FC236}">
                  <a16:creationId xmlns:a16="http://schemas.microsoft.com/office/drawing/2014/main" id="{C4E7179C-B47C-D81E-4C5E-54027924C350}"/>
                </a:ext>
              </a:extLst>
            </p:cNvPr>
            <p:cNvSpPr/>
            <p:nvPr/>
          </p:nvSpPr>
          <p:spPr>
            <a:xfrm>
              <a:off x="410974" y="3321747"/>
              <a:ext cx="576001" cy="576001"/>
            </a:xfrm>
            <a:prstGeom prst="ellipse">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50"/>
                <a:buFont typeface="Verdana"/>
                <a:buNone/>
                <a:tabLst/>
                <a:defRPr/>
              </a:pPr>
              <a:endParaRPr kumimoji="0" sz="1350" b="0" i="0" u="none" strike="noStrike" kern="0" cap="none" spc="0" normalizeH="0" baseline="0" noProof="0">
                <a:ln>
                  <a:noFill/>
                </a:ln>
                <a:solidFill>
                  <a:srgbClr val="FFFFFF"/>
                </a:solidFill>
                <a:effectLst/>
                <a:uLnTx/>
                <a:uFillTx/>
                <a:ea typeface="Verdana"/>
                <a:cs typeface="Arial" panose="020B0604020202020204" pitchFamily="34" charset="0"/>
                <a:sym typeface="Verdana"/>
              </a:endParaRPr>
            </a:p>
          </p:txBody>
        </p:sp>
        <p:pic>
          <p:nvPicPr>
            <p:cNvPr id="25" name="Google Shape;1639;p13">
              <a:extLst>
                <a:ext uri="{FF2B5EF4-FFF2-40B4-BE49-F238E27FC236}">
                  <a16:creationId xmlns:a16="http://schemas.microsoft.com/office/drawing/2014/main" id="{B163875C-CE95-476B-9B3E-2C7A15BF59DF}"/>
                </a:ext>
              </a:extLst>
            </p:cNvPr>
            <p:cNvPicPr preferRelativeResize="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5605" y="3406378"/>
              <a:ext cx="406739" cy="406739"/>
            </a:xfrm>
            <a:prstGeom prst="rect">
              <a:avLst/>
            </a:prstGeom>
            <a:noFill/>
            <a:ln>
              <a:noFill/>
            </a:ln>
          </p:spPr>
        </p:pic>
      </p:grpSp>
      <p:grpSp>
        <p:nvGrpSpPr>
          <p:cNvPr id="26" name="Group 25">
            <a:extLst>
              <a:ext uri="{FF2B5EF4-FFF2-40B4-BE49-F238E27FC236}">
                <a16:creationId xmlns:a16="http://schemas.microsoft.com/office/drawing/2014/main" id="{C2F44869-9058-FD95-BE2F-DD2FFA9F34D7}"/>
              </a:ext>
            </a:extLst>
          </p:cNvPr>
          <p:cNvGrpSpPr/>
          <p:nvPr/>
        </p:nvGrpSpPr>
        <p:grpSpPr>
          <a:xfrm>
            <a:off x="3545178" y="2730295"/>
            <a:ext cx="720000" cy="720000"/>
            <a:chOff x="2813658" y="2046180"/>
            <a:chExt cx="720000" cy="720000"/>
          </a:xfrm>
        </p:grpSpPr>
        <p:sp>
          <p:nvSpPr>
            <p:cNvPr id="27" name="Google Shape;1635;p13">
              <a:extLst>
                <a:ext uri="{FF2B5EF4-FFF2-40B4-BE49-F238E27FC236}">
                  <a16:creationId xmlns:a16="http://schemas.microsoft.com/office/drawing/2014/main" id="{82E951B9-7532-7C5A-B931-91FE72BF995A}"/>
                </a:ext>
              </a:extLst>
            </p:cNvPr>
            <p:cNvSpPr/>
            <p:nvPr/>
          </p:nvSpPr>
          <p:spPr>
            <a:xfrm>
              <a:off x="2813658" y="2046180"/>
              <a:ext cx="720000" cy="720000"/>
            </a:xfrm>
            <a:prstGeom prst="ellipse">
              <a:avLst/>
            </a:prstGeom>
            <a:solidFill>
              <a:srgbClr val="1CB6C6"/>
            </a:solidFill>
            <a:ln w="381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50"/>
                <a:buFontTx/>
                <a:buNone/>
                <a:tabLst/>
                <a:defRPr/>
              </a:pPr>
              <a:endParaRPr kumimoji="0" sz="1350" b="0" i="0" u="none" strike="noStrike" kern="0" cap="none" spc="0" normalizeH="0" baseline="0" noProof="0">
                <a:ln>
                  <a:noFill/>
                </a:ln>
                <a:solidFill>
                  <a:srgbClr val="FFFFFF"/>
                </a:solidFill>
                <a:effectLst/>
                <a:uLnTx/>
                <a:uFillTx/>
                <a:ea typeface="Verdana"/>
                <a:cs typeface="+mn-cs"/>
                <a:sym typeface="Verdana"/>
              </a:endParaRPr>
            </a:p>
          </p:txBody>
        </p:sp>
        <p:sp>
          <p:nvSpPr>
            <p:cNvPr id="28" name="Google Shape;1636;p13">
              <a:extLst>
                <a:ext uri="{FF2B5EF4-FFF2-40B4-BE49-F238E27FC236}">
                  <a16:creationId xmlns:a16="http://schemas.microsoft.com/office/drawing/2014/main" id="{4E89FC49-017C-5CC9-31EF-2DA3596DD5A1}"/>
                </a:ext>
              </a:extLst>
            </p:cNvPr>
            <p:cNvSpPr/>
            <p:nvPr/>
          </p:nvSpPr>
          <p:spPr>
            <a:xfrm>
              <a:off x="2885658" y="2118180"/>
              <a:ext cx="576001" cy="576001"/>
            </a:xfrm>
            <a:prstGeom prst="ellipse">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50"/>
                <a:buFont typeface="Verdana"/>
                <a:buNone/>
                <a:tabLst/>
                <a:defRPr/>
              </a:pPr>
              <a:endParaRPr kumimoji="0" sz="1350" b="0" i="0" u="none" strike="noStrike" kern="0" cap="none" spc="0" normalizeH="0" baseline="0" noProof="0">
                <a:ln>
                  <a:noFill/>
                </a:ln>
                <a:solidFill>
                  <a:srgbClr val="FFFFFF"/>
                </a:solidFill>
                <a:effectLst/>
                <a:uLnTx/>
                <a:uFillTx/>
                <a:ea typeface="Verdana"/>
                <a:cs typeface="Arial" panose="020B0604020202020204" pitchFamily="34" charset="0"/>
                <a:sym typeface="Verdana"/>
              </a:endParaRPr>
            </a:p>
          </p:txBody>
        </p:sp>
        <p:pic>
          <p:nvPicPr>
            <p:cNvPr id="29" name="Google Shape;1640;p13">
              <a:extLst>
                <a:ext uri="{FF2B5EF4-FFF2-40B4-BE49-F238E27FC236}">
                  <a16:creationId xmlns:a16="http://schemas.microsoft.com/office/drawing/2014/main" id="{39553F15-2079-B14F-742F-BB6047F7603A}"/>
                </a:ext>
              </a:extLst>
            </p:cNvPr>
            <p:cNvPicPr preferRelativeResize="0"/>
            <p:nvPr/>
          </p:nvPicPr>
          <p:blipFill rotWithShape="1">
            <a:blip r:embed="rId5" cstate="print">
              <a:alphaModFix/>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2976323" y="2286070"/>
              <a:ext cx="431313" cy="246465"/>
            </a:xfrm>
            <a:prstGeom prst="rect">
              <a:avLst/>
            </a:prstGeom>
            <a:noFill/>
            <a:ln>
              <a:noFill/>
            </a:ln>
          </p:spPr>
        </p:pic>
      </p:grpSp>
      <p:grpSp>
        <p:nvGrpSpPr>
          <p:cNvPr id="30" name="Group 11">
            <a:extLst>
              <a:ext uri="{FF2B5EF4-FFF2-40B4-BE49-F238E27FC236}">
                <a16:creationId xmlns:a16="http://schemas.microsoft.com/office/drawing/2014/main" id="{CAE5F174-5010-8889-A650-38C0DFB57337}"/>
              </a:ext>
            </a:extLst>
          </p:cNvPr>
          <p:cNvGrpSpPr/>
          <p:nvPr/>
        </p:nvGrpSpPr>
        <p:grpSpPr>
          <a:xfrm>
            <a:off x="1070494" y="2738763"/>
            <a:ext cx="720000" cy="720000"/>
            <a:chOff x="338976" y="1990710"/>
            <a:chExt cx="720000" cy="720000"/>
          </a:xfrm>
        </p:grpSpPr>
        <p:sp>
          <p:nvSpPr>
            <p:cNvPr id="31" name="Google Shape;1627;p13">
              <a:extLst>
                <a:ext uri="{FF2B5EF4-FFF2-40B4-BE49-F238E27FC236}">
                  <a16:creationId xmlns:a16="http://schemas.microsoft.com/office/drawing/2014/main" id="{C2CB7B04-E2C2-7058-CD15-1597CF5867BC}"/>
                </a:ext>
              </a:extLst>
            </p:cNvPr>
            <p:cNvSpPr/>
            <p:nvPr/>
          </p:nvSpPr>
          <p:spPr>
            <a:xfrm>
              <a:off x="338976" y="1990710"/>
              <a:ext cx="720000" cy="720000"/>
            </a:xfrm>
            <a:prstGeom prst="ellipse">
              <a:avLst/>
            </a:prstGeom>
            <a:solidFill>
              <a:srgbClr val="1CB6C6"/>
            </a:solidFill>
            <a:ln w="381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50"/>
                <a:buFontTx/>
                <a:buNone/>
                <a:tabLst/>
                <a:defRPr/>
              </a:pPr>
              <a:endParaRPr kumimoji="0" sz="1350" b="0" i="0" u="none" strike="noStrike" kern="0" cap="none" spc="0" normalizeH="0" baseline="0" noProof="0">
                <a:ln>
                  <a:noFill/>
                </a:ln>
                <a:solidFill>
                  <a:srgbClr val="FFFFFF"/>
                </a:solidFill>
                <a:effectLst/>
                <a:uLnTx/>
                <a:uFillTx/>
                <a:ea typeface="Verdana"/>
                <a:cs typeface="+mn-cs"/>
                <a:sym typeface="Verdana"/>
              </a:endParaRPr>
            </a:p>
          </p:txBody>
        </p:sp>
        <p:sp>
          <p:nvSpPr>
            <p:cNvPr id="32" name="Google Shape;1628;p13">
              <a:extLst>
                <a:ext uri="{FF2B5EF4-FFF2-40B4-BE49-F238E27FC236}">
                  <a16:creationId xmlns:a16="http://schemas.microsoft.com/office/drawing/2014/main" id="{7DF1E7D6-0595-4EEB-783F-4CC5C8CCB3AD}"/>
                </a:ext>
              </a:extLst>
            </p:cNvPr>
            <p:cNvSpPr/>
            <p:nvPr/>
          </p:nvSpPr>
          <p:spPr>
            <a:xfrm>
              <a:off x="410974" y="2062706"/>
              <a:ext cx="576001" cy="576001"/>
            </a:xfrm>
            <a:prstGeom prst="ellipse">
              <a:avLst/>
            </a:prstGeom>
            <a:solidFill>
              <a:schemeClr val="lt1"/>
            </a:solidFill>
            <a:ln w="12700" cap="flat" cmpd="sng">
              <a:solidFill>
                <a:srgbClr val="1CB6C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50"/>
                <a:buFont typeface="Verdana"/>
                <a:buNone/>
                <a:tabLst/>
                <a:defRPr/>
              </a:pPr>
              <a:endParaRPr kumimoji="0" sz="1350" b="0" i="0" u="none" strike="noStrike" kern="0" cap="none" spc="0" normalizeH="0" baseline="0" noProof="0">
                <a:ln>
                  <a:noFill/>
                </a:ln>
                <a:solidFill>
                  <a:srgbClr val="FFFFFF"/>
                </a:solidFill>
                <a:effectLst/>
                <a:uLnTx/>
                <a:uFillTx/>
                <a:ea typeface="Verdana"/>
                <a:cs typeface="Arial" panose="020B0604020202020204" pitchFamily="34" charset="0"/>
                <a:sym typeface="Verdana"/>
              </a:endParaRPr>
            </a:p>
          </p:txBody>
        </p:sp>
        <p:pic>
          <p:nvPicPr>
            <p:cNvPr id="33" name="Google Shape;1641;p13">
              <a:extLst>
                <a:ext uri="{FF2B5EF4-FFF2-40B4-BE49-F238E27FC236}">
                  <a16:creationId xmlns:a16="http://schemas.microsoft.com/office/drawing/2014/main" id="{F2A74E69-CC6E-809A-CF43-21E65EFA80D9}"/>
                </a:ext>
              </a:extLst>
            </p:cNvPr>
            <p:cNvPicPr preferRelativeResize="0"/>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43555" y="2178878"/>
              <a:ext cx="312201" cy="312201"/>
            </a:xfrm>
            <a:prstGeom prst="rect">
              <a:avLst/>
            </a:prstGeom>
            <a:noFill/>
            <a:ln>
              <a:noFill/>
            </a:ln>
          </p:spPr>
        </p:pic>
      </p:grpSp>
      <p:grpSp>
        <p:nvGrpSpPr>
          <p:cNvPr id="34" name="Group 14">
            <a:extLst>
              <a:ext uri="{FF2B5EF4-FFF2-40B4-BE49-F238E27FC236}">
                <a16:creationId xmlns:a16="http://schemas.microsoft.com/office/drawing/2014/main" id="{9E95CEC9-2AC1-3D02-CD2C-9B92DCA178D4}"/>
              </a:ext>
            </a:extLst>
          </p:cNvPr>
          <p:cNvGrpSpPr/>
          <p:nvPr/>
        </p:nvGrpSpPr>
        <p:grpSpPr>
          <a:xfrm>
            <a:off x="5952419" y="2738763"/>
            <a:ext cx="720000" cy="720000"/>
            <a:chOff x="5244046" y="2022438"/>
            <a:chExt cx="720000" cy="720000"/>
          </a:xfrm>
        </p:grpSpPr>
        <p:sp>
          <p:nvSpPr>
            <p:cNvPr id="35" name="Google Shape;1631;p13">
              <a:extLst>
                <a:ext uri="{FF2B5EF4-FFF2-40B4-BE49-F238E27FC236}">
                  <a16:creationId xmlns:a16="http://schemas.microsoft.com/office/drawing/2014/main" id="{BF004766-688B-D45D-8920-B6365373C3D0}"/>
                </a:ext>
              </a:extLst>
            </p:cNvPr>
            <p:cNvSpPr/>
            <p:nvPr/>
          </p:nvSpPr>
          <p:spPr>
            <a:xfrm>
              <a:off x="5244046" y="2022438"/>
              <a:ext cx="720000" cy="720000"/>
            </a:xfrm>
            <a:prstGeom prst="ellipse">
              <a:avLst/>
            </a:prstGeom>
            <a:solidFill>
              <a:srgbClr val="1CB6C6"/>
            </a:solidFill>
            <a:ln w="381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50"/>
                <a:buFontTx/>
                <a:buNone/>
                <a:tabLst/>
                <a:defRPr/>
              </a:pPr>
              <a:endParaRPr kumimoji="0" sz="1350" b="0" i="0" u="none" strike="noStrike" kern="0" cap="none" spc="0" normalizeH="0" baseline="0" noProof="0">
                <a:ln>
                  <a:noFill/>
                </a:ln>
                <a:solidFill>
                  <a:srgbClr val="FFFFFF"/>
                </a:solidFill>
                <a:effectLst/>
                <a:uLnTx/>
                <a:uFillTx/>
                <a:ea typeface="Verdana"/>
                <a:cs typeface="+mn-cs"/>
                <a:sym typeface="Verdana"/>
              </a:endParaRPr>
            </a:p>
          </p:txBody>
        </p:sp>
        <p:sp>
          <p:nvSpPr>
            <p:cNvPr id="36" name="Google Shape;1632;p13">
              <a:extLst>
                <a:ext uri="{FF2B5EF4-FFF2-40B4-BE49-F238E27FC236}">
                  <a16:creationId xmlns:a16="http://schemas.microsoft.com/office/drawing/2014/main" id="{C43702DB-DD7F-2B87-3228-C7A6D4A04693}"/>
                </a:ext>
              </a:extLst>
            </p:cNvPr>
            <p:cNvSpPr/>
            <p:nvPr/>
          </p:nvSpPr>
          <p:spPr>
            <a:xfrm>
              <a:off x="5316046" y="2094442"/>
              <a:ext cx="576001" cy="576001"/>
            </a:xfrm>
            <a:prstGeom prst="ellipse">
              <a:avLst/>
            </a:prstGeom>
            <a:solidFill>
              <a:schemeClr val="lt1"/>
            </a:solidFill>
            <a:ln w="12700" cap="flat" cmpd="sng">
              <a:solidFill>
                <a:srgbClr val="1CB6C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50"/>
                <a:buFont typeface="Verdana"/>
                <a:buNone/>
                <a:tabLst/>
                <a:defRPr/>
              </a:pPr>
              <a:endParaRPr kumimoji="0" sz="1350" b="0" i="0" u="none" strike="noStrike" kern="0" cap="none" spc="0" normalizeH="0" baseline="0" noProof="0">
                <a:ln>
                  <a:noFill/>
                </a:ln>
                <a:solidFill>
                  <a:srgbClr val="FFFFFF"/>
                </a:solidFill>
                <a:effectLst/>
                <a:uLnTx/>
                <a:uFillTx/>
                <a:ea typeface="Verdana"/>
                <a:cs typeface="Arial" panose="020B0604020202020204" pitchFamily="34" charset="0"/>
                <a:sym typeface="Verdana"/>
              </a:endParaRPr>
            </a:p>
          </p:txBody>
        </p:sp>
        <p:pic>
          <p:nvPicPr>
            <p:cNvPr id="37" name="Google Shape;1642;p13">
              <a:extLst>
                <a:ext uri="{FF2B5EF4-FFF2-40B4-BE49-F238E27FC236}">
                  <a16:creationId xmlns:a16="http://schemas.microsoft.com/office/drawing/2014/main" id="{ACA0471C-5446-2FCF-FDA7-2949FC14C6FE}"/>
                </a:ext>
              </a:extLst>
            </p:cNvPr>
            <p:cNvPicPr preferRelativeResize="0"/>
            <p:nvPr/>
          </p:nvPicPr>
          <p:blipFill rotWithShape="1">
            <a:blip r:embed="rId8" cstate="print">
              <a:alphaModFix/>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5444165" y="2198673"/>
              <a:ext cx="318600" cy="307355"/>
            </a:xfrm>
            <a:prstGeom prst="rect">
              <a:avLst/>
            </a:prstGeom>
            <a:noFill/>
            <a:ln>
              <a:noFill/>
            </a:ln>
          </p:spPr>
        </p:pic>
      </p:grpSp>
      <p:grpSp>
        <p:nvGrpSpPr>
          <p:cNvPr id="38" name="Group 24">
            <a:extLst>
              <a:ext uri="{FF2B5EF4-FFF2-40B4-BE49-F238E27FC236}">
                <a16:creationId xmlns:a16="http://schemas.microsoft.com/office/drawing/2014/main" id="{96A446CF-E1BE-AF84-517A-EF8892B00AF8}"/>
              </a:ext>
            </a:extLst>
          </p:cNvPr>
          <p:cNvGrpSpPr/>
          <p:nvPr/>
        </p:nvGrpSpPr>
        <p:grpSpPr>
          <a:xfrm>
            <a:off x="5975566" y="3882340"/>
            <a:ext cx="720000" cy="720000"/>
            <a:chOff x="5244046" y="3198225"/>
            <a:chExt cx="720000" cy="720000"/>
          </a:xfrm>
        </p:grpSpPr>
        <p:sp>
          <p:nvSpPr>
            <p:cNvPr id="39" name="Google Shape;1623;p13">
              <a:extLst>
                <a:ext uri="{FF2B5EF4-FFF2-40B4-BE49-F238E27FC236}">
                  <a16:creationId xmlns:a16="http://schemas.microsoft.com/office/drawing/2014/main" id="{67F160C6-2DE0-CD45-F648-566DE9588A1E}"/>
                </a:ext>
              </a:extLst>
            </p:cNvPr>
            <p:cNvSpPr/>
            <p:nvPr/>
          </p:nvSpPr>
          <p:spPr>
            <a:xfrm>
              <a:off x="5244046" y="3198225"/>
              <a:ext cx="720000" cy="720000"/>
            </a:xfrm>
            <a:prstGeom prst="ellipse">
              <a:avLst/>
            </a:prstGeom>
            <a:solidFill>
              <a:srgbClr val="1CB6C6"/>
            </a:solidFill>
            <a:ln w="381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50"/>
                <a:buFontTx/>
                <a:buNone/>
                <a:tabLst/>
                <a:defRPr/>
              </a:pPr>
              <a:endParaRPr kumimoji="0" sz="1350" b="0" i="0" u="none" strike="noStrike" kern="0" cap="none" spc="0" normalizeH="0" baseline="0" noProof="0">
                <a:ln>
                  <a:noFill/>
                </a:ln>
                <a:solidFill>
                  <a:srgbClr val="FFFFFF"/>
                </a:solidFill>
                <a:effectLst/>
                <a:uLnTx/>
                <a:uFillTx/>
                <a:ea typeface="Verdana"/>
                <a:cs typeface="+mn-cs"/>
                <a:sym typeface="Verdana"/>
              </a:endParaRPr>
            </a:p>
          </p:txBody>
        </p:sp>
        <p:sp>
          <p:nvSpPr>
            <p:cNvPr id="40" name="Google Shape;1624;p13">
              <a:extLst>
                <a:ext uri="{FF2B5EF4-FFF2-40B4-BE49-F238E27FC236}">
                  <a16:creationId xmlns:a16="http://schemas.microsoft.com/office/drawing/2014/main" id="{EE629F25-6734-EE46-F11B-476D74BDFB21}"/>
                </a:ext>
              </a:extLst>
            </p:cNvPr>
            <p:cNvSpPr/>
            <p:nvPr/>
          </p:nvSpPr>
          <p:spPr>
            <a:xfrm>
              <a:off x="5316046" y="3270225"/>
              <a:ext cx="576001" cy="576001"/>
            </a:xfrm>
            <a:prstGeom prst="ellipse">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50"/>
                <a:buFont typeface="Verdana"/>
                <a:buNone/>
                <a:tabLst/>
                <a:defRPr/>
              </a:pPr>
              <a:endParaRPr kumimoji="0" sz="1350" b="0" i="0" u="none" strike="noStrike" kern="0" cap="none" spc="0" normalizeH="0" baseline="0" noProof="0">
                <a:ln>
                  <a:noFill/>
                </a:ln>
                <a:solidFill>
                  <a:srgbClr val="FFFFFF"/>
                </a:solidFill>
                <a:effectLst/>
                <a:uLnTx/>
                <a:uFillTx/>
                <a:ea typeface="Verdana"/>
                <a:cs typeface="Arial" panose="020B0604020202020204" pitchFamily="34" charset="0"/>
                <a:sym typeface="Verdana"/>
              </a:endParaRPr>
            </a:p>
          </p:txBody>
        </p:sp>
        <p:sp>
          <p:nvSpPr>
            <p:cNvPr id="41" name="Google Shape;1643;p13">
              <a:extLst>
                <a:ext uri="{FF2B5EF4-FFF2-40B4-BE49-F238E27FC236}">
                  <a16:creationId xmlns:a16="http://schemas.microsoft.com/office/drawing/2014/main" id="{BFFBEA9D-BF6F-41A3-EDB0-FC151A9D2E30}"/>
                </a:ext>
              </a:extLst>
            </p:cNvPr>
            <p:cNvSpPr/>
            <p:nvPr/>
          </p:nvSpPr>
          <p:spPr>
            <a:xfrm>
              <a:off x="5459787" y="3401905"/>
              <a:ext cx="89872" cy="337717"/>
            </a:xfrm>
            <a:custGeom>
              <a:avLst/>
              <a:gdLst/>
              <a:ahLst/>
              <a:cxnLst/>
              <a:rect l="l" t="t" r="r" b="b"/>
              <a:pathLst>
                <a:path w="89872" h="337717" extrusionOk="0">
                  <a:moveTo>
                    <a:pt x="0" y="331388"/>
                  </a:moveTo>
                  <a:cubicBezTo>
                    <a:pt x="67" y="334855"/>
                    <a:pt x="2862" y="337650"/>
                    <a:pt x="6329" y="337717"/>
                  </a:cubicBezTo>
                  <a:lnTo>
                    <a:pt x="38227" y="337717"/>
                  </a:lnTo>
                  <a:cubicBezTo>
                    <a:pt x="41694" y="337650"/>
                    <a:pt x="44489" y="334855"/>
                    <a:pt x="44556" y="331388"/>
                  </a:cubicBezTo>
                  <a:lnTo>
                    <a:pt x="44556" y="228225"/>
                  </a:lnTo>
                  <a:lnTo>
                    <a:pt x="44556" y="228225"/>
                  </a:lnTo>
                  <a:cubicBezTo>
                    <a:pt x="69873" y="228225"/>
                    <a:pt x="89872" y="201770"/>
                    <a:pt x="89872" y="169112"/>
                  </a:cubicBezTo>
                  <a:cubicBezTo>
                    <a:pt x="89872" y="136454"/>
                    <a:pt x="69619" y="109999"/>
                    <a:pt x="44303" y="109999"/>
                  </a:cubicBezTo>
                  <a:lnTo>
                    <a:pt x="44303" y="109999"/>
                  </a:lnTo>
                  <a:lnTo>
                    <a:pt x="44303" y="6329"/>
                  </a:lnTo>
                  <a:cubicBezTo>
                    <a:pt x="44236" y="2862"/>
                    <a:pt x="41441" y="67"/>
                    <a:pt x="37974" y="0"/>
                  </a:cubicBezTo>
                  <a:lnTo>
                    <a:pt x="6329" y="0"/>
                  </a:lnTo>
                  <a:cubicBezTo>
                    <a:pt x="2862" y="67"/>
                    <a:pt x="67" y="2862"/>
                    <a:pt x="0" y="6329"/>
                  </a:cubicBezTo>
                  <a:lnTo>
                    <a:pt x="0" y="160125"/>
                  </a:lnTo>
                  <a:cubicBezTo>
                    <a:pt x="0" y="163036"/>
                    <a:pt x="0" y="166074"/>
                    <a:pt x="0" y="169112"/>
                  </a:cubicBezTo>
                  <a:cubicBezTo>
                    <a:pt x="0" y="172150"/>
                    <a:pt x="0" y="175188"/>
                    <a:pt x="0" y="178099"/>
                  </a:cubicBezTo>
                  <a:close/>
                </a:path>
              </a:pathLst>
            </a:custGeom>
            <a:solidFill>
              <a:srgbClr val="3666A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Verdana"/>
                <a:cs typeface="Arial" panose="020B0604020202020204" pitchFamily="34" charset="0"/>
                <a:sym typeface="Verdana"/>
              </a:endParaRPr>
            </a:p>
          </p:txBody>
        </p:sp>
        <p:sp>
          <p:nvSpPr>
            <p:cNvPr id="42" name="Google Shape;1644;p13">
              <a:extLst>
                <a:ext uri="{FF2B5EF4-FFF2-40B4-BE49-F238E27FC236}">
                  <a16:creationId xmlns:a16="http://schemas.microsoft.com/office/drawing/2014/main" id="{D9035A49-292F-D458-642D-BEE354A1CBBE}"/>
                </a:ext>
              </a:extLst>
            </p:cNvPr>
            <p:cNvSpPr/>
            <p:nvPr/>
          </p:nvSpPr>
          <p:spPr>
            <a:xfrm>
              <a:off x="5719883" y="3426150"/>
              <a:ext cx="78115" cy="290294"/>
            </a:xfrm>
            <a:custGeom>
              <a:avLst/>
              <a:gdLst/>
              <a:ahLst/>
              <a:cxnLst/>
              <a:rect l="l" t="t" r="r" b="b"/>
              <a:pathLst>
                <a:path w="78115" h="290294" extrusionOk="0">
                  <a:moveTo>
                    <a:pt x="29520" y="2843"/>
                  </a:moveTo>
                  <a:cubicBezTo>
                    <a:pt x="26776" y="-327"/>
                    <a:pt x="22088" y="-927"/>
                    <a:pt x="18634" y="1451"/>
                  </a:cubicBezTo>
                  <a:lnTo>
                    <a:pt x="3571" y="12337"/>
                  </a:lnTo>
                  <a:cubicBezTo>
                    <a:pt x="-154" y="14938"/>
                    <a:pt x="-1065" y="20068"/>
                    <a:pt x="1537" y="23793"/>
                  </a:cubicBezTo>
                  <a:cubicBezTo>
                    <a:pt x="1582" y="23857"/>
                    <a:pt x="1626" y="23920"/>
                    <a:pt x="1673" y="23982"/>
                  </a:cubicBezTo>
                  <a:cubicBezTo>
                    <a:pt x="56259" y="95657"/>
                    <a:pt x="56259" y="194962"/>
                    <a:pt x="1673" y="266637"/>
                  </a:cubicBezTo>
                  <a:cubicBezTo>
                    <a:pt x="-1050" y="270188"/>
                    <a:pt x="-378" y="275272"/>
                    <a:pt x="3173" y="277995"/>
                  </a:cubicBezTo>
                  <a:cubicBezTo>
                    <a:pt x="3302" y="278095"/>
                    <a:pt x="3436" y="278191"/>
                    <a:pt x="3571" y="278283"/>
                  </a:cubicBezTo>
                  <a:lnTo>
                    <a:pt x="18888" y="288789"/>
                  </a:lnTo>
                  <a:cubicBezTo>
                    <a:pt x="22398" y="291318"/>
                    <a:pt x="27284" y="290587"/>
                    <a:pt x="29900" y="287143"/>
                  </a:cubicBezTo>
                  <a:cubicBezTo>
                    <a:pt x="94187" y="203467"/>
                    <a:pt x="94187" y="87025"/>
                    <a:pt x="29900" y="3349"/>
                  </a:cubicBezTo>
                </a:path>
              </a:pathLst>
            </a:custGeom>
            <a:solidFill>
              <a:srgbClr val="3666A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Verdana"/>
                <a:cs typeface="Arial" panose="020B0604020202020204" pitchFamily="34" charset="0"/>
                <a:sym typeface="Verdana"/>
              </a:endParaRPr>
            </a:p>
          </p:txBody>
        </p:sp>
        <p:sp>
          <p:nvSpPr>
            <p:cNvPr id="43" name="Google Shape;1645;p13">
              <a:extLst>
                <a:ext uri="{FF2B5EF4-FFF2-40B4-BE49-F238E27FC236}">
                  <a16:creationId xmlns:a16="http://schemas.microsoft.com/office/drawing/2014/main" id="{9B616363-5894-27D5-83AB-1003733F3755}"/>
                </a:ext>
              </a:extLst>
            </p:cNvPr>
            <p:cNvSpPr/>
            <p:nvPr/>
          </p:nvSpPr>
          <p:spPr>
            <a:xfrm>
              <a:off x="5661814" y="3466029"/>
              <a:ext cx="65417" cy="210024"/>
            </a:xfrm>
            <a:custGeom>
              <a:avLst/>
              <a:gdLst/>
              <a:ahLst/>
              <a:cxnLst/>
              <a:rect l="l" t="t" r="r" b="b"/>
              <a:pathLst>
                <a:path w="65417" h="210024" extrusionOk="0">
                  <a:moveTo>
                    <a:pt x="3160" y="197897"/>
                  </a:moveTo>
                  <a:lnTo>
                    <a:pt x="18856" y="208657"/>
                  </a:lnTo>
                  <a:cubicBezTo>
                    <a:pt x="22222" y="210955"/>
                    <a:pt x="26786" y="210295"/>
                    <a:pt x="29362" y="207138"/>
                  </a:cubicBezTo>
                  <a:cubicBezTo>
                    <a:pt x="77436" y="147474"/>
                    <a:pt x="77436" y="62374"/>
                    <a:pt x="29362" y="2710"/>
                  </a:cubicBezTo>
                  <a:cubicBezTo>
                    <a:pt x="26734" y="-280"/>
                    <a:pt x="22305" y="-873"/>
                    <a:pt x="18982" y="1318"/>
                  </a:cubicBezTo>
                  <a:lnTo>
                    <a:pt x="3413" y="12077"/>
                  </a:lnTo>
                  <a:cubicBezTo>
                    <a:pt x="-159" y="14577"/>
                    <a:pt x="-1062" y="19482"/>
                    <a:pt x="1388" y="23090"/>
                  </a:cubicBezTo>
                  <a:cubicBezTo>
                    <a:pt x="40374" y="77772"/>
                    <a:pt x="40501" y="131949"/>
                    <a:pt x="1388" y="186758"/>
                  </a:cubicBezTo>
                  <a:cubicBezTo>
                    <a:pt x="-1074" y="190405"/>
                    <a:pt x="-176" y="195351"/>
                    <a:pt x="3413" y="197897"/>
                  </a:cubicBezTo>
                </a:path>
              </a:pathLst>
            </a:custGeom>
            <a:solidFill>
              <a:srgbClr val="3666A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Verdana"/>
                <a:cs typeface="Arial" panose="020B0604020202020204" pitchFamily="34" charset="0"/>
                <a:sym typeface="Verdana"/>
              </a:endParaRPr>
            </a:p>
          </p:txBody>
        </p:sp>
        <p:sp>
          <p:nvSpPr>
            <p:cNvPr id="44" name="Google Shape;1646;p13">
              <a:extLst>
                <a:ext uri="{FF2B5EF4-FFF2-40B4-BE49-F238E27FC236}">
                  <a16:creationId xmlns:a16="http://schemas.microsoft.com/office/drawing/2014/main" id="{C2EB2967-6F80-D6CC-D894-D7118994A3C2}"/>
                </a:ext>
              </a:extLst>
            </p:cNvPr>
            <p:cNvSpPr/>
            <p:nvPr/>
          </p:nvSpPr>
          <p:spPr>
            <a:xfrm>
              <a:off x="5602034" y="3506878"/>
              <a:ext cx="53728" cy="128294"/>
            </a:xfrm>
            <a:custGeom>
              <a:avLst/>
              <a:gdLst/>
              <a:ahLst/>
              <a:cxnLst/>
              <a:rect l="l" t="t" r="r" b="b"/>
              <a:pathLst>
                <a:path w="53728" h="128294" extrusionOk="0">
                  <a:moveTo>
                    <a:pt x="4333" y="116670"/>
                  </a:moveTo>
                  <a:lnTo>
                    <a:pt x="19017" y="126796"/>
                  </a:lnTo>
                  <a:cubicBezTo>
                    <a:pt x="22572" y="129200"/>
                    <a:pt x="27348" y="128663"/>
                    <a:pt x="30282" y="125530"/>
                  </a:cubicBezTo>
                  <a:cubicBezTo>
                    <a:pt x="61784" y="90474"/>
                    <a:pt x="61511" y="37225"/>
                    <a:pt x="29649" y="2494"/>
                  </a:cubicBezTo>
                  <a:cubicBezTo>
                    <a:pt x="26728" y="-401"/>
                    <a:pt x="22168" y="-825"/>
                    <a:pt x="18763" y="1481"/>
                  </a:cubicBezTo>
                  <a:lnTo>
                    <a:pt x="4586" y="11101"/>
                  </a:lnTo>
                  <a:cubicBezTo>
                    <a:pt x="719" y="13058"/>
                    <a:pt x="-830" y="17780"/>
                    <a:pt x="1127" y="21647"/>
                  </a:cubicBezTo>
                  <a:cubicBezTo>
                    <a:pt x="1524" y="22434"/>
                    <a:pt x="2052" y="23148"/>
                    <a:pt x="2688" y="23759"/>
                  </a:cubicBezTo>
                  <a:cubicBezTo>
                    <a:pt x="24713" y="54139"/>
                    <a:pt x="24713" y="74392"/>
                    <a:pt x="2688" y="103758"/>
                  </a:cubicBezTo>
                  <a:cubicBezTo>
                    <a:pt x="-983" y="108695"/>
                    <a:pt x="-1236" y="112872"/>
                    <a:pt x="4080" y="116416"/>
                  </a:cubicBezTo>
                </a:path>
              </a:pathLst>
            </a:custGeom>
            <a:solidFill>
              <a:srgbClr val="3666A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Verdana"/>
                <a:cs typeface="Arial" panose="020B0604020202020204" pitchFamily="34" charset="0"/>
                <a:sym typeface="Verdana"/>
              </a:endParaRPr>
            </a:p>
          </p:txBody>
        </p:sp>
      </p:grpSp>
    </p:spTree>
    <p:extLst>
      <p:ext uri="{BB962C8B-B14F-4D97-AF65-F5344CB8AC3E}">
        <p14:creationId xmlns:p14="http://schemas.microsoft.com/office/powerpoint/2010/main" val="347063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B725EE-58FE-C94A-403A-E5BDDF0D0B3B}"/>
              </a:ext>
            </a:extLst>
          </p:cNvPr>
          <p:cNvSpPr>
            <a:spLocks noGrp="1"/>
          </p:cNvSpPr>
          <p:nvPr>
            <p:ph type="title"/>
          </p:nvPr>
        </p:nvSpPr>
        <p:spPr>
          <a:xfrm>
            <a:off x="250804" y="412408"/>
            <a:ext cx="8666800" cy="249299"/>
          </a:xfrm>
        </p:spPr>
        <p:txBody>
          <a:bodyPr/>
          <a:lstStyle/>
          <a:p>
            <a:r>
              <a:rPr lang="fr-FR" dirty="0"/>
              <a:t>Le processus inné de réparation ou « self-</a:t>
            </a:r>
            <a:r>
              <a:rPr lang="fr-FR" dirty="0" err="1"/>
              <a:t>healing</a:t>
            </a:r>
            <a:r>
              <a:rPr lang="fr-FR" dirty="0"/>
              <a:t> »</a:t>
            </a:r>
          </a:p>
        </p:txBody>
      </p:sp>
      <p:sp>
        <p:nvSpPr>
          <p:cNvPr id="3" name="Espace réservé du numéro de diapositive 2">
            <a:extLst>
              <a:ext uri="{FF2B5EF4-FFF2-40B4-BE49-F238E27FC236}">
                <a16:creationId xmlns:a16="http://schemas.microsoft.com/office/drawing/2014/main" id="{E64042DD-1646-91B1-2C5F-2DC4034EFE98}"/>
              </a:ext>
            </a:extLst>
          </p:cNvPr>
          <p:cNvSpPr>
            <a:spLocks noGrp="1"/>
          </p:cNvSpPr>
          <p:nvPr>
            <p:ph type="sldNum" sz="quarter" idx="10"/>
          </p:nvPr>
        </p:nvSpPr>
        <p:spPr/>
        <p:txBody>
          <a:bodyPr/>
          <a:lstStyle/>
          <a:p>
            <a:fld id="{48472333-AD7F-47E8-93D9-5C90FF74B431}" type="slidenum">
              <a:rPr lang="en-IN" smtClean="0"/>
              <a:pPr/>
              <a:t>27</a:t>
            </a:fld>
            <a:endParaRPr lang="en-IN"/>
          </a:p>
        </p:txBody>
      </p:sp>
      <p:sp>
        <p:nvSpPr>
          <p:cNvPr id="4" name="Espace réservé du contenu 3">
            <a:extLst>
              <a:ext uri="{FF2B5EF4-FFF2-40B4-BE49-F238E27FC236}">
                <a16:creationId xmlns:a16="http://schemas.microsoft.com/office/drawing/2014/main" id="{19FC8BB3-2294-15AF-4C6D-2B4512E733B7}"/>
              </a:ext>
            </a:extLst>
          </p:cNvPr>
          <p:cNvSpPr>
            <a:spLocks noGrp="1"/>
          </p:cNvSpPr>
          <p:nvPr>
            <p:ph sz="quarter" idx="11"/>
          </p:nvPr>
        </p:nvSpPr>
        <p:spPr>
          <a:xfrm>
            <a:off x="250825" y="1177681"/>
            <a:ext cx="3970273" cy="1661993"/>
          </a:xfrm>
        </p:spPr>
        <p:txBody>
          <a:bodyPr/>
          <a:lstStyle/>
          <a:p>
            <a:endParaRPr lang="fr-FR" dirty="0"/>
          </a:p>
          <a:p>
            <a:r>
              <a:rPr lang="fr-FR" dirty="0"/>
              <a:t>En cas de survenue d’un stress, l’homéostase corporelle peut être menacée. </a:t>
            </a:r>
          </a:p>
          <a:p>
            <a:endParaRPr lang="fr-FR" dirty="0"/>
          </a:p>
          <a:p>
            <a:r>
              <a:rPr lang="fr-FR" dirty="0"/>
              <a:t>Le processus inné de réparation correspond à la capacité du corps et de l’esprit à favoriser des mécanismes de retour à l’équilibre.</a:t>
            </a:r>
          </a:p>
        </p:txBody>
      </p:sp>
      <p:sp>
        <p:nvSpPr>
          <p:cNvPr id="5" name="Espace réservé du texte 4">
            <a:extLst>
              <a:ext uri="{FF2B5EF4-FFF2-40B4-BE49-F238E27FC236}">
                <a16:creationId xmlns:a16="http://schemas.microsoft.com/office/drawing/2014/main" id="{73C88871-D97D-9650-C36B-0374326575CD}"/>
              </a:ext>
            </a:extLst>
          </p:cNvPr>
          <p:cNvSpPr>
            <a:spLocks noGrp="1"/>
          </p:cNvSpPr>
          <p:nvPr>
            <p:ph type="body" sz="quarter" idx="12"/>
          </p:nvPr>
        </p:nvSpPr>
        <p:spPr>
          <a:xfrm>
            <a:off x="250804" y="4930898"/>
            <a:ext cx="6862764" cy="123111"/>
          </a:xfrm>
        </p:spPr>
        <p:txBody>
          <a:bodyPr/>
          <a:lstStyle/>
          <a:p>
            <a:r>
              <a:rPr lang="fr-FR" err="1"/>
              <a:t>McSwan</a:t>
            </a:r>
            <a:r>
              <a:rPr lang="fr-FR"/>
              <a:t> </a:t>
            </a:r>
            <a:r>
              <a:rPr lang="fr-FR" i="1"/>
              <a:t>et al. </a:t>
            </a:r>
            <a:r>
              <a:rPr lang="fr-FR"/>
              <a:t>2021 ; </a:t>
            </a:r>
            <a:r>
              <a:rPr lang="fr-FR" err="1"/>
              <a:t>Mobasheri</a:t>
            </a:r>
            <a:r>
              <a:rPr lang="fr-FR"/>
              <a:t> 2022 Self-</a:t>
            </a:r>
            <a:r>
              <a:rPr lang="fr-FR" err="1"/>
              <a:t>healing</a:t>
            </a:r>
            <a:r>
              <a:rPr lang="fr-FR"/>
              <a:t> </a:t>
            </a:r>
            <a:r>
              <a:rPr lang="fr-FR" err="1"/>
              <a:t>commentary</a:t>
            </a:r>
            <a:r>
              <a:rPr lang="fr-FR"/>
              <a:t> (</a:t>
            </a:r>
            <a:r>
              <a:rPr lang="fr-FR" err="1"/>
              <a:t>submitted</a:t>
            </a:r>
            <a:r>
              <a:rPr lang="fr-FR"/>
              <a:t>)</a:t>
            </a:r>
          </a:p>
        </p:txBody>
      </p:sp>
      <p:grpSp>
        <p:nvGrpSpPr>
          <p:cNvPr id="15" name="object 4">
            <a:extLst>
              <a:ext uri="{FF2B5EF4-FFF2-40B4-BE49-F238E27FC236}">
                <a16:creationId xmlns:a16="http://schemas.microsoft.com/office/drawing/2014/main" id="{2FE9F870-1717-9817-050D-665C8CD7EB1D}"/>
              </a:ext>
            </a:extLst>
          </p:cNvPr>
          <p:cNvGrpSpPr/>
          <p:nvPr/>
        </p:nvGrpSpPr>
        <p:grpSpPr>
          <a:xfrm>
            <a:off x="4728971" y="1368552"/>
            <a:ext cx="3767454" cy="2822575"/>
            <a:chOff x="4728971" y="1368552"/>
            <a:chExt cx="3767454" cy="2822575"/>
          </a:xfrm>
        </p:grpSpPr>
        <p:sp>
          <p:nvSpPr>
            <p:cNvPr id="16" name="object 5">
              <a:extLst>
                <a:ext uri="{FF2B5EF4-FFF2-40B4-BE49-F238E27FC236}">
                  <a16:creationId xmlns:a16="http://schemas.microsoft.com/office/drawing/2014/main" id="{14CE783B-1CF3-3D63-C306-B07D1B38098C}"/>
                </a:ext>
              </a:extLst>
            </p:cNvPr>
            <p:cNvSpPr/>
            <p:nvPr/>
          </p:nvSpPr>
          <p:spPr>
            <a:xfrm>
              <a:off x="4728971" y="2374391"/>
              <a:ext cx="1649095" cy="1678305"/>
            </a:xfrm>
            <a:custGeom>
              <a:avLst/>
              <a:gdLst/>
              <a:ahLst/>
              <a:cxnLst/>
              <a:rect l="l" t="t" r="r" b="b"/>
              <a:pathLst>
                <a:path w="1649095" h="1678304">
                  <a:moveTo>
                    <a:pt x="824483" y="0"/>
                  </a:moveTo>
                  <a:lnTo>
                    <a:pt x="776044" y="1424"/>
                  </a:lnTo>
                  <a:lnTo>
                    <a:pt x="728341" y="5645"/>
                  </a:lnTo>
                  <a:lnTo>
                    <a:pt x="681452" y="12583"/>
                  </a:lnTo>
                  <a:lnTo>
                    <a:pt x="635454" y="22160"/>
                  </a:lnTo>
                  <a:lnTo>
                    <a:pt x="590425" y="34297"/>
                  </a:lnTo>
                  <a:lnTo>
                    <a:pt x="546441" y="48915"/>
                  </a:lnTo>
                  <a:lnTo>
                    <a:pt x="503580" y="65936"/>
                  </a:lnTo>
                  <a:lnTo>
                    <a:pt x="461920" y="85281"/>
                  </a:lnTo>
                  <a:lnTo>
                    <a:pt x="421538" y="106871"/>
                  </a:lnTo>
                  <a:lnTo>
                    <a:pt x="382512" y="130628"/>
                  </a:lnTo>
                  <a:lnTo>
                    <a:pt x="344918" y="156472"/>
                  </a:lnTo>
                  <a:lnTo>
                    <a:pt x="308834" y="184326"/>
                  </a:lnTo>
                  <a:lnTo>
                    <a:pt x="274337" y="214109"/>
                  </a:lnTo>
                  <a:lnTo>
                    <a:pt x="241506" y="245744"/>
                  </a:lnTo>
                  <a:lnTo>
                    <a:pt x="210416" y="279152"/>
                  </a:lnTo>
                  <a:lnTo>
                    <a:pt x="181147" y="314255"/>
                  </a:lnTo>
                  <a:lnTo>
                    <a:pt x="153774" y="350972"/>
                  </a:lnTo>
                  <a:lnTo>
                    <a:pt x="128375" y="389226"/>
                  </a:lnTo>
                  <a:lnTo>
                    <a:pt x="105028" y="428938"/>
                  </a:lnTo>
                  <a:lnTo>
                    <a:pt x="83811" y="470029"/>
                  </a:lnTo>
                  <a:lnTo>
                    <a:pt x="64799" y="512421"/>
                  </a:lnTo>
                  <a:lnTo>
                    <a:pt x="48072" y="556034"/>
                  </a:lnTo>
                  <a:lnTo>
                    <a:pt x="33705" y="600790"/>
                  </a:lnTo>
                  <a:lnTo>
                    <a:pt x="21778" y="646611"/>
                  </a:lnTo>
                  <a:lnTo>
                    <a:pt x="12366" y="693417"/>
                  </a:lnTo>
                  <a:lnTo>
                    <a:pt x="5547" y="741130"/>
                  </a:lnTo>
                  <a:lnTo>
                    <a:pt x="1399" y="789671"/>
                  </a:lnTo>
                  <a:lnTo>
                    <a:pt x="0" y="838962"/>
                  </a:lnTo>
                  <a:lnTo>
                    <a:pt x="1399" y="888252"/>
                  </a:lnTo>
                  <a:lnTo>
                    <a:pt x="5547" y="936793"/>
                  </a:lnTo>
                  <a:lnTo>
                    <a:pt x="12366" y="984506"/>
                  </a:lnTo>
                  <a:lnTo>
                    <a:pt x="21778" y="1031312"/>
                  </a:lnTo>
                  <a:lnTo>
                    <a:pt x="33705" y="1077133"/>
                  </a:lnTo>
                  <a:lnTo>
                    <a:pt x="48072" y="1121889"/>
                  </a:lnTo>
                  <a:lnTo>
                    <a:pt x="64799" y="1165502"/>
                  </a:lnTo>
                  <a:lnTo>
                    <a:pt x="83811" y="1207894"/>
                  </a:lnTo>
                  <a:lnTo>
                    <a:pt x="105028" y="1248985"/>
                  </a:lnTo>
                  <a:lnTo>
                    <a:pt x="128375" y="1288697"/>
                  </a:lnTo>
                  <a:lnTo>
                    <a:pt x="153774" y="1326951"/>
                  </a:lnTo>
                  <a:lnTo>
                    <a:pt x="181147" y="1363668"/>
                  </a:lnTo>
                  <a:lnTo>
                    <a:pt x="210416" y="1398771"/>
                  </a:lnTo>
                  <a:lnTo>
                    <a:pt x="241506" y="1432178"/>
                  </a:lnTo>
                  <a:lnTo>
                    <a:pt x="274337" y="1463814"/>
                  </a:lnTo>
                  <a:lnTo>
                    <a:pt x="308834" y="1493597"/>
                  </a:lnTo>
                  <a:lnTo>
                    <a:pt x="344918" y="1521451"/>
                  </a:lnTo>
                  <a:lnTo>
                    <a:pt x="382512" y="1547295"/>
                  </a:lnTo>
                  <a:lnTo>
                    <a:pt x="421538" y="1571052"/>
                  </a:lnTo>
                  <a:lnTo>
                    <a:pt x="461920" y="1592642"/>
                  </a:lnTo>
                  <a:lnTo>
                    <a:pt x="503580" y="1611987"/>
                  </a:lnTo>
                  <a:lnTo>
                    <a:pt x="546441" y="1629008"/>
                  </a:lnTo>
                  <a:lnTo>
                    <a:pt x="590425" y="1643626"/>
                  </a:lnTo>
                  <a:lnTo>
                    <a:pt x="635454" y="1655763"/>
                  </a:lnTo>
                  <a:lnTo>
                    <a:pt x="681452" y="1665340"/>
                  </a:lnTo>
                  <a:lnTo>
                    <a:pt x="728341" y="1672278"/>
                  </a:lnTo>
                  <a:lnTo>
                    <a:pt x="776044" y="1676499"/>
                  </a:lnTo>
                  <a:lnTo>
                    <a:pt x="824483" y="1677924"/>
                  </a:lnTo>
                  <a:lnTo>
                    <a:pt x="872923" y="1676499"/>
                  </a:lnTo>
                  <a:lnTo>
                    <a:pt x="920626" y="1672278"/>
                  </a:lnTo>
                  <a:lnTo>
                    <a:pt x="967515" y="1665340"/>
                  </a:lnTo>
                  <a:lnTo>
                    <a:pt x="1013513" y="1655763"/>
                  </a:lnTo>
                  <a:lnTo>
                    <a:pt x="1058542" y="1643626"/>
                  </a:lnTo>
                  <a:lnTo>
                    <a:pt x="1102526" y="1629008"/>
                  </a:lnTo>
                  <a:lnTo>
                    <a:pt x="1145387" y="1611987"/>
                  </a:lnTo>
                  <a:lnTo>
                    <a:pt x="1187047" y="1592642"/>
                  </a:lnTo>
                  <a:lnTo>
                    <a:pt x="1227429" y="1571052"/>
                  </a:lnTo>
                  <a:lnTo>
                    <a:pt x="1266455" y="1547295"/>
                  </a:lnTo>
                  <a:lnTo>
                    <a:pt x="1304049" y="1521451"/>
                  </a:lnTo>
                  <a:lnTo>
                    <a:pt x="1340133" y="1493597"/>
                  </a:lnTo>
                  <a:lnTo>
                    <a:pt x="1374630" y="1463814"/>
                  </a:lnTo>
                  <a:lnTo>
                    <a:pt x="1407461" y="1432179"/>
                  </a:lnTo>
                  <a:lnTo>
                    <a:pt x="1438551" y="1398771"/>
                  </a:lnTo>
                  <a:lnTo>
                    <a:pt x="1467820" y="1363668"/>
                  </a:lnTo>
                  <a:lnTo>
                    <a:pt x="1495193" y="1326951"/>
                  </a:lnTo>
                  <a:lnTo>
                    <a:pt x="1520592" y="1288697"/>
                  </a:lnTo>
                  <a:lnTo>
                    <a:pt x="1543939" y="1248985"/>
                  </a:lnTo>
                  <a:lnTo>
                    <a:pt x="1565156" y="1207894"/>
                  </a:lnTo>
                  <a:lnTo>
                    <a:pt x="1584168" y="1165502"/>
                  </a:lnTo>
                  <a:lnTo>
                    <a:pt x="1600895" y="1121889"/>
                  </a:lnTo>
                  <a:lnTo>
                    <a:pt x="1615262" y="1077133"/>
                  </a:lnTo>
                  <a:lnTo>
                    <a:pt x="1627189" y="1031312"/>
                  </a:lnTo>
                  <a:lnTo>
                    <a:pt x="1636601" y="984506"/>
                  </a:lnTo>
                  <a:lnTo>
                    <a:pt x="1643420" y="936793"/>
                  </a:lnTo>
                  <a:lnTo>
                    <a:pt x="1647568" y="888252"/>
                  </a:lnTo>
                  <a:lnTo>
                    <a:pt x="1648967" y="838962"/>
                  </a:lnTo>
                  <a:lnTo>
                    <a:pt x="1647568" y="789671"/>
                  </a:lnTo>
                  <a:lnTo>
                    <a:pt x="1643420" y="741130"/>
                  </a:lnTo>
                  <a:lnTo>
                    <a:pt x="1636601" y="693417"/>
                  </a:lnTo>
                  <a:lnTo>
                    <a:pt x="1627189" y="646611"/>
                  </a:lnTo>
                  <a:lnTo>
                    <a:pt x="1615262" y="600790"/>
                  </a:lnTo>
                  <a:lnTo>
                    <a:pt x="1600895" y="556034"/>
                  </a:lnTo>
                  <a:lnTo>
                    <a:pt x="1584168" y="512421"/>
                  </a:lnTo>
                  <a:lnTo>
                    <a:pt x="1565156" y="470029"/>
                  </a:lnTo>
                  <a:lnTo>
                    <a:pt x="1543939" y="428938"/>
                  </a:lnTo>
                  <a:lnTo>
                    <a:pt x="1520592" y="389226"/>
                  </a:lnTo>
                  <a:lnTo>
                    <a:pt x="1495193" y="350972"/>
                  </a:lnTo>
                  <a:lnTo>
                    <a:pt x="1467820" y="314255"/>
                  </a:lnTo>
                  <a:lnTo>
                    <a:pt x="1438551" y="279152"/>
                  </a:lnTo>
                  <a:lnTo>
                    <a:pt x="1407461" y="245744"/>
                  </a:lnTo>
                  <a:lnTo>
                    <a:pt x="1374630" y="214109"/>
                  </a:lnTo>
                  <a:lnTo>
                    <a:pt x="1340133" y="184326"/>
                  </a:lnTo>
                  <a:lnTo>
                    <a:pt x="1304049" y="156472"/>
                  </a:lnTo>
                  <a:lnTo>
                    <a:pt x="1266455" y="130628"/>
                  </a:lnTo>
                  <a:lnTo>
                    <a:pt x="1227429" y="106871"/>
                  </a:lnTo>
                  <a:lnTo>
                    <a:pt x="1187047" y="85281"/>
                  </a:lnTo>
                  <a:lnTo>
                    <a:pt x="1145387" y="65936"/>
                  </a:lnTo>
                  <a:lnTo>
                    <a:pt x="1102526" y="48915"/>
                  </a:lnTo>
                  <a:lnTo>
                    <a:pt x="1058542" y="34297"/>
                  </a:lnTo>
                  <a:lnTo>
                    <a:pt x="1013513" y="22160"/>
                  </a:lnTo>
                  <a:lnTo>
                    <a:pt x="967515" y="12583"/>
                  </a:lnTo>
                  <a:lnTo>
                    <a:pt x="920626" y="5645"/>
                  </a:lnTo>
                  <a:lnTo>
                    <a:pt x="872923" y="1424"/>
                  </a:lnTo>
                  <a:lnTo>
                    <a:pt x="824483" y="0"/>
                  </a:lnTo>
                  <a:close/>
                </a:path>
              </a:pathLst>
            </a:custGeom>
            <a:solidFill>
              <a:srgbClr val="1CB6C6"/>
            </a:solidFill>
          </p:spPr>
          <p:txBody>
            <a:bodyPr wrap="square" lIns="0" tIns="0" rIns="0" bIns="0" rtlCol="0"/>
            <a:lstStyle/>
            <a:p>
              <a:endParaRPr/>
            </a:p>
          </p:txBody>
        </p:sp>
        <p:sp>
          <p:nvSpPr>
            <p:cNvPr id="17" name="object 6">
              <a:extLst>
                <a:ext uri="{FF2B5EF4-FFF2-40B4-BE49-F238E27FC236}">
                  <a16:creationId xmlns:a16="http://schemas.microsoft.com/office/drawing/2014/main" id="{6D411647-8BAB-CAF3-DDB0-A61D257AECB9}"/>
                </a:ext>
              </a:extLst>
            </p:cNvPr>
            <p:cNvSpPr/>
            <p:nvPr/>
          </p:nvSpPr>
          <p:spPr>
            <a:xfrm>
              <a:off x="4899659" y="2555748"/>
              <a:ext cx="1315720" cy="1315720"/>
            </a:xfrm>
            <a:custGeom>
              <a:avLst/>
              <a:gdLst/>
              <a:ahLst/>
              <a:cxnLst/>
              <a:rect l="l" t="t" r="r" b="b"/>
              <a:pathLst>
                <a:path w="1315720" h="1315720">
                  <a:moveTo>
                    <a:pt x="657605" y="0"/>
                  </a:moveTo>
                  <a:lnTo>
                    <a:pt x="608523" y="1803"/>
                  </a:lnTo>
                  <a:lnTo>
                    <a:pt x="560422" y="7129"/>
                  </a:lnTo>
                  <a:lnTo>
                    <a:pt x="513427" y="15850"/>
                  </a:lnTo>
                  <a:lnTo>
                    <a:pt x="467668" y="27839"/>
                  </a:lnTo>
                  <a:lnTo>
                    <a:pt x="423270" y="42969"/>
                  </a:lnTo>
                  <a:lnTo>
                    <a:pt x="380361" y="61114"/>
                  </a:lnTo>
                  <a:lnTo>
                    <a:pt x="339067" y="82145"/>
                  </a:lnTo>
                  <a:lnTo>
                    <a:pt x="299517" y="105935"/>
                  </a:lnTo>
                  <a:lnTo>
                    <a:pt x="261837" y="132359"/>
                  </a:lnTo>
                  <a:lnTo>
                    <a:pt x="226154" y="161288"/>
                  </a:lnTo>
                  <a:lnTo>
                    <a:pt x="192595" y="192595"/>
                  </a:lnTo>
                  <a:lnTo>
                    <a:pt x="161288" y="226154"/>
                  </a:lnTo>
                  <a:lnTo>
                    <a:pt x="132359" y="261837"/>
                  </a:lnTo>
                  <a:lnTo>
                    <a:pt x="105935" y="299517"/>
                  </a:lnTo>
                  <a:lnTo>
                    <a:pt x="82145" y="339067"/>
                  </a:lnTo>
                  <a:lnTo>
                    <a:pt x="61114" y="380361"/>
                  </a:lnTo>
                  <a:lnTo>
                    <a:pt x="42969" y="423270"/>
                  </a:lnTo>
                  <a:lnTo>
                    <a:pt x="27839" y="467668"/>
                  </a:lnTo>
                  <a:lnTo>
                    <a:pt x="15850" y="513427"/>
                  </a:lnTo>
                  <a:lnTo>
                    <a:pt x="7129" y="560422"/>
                  </a:lnTo>
                  <a:lnTo>
                    <a:pt x="1803" y="608523"/>
                  </a:lnTo>
                  <a:lnTo>
                    <a:pt x="0" y="657606"/>
                  </a:lnTo>
                  <a:lnTo>
                    <a:pt x="1803" y="706688"/>
                  </a:lnTo>
                  <a:lnTo>
                    <a:pt x="7129" y="754789"/>
                  </a:lnTo>
                  <a:lnTo>
                    <a:pt x="15850" y="801784"/>
                  </a:lnTo>
                  <a:lnTo>
                    <a:pt x="27839" y="847543"/>
                  </a:lnTo>
                  <a:lnTo>
                    <a:pt x="42969" y="891941"/>
                  </a:lnTo>
                  <a:lnTo>
                    <a:pt x="61114" y="934850"/>
                  </a:lnTo>
                  <a:lnTo>
                    <a:pt x="82145" y="976144"/>
                  </a:lnTo>
                  <a:lnTo>
                    <a:pt x="105935" y="1015694"/>
                  </a:lnTo>
                  <a:lnTo>
                    <a:pt x="132359" y="1053374"/>
                  </a:lnTo>
                  <a:lnTo>
                    <a:pt x="161288" y="1089057"/>
                  </a:lnTo>
                  <a:lnTo>
                    <a:pt x="192595" y="1122616"/>
                  </a:lnTo>
                  <a:lnTo>
                    <a:pt x="226154" y="1153923"/>
                  </a:lnTo>
                  <a:lnTo>
                    <a:pt x="261837" y="1182852"/>
                  </a:lnTo>
                  <a:lnTo>
                    <a:pt x="299517" y="1209276"/>
                  </a:lnTo>
                  <a:lnTo>
                    <a:pt x="339067" y="1233066"/>
                  </a:lnTo>
                  <a:lnTo>
                    <a:pt x="380361" y="1254097"/>
                  </a:lnTo>
                  <a:lnTo>
                    <a:pt x="423270" y="1272242"/>
                  </a:lnTo>
                  <a:lnTo>
                    <a:pt x="467668" y="1287372"/>
                  </a:lnTo>
                  <a:lnTo>
                    <a:pt x="513427" y="1299361"/>
                  </a:lnTo>
                  <a:lnTo>
                    <a:pt x="560422" y="1308082"/>
                  </a:lnTo>
                  <a:lnTo>
                    <a:pt x="608523" y="1313408"/>
                  </a:lnTo>
                  <a:lnTo>
                    <a:pt x="657605" y="1315211"/>
                  </a:lnTo>
                  <a:lnTo>
                    <a:pt x="706688" y="1313408"/>
                  </a:lnTo>
                  <a:lnTo>
                    <a:pt x="754789" y="1308082"/>
                  </a:lnTo>
                  <a:lnTo>
                    <a:pt x="801784" y="1299361"/>
                  </a:lnTo>
                  <a:lnTo>
                    <a:pt x="847543" y="1287372"/>
                  </a:lnTo>
                  <a:lnTo>
                    <a:pt x="891941" y="1272242"/>
                  </a:lnTo>
                  <a:lnTo>
                    <a:pt x="934850" y="1254097"/>
                  </a:lnTo>
                  <a:lnTo>
                    <a:pt x="976144" y="1233066"/>
                  </a:lnTo>
                  <a:lnTo>
                    <a:pt x="1015694" y="1209276"/>
                  </a:lnTo>
                  <a:lnTo>
                    <a:pt x="1053374" y="1182852"/>
                  </a:lnTo>
                  <a:lnTo>
                    <a:pt x="1089057" y="1153923"/>
                  </a:lnTo>
                  <a:lnTo>
                    <a:pt x="1122616" y="1122616"/>
                  </a:lnTo>
                  <a:lnTo>
                    <a:pt x="1153923" y="1089057"/>
                  </a:lnTo>
                  <a:lnTo>
                    <a:pt x="1182852" y="1053374"/>
                  </a:lnTo>
                  <a:lnTo>
                    <a:pt x="1209276" y="1015694"/>
                  </a:lnTo>
                  <a:lnTo>
                    <a:pt x="1233066" y="976144"/>
                  </a:lnTo>
                  <a:lnTo>
                    <a:pt x="1254097" y="934850"/>
                  </a:lnTo>
                  <a:lnTo>
                    <a:pt x="1272242" y="891941"/>
                  </a:lnTo>
                  <a:lnTo>
                    <a:pt x="1287372" y="847543"/>
                  </a:lnTo>
                  <a:lnTo>
                    <a:pt x="1299361" y="801784"/>
                  </a:lnTo>
                  <a:lnTo>
                    <a:pt x="1308082" y="754789"/>
                  </a:lnTo>
                  <a:lnTo>
                    <a:pt x="1313408" y="706688"/>
                  </a:lnTo>
                  <a:lnTo>
                    <a:pt x="1315212" y="657606"/>
                  </a:lnTo>
                  <a:lnTo>
                    <a:pt x="1313408" y="608523"/>
                  </a:lnTo>
                  <a:lnTo>
                    <a:pt x="1308082" y="560422"/>
                  </a:lnTo>
                  <a:lnTo>
                    <a:pt x="1299361" y="513427"/>
                  </a:lnTo>
                  <a:lnTo>
                    <a:pt x="1287372" y="467668"/>
                  </a:lnTo>
                  <a:lnTo>
                    <a:pt x="1272242" y="423270"/>
                  </a:lnTo>
                  <a:lnTo>
                    <a:pt x="1254097" y="380361"/>
                  </a:lnTo>
                  <a:lnTo>
                    <a:pt x="1233066" y="339067"/>
                  </a:lnTo>
                  <a:lnTo>
                    <a:pt x="1209276" y="299517"/>
                  </a:lnTo>
                  <a:lnTo>
                    <a:pt x="1182852" y="261837"/>
                  </a:lnTo>
                  <a:lnTo>
                    <a:pt x="1153923" y="226154"/>
                  </a:lnTo>
                  <a:lnTo>
                    <a:pt x="1122616" y="192595"/>
                  </a:lnTo>
                  <a:lnTo>
                    <a:pt x="1089057" y="161288"/>
                  </a:lnTo>
                  <a:lnTo>
                    <a:pt x="1053374" y="132359"/>
                  </a:lnTo>
                  <a:lnTo>
                    <a:pt x="1015694" y="105935"/>
                  </a:lnTo>
                  <a:lnTo>
                    <a:pt x="976144" y="82145"/>
                  </a:lnTo>
                  <a:lnTo>
                    <a:pt x="934850" y="61114"/>
                  </a:lnTo>
                  <a:lnTo>
                    <a:pt x="891941" y="42969"/>
                  </a:lnTo>
                  <a:lnTo>
                    <a:pt x="847543" y="27839"/>
                  </a:lnTo>
                  <a:lnTo>
                    <a:pt x="801784" y="15850"/>
                  </a:lnTo>
                  <a:lnTo>
                    <a:pt x="754789" y="7129"/>
                  </a:lnTo>
                  <a:lnTo>
                    <a:pt x="706688" y="1803"/>
                  </a:lnTo>
                  <a:lnTo>
                    <a:pt x="657605" y="0"/>
                  </a:lnTo>
                  <a:close/>
                </a:path>
              </a:pathLst>
            </a:custGeom>
            <a:solidFill>
              <a:srgbClr val="FFFFFF"/>
            </a:solidFill>
          </p:spPr>
          <p:txBody>
            <a:bodyPr wrap="square" lIns="0" tIns="0" rIns="0" bIns="0" rtlCol="0"/>
            <a:lstStyle/>
            <a:p>
              <a:endParaRPr/>
            </a:p>
          </p:txBody>
        </p:sp>
        <p:sp>
          <p:nvSpPr>
            <p:cNvPr id="18" name="object 7">
              <a:extLst>
                <a:ext uri="{FF2B5EF4-FFF2-40B4-BE49-F238E27FC236}">
                  <a16:creationId xmlns:a16="http://schemas.microsoft.com/office/drawing/2014/main" id="{8B8E9A96-5E26-69A2-173A-C0C87B8AF143}"/>
                </a:ext>
              </a:extLst>
            </p:cNvPr>
            <p:cNvSpPr/>
            <p:nvPr/>
          </p:nvSpPr>
          <p:spPr>
            <a:xfrm>
              <a:off x="6848856" y="2430779"/>
              <a:ext cx="1647825" cy="1676400"/>
            </a:xfrm>
            <a:custGeom>
              <a:avLst/>
              <a:gdLst/>
              <a:ahLst/>
              <a:cxnLst/>
              <a:rect l="l" t="t" r="r" b="b"/>
              <a:pathLst>
                <a:path w="1647825" h="1676400">
                  <a:moveTo>
                    <a:pt x="1647444" y="838200"/>
                  </a:moveTo>
                  <a:lnTo>
                    <a:pt x="1646034" y="788962"/>
                  </a:lnTo>
                  <a:lnTo>
                    <a:pt x="1641894" y="740460"/>
                  </a:lnTo>
                  <a:lnTo>
                    <a:pt x="1635086" y="692785"/>
                  </a:lnTo>
                  <a:lnTo>
                    <a:pt x="1625676" y="646023"/>
                  </a:lnTo>
                  <a:lnTo>
                    <a:pt x="1613763" y="600240"/>
                  </a:lnTo>
                  <a:lnTo>
                    <a:pt x="1599412" y="555523"/>
                  </a:lnTo>
                  <a:lnTo>
                    <a:pt x="1582699" y="511949"/>
                  </a:lnTo>
                  <a:lnTo>
                    <a:pt x="1563712" y="469595"/>
                  </a:lnTo>
                  <a:lnTo>
                    <a:pt x="1542516" y="428536"/>
                  </a:lnTo>
                  <a:lnTo>
                    <a:pt x="1519186" y="388861"/>
                  </a:lnTo>
                  <a:lnTo>
                    <a:pt x="1493812" y="350647"/>
                  </a:lnTo>
                  <a:lnTo>
                    <a:pt x="1466469" y="313956"/>
                  </a:lnTo>
                  <a:lnTo>
                    <a:pt x="1437233" y="278892"/>
                  </a:lnTo>
                  <a:lnTo>
                    <a:pt x="1406169" y="245516"/>
                  </a:lnTo>
                  <a:lnTo>
                    <a:pt x="1373365" y="213906"/>
                  </a:lnTo>
                  <a:lnTo>
                    <a:pt x="1338910" y="184150"/>
                  </a:lnTo>
                  <a:lnTo>
                    <a:pt x="1302854" y="156324"/>
                  </a:lnTo>
                  <a:lnTo>
                    <a:pt x="1265301" y="130505"/>
                  </a:lnTo>
                  <a:lnTo>
                    <a:pt x="1226312" y="106768"/>
                  </a:lnTo>
                  <a:lnTo>
                    <a:pt x="1185964" y="85204"/>
                  </a:lnTo>
                  <a:lnTo>
                    <a:pt x="1144333" y="65874"/>
                  </a:lnTo>
                  <a:lnTo>
                    <a:pt x="1101521" y="48869"/>
                  </a:lnTo>
                  <a:lnTo>
                    <a:pt x="1057567" y="34264"/>
                  </a:lnTo>
                  <a:lnTo>
                    <a:pt x="1012583" y="22148"/>
                  </a:lnTo>
                  <a:lnTo>
                    <a:pt x="966622" y="12573"/>
                  </a:lnTo>
                  <a:lnTo>
                    <a:pt x="919772" y="5651"/>
                  </a:lnTo>
                  <a:lnTo>
                    <a:pt x="872109" y="1435"/>
                  </a:lnTo>
                  <a:lnTo>
                    <a:pt x="823722" y="0"/>
                  </a:lnTo>
                  <a:lnTo>
                    <a:pt x="775322" y="1435"/>
                  </a:lnTo>
                  <a:lnTo>
                    <a:pt x="727659" y="5651"/>
                  </a:lnTo>
                  <a:lnTo>
                    <a:pt x="680808" y="12573"/>
                  </a:lnTo>
                  <a:lnTo>
                    <a:pt x="634847" y="22148"/>
                  </a:lnTo>
                  <a:lnTo>
                    <a:pt x="589864" y="34264"/>
                  </a:lnTo>
                  <a:lnTo>
                    <a:pt x="545909" y="48869"/>
                  </a:lnTo>
                  <a:lnTo>
                    <a:pt x="503097" y="65874"/>
                  </a:lnTo>
                  <a:lnTo>
                    <a:pt x="461467" y="85204"/>
                  </a:lnTo>
                  <a:lnTo>
                    <a:pt x="421119" y="106768"/>
                  </a:lnTo>
                  <a:lnTo>
                    <a:pt x="382130" y="130505"/>
                  </a:lnTo>
                  <a:lnTo>
                    <a:pt x="344576" y="156324"/>
                  </a:lnTo>
                  <a:lnTo>
                    <a:pt x="308521" y="184150"/>
                  </a:lnTo>
                  <a:lnTo>
                    <a:pt x="274066" y="213906"/>
                  </a:lnTo>
                  <a:lnTo>
                    <a:pt x="241261" y="245516"/>
                  </a:lnTo>
                  <a:lnTo>
                    <a:pt x="210197" y="278892"/>
                  </a:lnTo>
                  <a:lnTo>
                    <a:pt x="180962" y="313956"/>
                  </a:lnTo>
                  <a:lnTo>
                    <a:pt x="153619" y="350647"/>
                  </a:lnTo>
                  <a:lnTo>
                    <a:pt x="128244" y="388861"/>
                  </a:lnTo>
                  <a:lnTo>
                    <a:pt x="104914" y="428536"/>
                  </a:lnTo>
                  <a:lnTo>
                    <a:pt x="83718" y="469595"/>
                  </a:lnTo>
                  <a:lnTo>
                    <a:pt x="64731" y="511949"/>
                  </a:lnTo>
                  <a:lnTo>
                    <a:pt x="48018" y="555523"/>
                  </a:lnTo>
                  <a:lnTo>
                    <a:pt x="33667" y="600240"/>
                  </a:lnTo>
                  <a:lnTo>
                    <a:pt x="21755" y="646023"/>
                  </a:lnTo>
                  <a:lnTo>
                    <a:pt x="12344" y="692785"/>
                  </a:lnTo>
                  <a:lnTo>
                    <a:pt x="5537" y="740460"/>
                  </a:lnTo>
                  <a:lnTo>
                    <a:pt x="1397" y="788962"/>
                  </a:lnTo>
                  <a:lnTo>
                    <a:pt x="0" y="838200"/>
                  </a:lnTo>
                  <a:lnTo>
                    <a:pt x="1397" y="887450"/>
                  </a:lnTo>
                  <a:lnTo>
                    <a:pt x="5537" y="935951"/>
                  </a:lnTo>
                  <a:lnTo>
                    <a:pt x="12344" y="983627"/>
                  </a:lnTo>
                  <a:lnTo>
                    <a:pt x="21755" y="1030389"/>
                  </a:lnTo>
                  <a:lnTo>
                    <a:pt x="33667" y="1076172"/>
                  </a:lnTo>
                  <a:lnTo>
                    <a:pt x="48018" y="1120889"/>
                  </a:lnTo>
                  <a:lnTo>
                    <a:pt x="64731" y="1164463"/>
                  </a:lnTo>
                  <a:lnTo>
                    <a:pt x="83718" y="1206817"/>
                  </a:lnTo>
                  <a:lnTo>
                    <a:pt x="104914" y="1247876"/>
                  </a:lnTo>
                  <a:lnTo>
                    <a:pt x="128244" y="1287551"/>
                  </a:lnTo>
                  <a:lnTo>
                    <a:pt x="153619" y="1325765"/>
                  </a:lnTo>
                  <a:lnTo>
                    <a:pt x="180962" y="1362456"/>
                  </a:lnTo>
                  <a:lnTo>
                    <a:pt x="210197" y="1397520"/>
                  </a:lnTo>
                  <a:lnTo>
                    <a:pt x="241261" y="1430896"/>
                  </a:lnTo>
                  <a:lnTo>
                    <a:pt x="274066" y="1462506"/>
                  </a:lnTo>
                  <a:lnTo>
                    <a:pt x="308521" y="1492262"/>
                  </a:lnTo>
                  <a:lnTo>
                    <a:pt x="344576" y="1520088"/>
                  </a:lnTo>
                  <a:lnTo>
                    <a:pt x="382130" y="1545907"/>
                  </a:lnTo>
                  <a:lnTo>
                    <a:pt x="421119" y="1569643"/>
                  </a:lnTo>
                  <a:lnTo>
                    <a:pt x="461467" y="1591208"/>
                  </a:lnTo>
                  <a:lnTo>
                    <a:pt x="503097" y="1610537"/>
                  </a:lnTo>
                  <a:lnTo>
                    <a:pt x="545909" y="1627543"/>
                  </a:lnTo>
                  <a:lnTo>
                    <a:pt x="589864" y="1642148"/>
                  </a:lnTo>
                  <a:lnTo>
                    <a:pt x="634847" y="1654263"/>
                  </a:lnTo>
                  <a:lnTo>
                    <a:pt x="680808" y="1663839"/>
                  </a:lnTo>
                  <a:lnTo>
                    <a:pt x="727659" y="1670761"/>
                  </a:lnTo>
                  <a:lnTo>
                    <a:pt x="775322" y="1674977"/>
                  </a:lnTo>
                  <a:lnTo>
                    <a:pt x="823722" y="1676400"/>
                  </a:lnTo>
                  <a:lnTo>
                    <a:pt x="872109" y="1674977"/>
                  </a:lnTo>
                  <a:lnTo>
                    <a:pt x="919772" y="1670761"/>
                  </a:lnTo>
                  <a:lnTo>
                    <a:pt x="966622" y="1663839"/>
                  </a:lnTo>
                  <a:lnTo>
                    <a:pt x="1012583" y="1654263"/>
                  </a:lnTo>
                  <a:lnTo>
                    <a:pt x="1057567" y="1642148"/>
                  </a:lnTo>
                  <a:lnTo>
                    <a:pt x="1101521" y="1627543"/>
                  </a:lnTo>
                  <a:lnTo>
                    <a:pt x="1144333" y="1610537"/>
                  </a:lnTo>
                  <a:lnTo>
                    <a:pt x="1185964" y="1591208"/>
                  </a:lnTo>
                  <a:lnTo>
                    <a:pt x="1226312" y="1569643"/>
                  </a:lnTo>
                  <a:lnTo>
                    <a:pt x="1265301" y="1545907"/>
                  </a:lnTo>
                  <a:lnTo>
                    <a:pt x="1302854" y="1520088"/>
                  </a:lnTo>
                  <a:lnTo>
                    <a:pt x="1338910" y="1492262"/>
                  </a:lnTo>
                  <a:lnTo>
                    <a:pt x="1373365" y="1462506"/>
                  </a:lnTo>
                  <a:lnTo>
                    <a:pt x="1406169" y="1430896"/>
                  </a:lnTo>
                  <a:lnTo>
                    <a:pt x="1437233" y="1397520"/>
                  </a:lnTo>
                  <a:lnTo>
                    <a:pt x="1466469" y="1362456"/>
                  </a:lnTo>
                  <a:lnTo>
                    <a:pt x="1493812" y="1325765"/>
                  </a:lnTo>
                  <a:lnTo>
                    <a:pt x="1519186" y="1287551"/>
                  </a:lnTo>
                  <a:lnTo>
                    <a:pt x="1542516" y="1247876"/>
                  </a:lnTo>
                  <a:lnTo>
                    <a:pt x="1563712" y="1206817"/>
                  </a:lnTo>
                  <a:lnTo>
                    <a:pt x="1582699" y="1164463"/>
                  </a:lnTo>
                  <a:lnTo>
                    <a:pt x="1599412" y="1120889"/>
                  </a:lnTo>
                  <a:lnTo>
                    <a:pt x="1613763" y="1076172"/>
                  </a:lnTo>
                  <a:lnTo>
                    <a:pt x="1625676" y="1030389"/>
                  </a:lnTo>
                  <a:lnTo>
                    <a:pt x="1635086" y="983627"/>
                  </a:lnTo>
                  <a:lnTo>
                    <a:pt x="1641894" y="935951"/>
                  </a:lnTo>
                  <a:lnTo>
                    <a:pt x="1646034" y="887450"/>
                  </a:lnTo>
                  <a:lnTo>
                    <a:pt x="1647444" y="838200"/>
                  </a:lnTo>
                  <a:close/>
                </a:path>
              </a:pathLst>
            </a:custGeom>
            <a:solidFill>
              <a:srgbClr val="E4E4E4"/>
            </a:solidFill>
          </p:spPr>
          <p:txBody>
            <a:bodyPr wrap="square" lIns="0" tIns="0" rIns="0" bIns="0" rtlCol="0"/>
            <a:lstStyle/>
            <a:p>
              <a:endParaRPr/>
            </a:p>
          </p:txBody>
        </p:sp>
        <p:sp>
          <p:nvSpPr>
            <p:cNvPr id="19" name="object 8">
              <a:extLst>
                <a:ext uri="{FF2B5EF4-FFF2-40B4-BE49-F238E27FC236}">
                  <a16:creationId xmlns:a16="http://schemas.microsoft.com/office/drawing/2014/main" id="{BF49C9EA-70D9-98B1-6E93-065B941641D7}"/>
                </a:ext>
              </a:extLst>
            </p:cNvPr>
            <p:cNvSpPr/>
            <p:nvPr/>
          </p:nvSpPr>
          <p:spPr>
            <a:xfrm>
              <a:off x="5277611" y="2133600"/>
              <a:ext cx="582295" cy="2057400"/>
            </a:xfrm>
            <a:custGeom>
              <a:avLst/>
              <a:gdLst/>
              <a:ahLst/>
              <a:cxnLst/>
              <a:rect l="l" t="t" r="r" b="b"/>
              <a:pathLst>
                <a:path w="582295" h="2057400">
                  <a:moveTo>
                    <a:pt x="277352" y="2044700"/>
                  </a:moveTo>
                  <a:lnTo>
                    <a:pt x="203835" y="2044700"/>
                  </a:lnTo>
                  <a:lnTo>
                    <a:pt x="209583" y="2057400"/>
                  </a:lnTo>
                  <a:lnTo>
                    <a:pt x="273294" y="2057400"/>
                  </a:lnTo>
                  <a:lnTo>
                    <a:pt x="277352" y="2044700"/>
                  </a:lnTo>
                  <a:close/>
                </a:path>
                <a:path w="582295" h="2057400">
                  <a:moveTo>
                    <a:pt x="378333" y="2044700"/>
                  </a:moveTo>
                  <a:lnTo>
                    <a:pt x="305339" y="2044700"/>
                  </a:lnTo>
                  <a:lnTo>
                    <a:pt x="309070" y="2057400"/>
                  </a:lnTo>
                  <a:lnTo>
                    <a:pt x="372586" y="2057400"/>
                  </a:lnTo>
                  <a:lnTo>
                    <a:pt x="378333" y="2044700"/>
                  </a:lnTo>
                  <a:close/>
                </a:path>
                <a:path w="582295" h="2057400">
                  <a:moveTo>
                    <a:pt x="447421" y="584200"/>
                  </a:moveTo>
                  <a:lnTo>
                    <a:pt x="134747" y="584200"/>
                  </a:lnTo>
                  <a:lnTo>
                    <a:pt x="149443" y="635000"/>
                  </a:lnTo>
                  <a:lnTo>
                    <a:pt x="157924" y="673100"/>
                  </a:lnTo>
                  <a:lnTo>
                    <a:pt x="162214" y="723900"/>
                  </a:lnTo>
                  <a:lnTo>
                    <a:pt x="164337" y="774700"/>
                  </a:lnTo>
                  <a:lnTo>
                    <a:pt x="163653" y="825500"/>
                  </a:lnTo>
                  <a:lnTo>
                    <a:pt x="158956" y="863600"/>
                  </a:lnTo>
                  <a:lnTo>
                    <a:pt x="151711" y="914400"/>
                  </a:lnTo>
                  <a:lnTo>
                    <a:pt x="143383" y="965200"/>
                  </a:lnTo>
                  <a:lnTo>
                    <a:pt x="137515" y="1016000"/>
                  </a:lnTo>
                  <a:lnTo>
                    <a:pt x="137588" y="1066800"/>
                  </a:lnTo>
                  <a:lnTo>
                    <a:pt x="142114" y="1117600"/>
                  </a:lnTo>
                  <a:lnTo>
                    <a:pt x="157184" y="1206500"/>
                  </a:lnTo>
                  <a:lnTo>
                    <a:pt x="164226" y="1257300"/>
                  </a:lnTo>
                  <a:lnTo>
                    <a:pt x="169197" y="1308100"/>
                  </a:lnTo>
                  <a:lnTo>
                    <a:pt x="170561" y="1358900"/>
                  </a:lnTo>
                  <a:lnTo>
                    <a:pt x="168640" y="1409700"/>
                  </a:lnTo>
                  <a:lnTo>
                    <a:pt x="166332" y="1460500"/>
                  </a:lnTo>
                  <a:lnTo>
                    <a:pt x="164814" y="1511300"/>
                  </a:lnTo>
                  <a:lnTo>
                    <a:pt x="165264" y="1562100"/>
                  </a:lnTo>
                  <a:lnTo>
                    <a:pt x="168861" y="1612900"/>
                  </a:lnTo>
                  <a:lnTo>
                    <a:pt x="176784" y="1651000"/>
                  </a:lnTo>
                  <a:lnTo>
                    <a:pt x="187894" y="1701800"/>
                  </a:lnTo>
                  <a:lnTo>
                    <a:pt x="201183" y="1752600"/>
                  </a:lnTo>
                  <a:lnTo>
                    <a:pt x="214020" y="1790700"/>
                  </a:lnTo>
                  <a:lnTo>
                    <a:pt x="223774" y="1841500"/>
                  </a:lnTo>
                  <a:lnTo>
                    <a:pt x="226355" y="1879600"/>
                  </a:lnTo>
                  <a:lnTo>
                    <a:pt x="223281" y="1917700"/>
                  </a:lnTo>
                  <a:lnTo>
                    <a:pt x="214897" y="1955800"/>
                  </a:lnTo>
                  <a:lnTo>
                    <a:pt x="201549" y="1981200"/>
                  </a:lnTo>
                  <a:lnTo>
                    <a:pt x="196566" y="1993900"/>
                  </a:lnTo>
                  <a:lnTo>
                    <a:pt x="191881" y="2006600"/>
                  </a:lnTo>
                  <a:lnTo>
                    <a:pt x="188600" y="2019300"/>
                  </a:lnTo>
                  <a:lnTo>
                    <a:pt x="187833" y="2019300"/>
                  </a:lnTo>
                  <a:lnTo>
                    <a:pt x="190315" y="2032000"/>
                  </a:lnTo>
                  <a:lnTo>
                    <a:pt x="193976" y="2044700"/>
                  </a:lnTo>
                  <a:lnTo>
                    <a:pt x="280243" y="2044700"/>
                  </a:lnTo>
                  <a:lnTo>
                    <a:pt x="281813" y="2032000"/>
                  </a:lnTo>
                  <a:lnTo>
                    <a:pt x="282330" y="2032000"/>
                  </a:lnTo>
                  <a:lnTo>
                    <a:pt x="282146" y="2019300"/>
                  </a:lnTo>
                  <a:lnTo>
                    <a:pt x="281509" y="2006600"/>
                  </a:lnTo>
                  <a:lnTo>
                    <a:pt x="280670" y="2006600"/>
                  </a:lnTo>
                  <a:lnTo>
                    <a:pt x="277352" y="1968500"/>
                  </a:lnTo>
                  <a:lnTo>
                    <a:pt x="274891" y="1930400"/>
                  </a:lnTo>
                  <a:lnTo>
                    <a:pt x="273097" y="1892300"/>
                  </a:lnTo>
                  <a:lnTo>
                    <a:pt x="271779" y="1854200"/>
                  </a:lnTo>
                  <a:lnTo>
                    <a:pt x="269668" y="1816100"/>
                  </a:lnTo>
                  <a:lnTo>
                    <a:pt x="266509" y="1765300"/>
                  </a:lnTo>
                  <a:lnTo>
                    <a:pt x="264493" y="1727200"/>
                  </a:lnTo>
                  <a:lnTo>
                    <a:pt x="265811" y="1689100"/>
                  </a:lnTo>
                  <a:lnTo>
                    <a:pt x="268821" y="1651000"/>
                  </a:lnTo>
                  <a:lnTo>
                    <a:pt x="271891" y="1612900"/>
                  </a:lnTo>
                  <a:lnTo>
                    <a:pt x="274079" y="1574800"/>
                  </a:lnTo>
                  <a:lnTo>
                    <a:pt x="274447" y="1536700"/>
                  </a:lnTo>
                  <a:lnTo>
                    <a:pt x="271017" y="1498600"/>
                  </a:lnTo>
                  <a:lnTo>
                    <a:pt x="269366" y="1485900"/>
                  </a:lnTo>
                  <a:lnTo>
                    <a:pt x="266838" y="1460500"/>
                  </a:lnTo>
                  <a:lnTo>
                    <a:pt x="266668" y="1435100"/>
                  </a:lnTo>
                  <a:lnTo>
                    <a:pt x="268831" y="1409700"/>
                  </a:lnTo>
                  <a:lnTo>
                    <a:pt x="273303" y="1384300"/>
                  </a:lnTo>
                  <a:lnTo>
                    <a:pt x="281090" y="1333500"/>
                  </a:lnTo>
                  <a:lnTo>
                    <a:pt x="286162" y="1282700"/>
                  </a:lnTo>
                  <a:lnTo>
                    <a:pt x="288520" y="1231900"/>
                  </a:lnTo>
                  <a:lnTo>
                    <a:pt x="288163" y="1181100"/>
                  </a:lnTo>
                  <a:lnTo>
                    <a:pt x="288036" y="1168400"/>
                  </a:lnTo>
                  <a:lnTo>
                    <a:pt x="289020" y="1155700"/>
                  </a:lnTo>
                  <a:lnTo>
                    <a:pt x="433832" y="1155700"/>
                  </a:lnTo>
                  <a:lnTo>
                    <a:pt x="440626" y="1117600"/>
                  </a:lnTo>
                  <a:lnTo>
                    <a:pt x="444944" y="1066800"/>
                  </a:lnTo>
                  <a:lnTo>
                    <a:pt x="445023" y="1054100"/>
                  </a:lnTo>
                  <a:lnTo>
                    <a:pt x="445103" y="1041400"/>
                  </a:lnTo>
                  <a:lnTo>
                    <a:pt x="445182" y="1028700"/>
                  </a:lnTo>
                  <a:lnTo>
                    <a:pt x="445261" y="1016000"/>
                  </a:lnTo>
                  <a:lnTo>
                    <a:pt x="440054" y="965200"/>
                  </a:lnTo>
                  <a:lnTo>
                    <a:pt x="430992" y="914400"/>
                  </a:lnTo>
                  <a:lnTo>
                    <a:pt x="423370" y="863600"/>
                  </a:lnTo>
                  <a:lnTo>
                    <a:pt x="418534" y="825500"/>
                  </a:lnTo>
                  <a:lnTo>
                    <a:pt x="417829" y="774700"/>
                  </a:lnTo>
                  <a:lnTo>
                    <a:pt x="419953" y="723900"/>
                  </a:lnTo>
                  <a:lnTo>
                    <a:pt x="424243" y="673100"/>
                  </a:lnTo>
                  <a:lnTo>
                    <a:pt x="432724" y="635000"/>
                  </a:lnTo>
                  <a:lnTo>
                    <a:pt x="447421" y="584200"/>
                  </a:lnTo>
                  <a:close/>
                </a:path>
                <a:path w="582295" h="2057400">
                  <a:moveTo>
                    <a:pt x="433832" y="1155700"/>
                  </a:moveTo>
                  <a:lnTo>
                    <a:pt x="293683" y="1155700"/>
                  </a:lnTo>
                  <a:lnTo>
                    <a:pt x="294183" y="1168400"/>
                  </a:lnTo>
                  <a:lnTo>
                    <a:pt x="294004" y="1181100"/>
                  </a:lnTo>
                  <a:lnTo>
                    <a:pt x="293915" y="1206500"/>
                  </a:lnTo>
                  <a:lnTo>
                    <a:pt x="293826" y="1231900"/>
                  </a:lnTo>
                  <a:lnTo>
                    <a:pt x="296481" y="1282700"/>
                  </a:lnTo>
                  <a:lnTo>
                    <a:pt x="301613" y="1333500"/>
                  </a:lnTo>
                  <a:lnTo>
                    <a:pt x="308863" y="1384300"/>
                  </a:lnTo>
                  <a:lnTo>
                    <a:pt x="313336" y="1409700"/>
                  </a:lnTo>
                  <a:lnTo>
                    <a:pt x="315499" y="1435100"/>
                  </a:lnTo>
                  <a:lnTo>
                    <a:pt x="315329" y="1460500"/>
                  </a:lnTo>
                  <a:lnTo>
                    <a:pt x="312800" y="1485900"/>
                  </a:lnTo>
                  <a:lnTo>
                    <a:pt x="311150" y="1498600"/>
                  </a:lnTo>
                  <a:lnTo>
                    <a:pt x="309784" y="1511300"/>
                  </a:lnTo>
                  <a:lnTo>
                    <a:pt x="308657" y="1524000"/>
                  </a:lnTo>
                  <a:lnTo>
                    <a:pt x="307721" y="1536700"/>
                  </a:lnTo>
                  <a:lnTo>
                    <a:pt x="307965" y="1562100"/>
                  </a:lnTo>
                  <a:lnTo>
                    <a:pt x="308088" y="1574800"/>
                  </a:lnTo>
                  <a:lnTo>
                    <a:pt x="310276" y="1612900"/>
                  </a:lnTo>
                  <a:lnTo>
                    <a:pt x="313346" y="1651000"/>
                  </a:lnTo>
                  <a:lnTo>
                    <a:pt x="316357" y="1689100"/>
                  </a:lnTo>
                  <a:lnTo>
                    <a:pt x="317674" y="1727200"/>
                  </a:lnTo>
                  <a:lnTo>
                    <a:pt x="315658" y="1765300"/>
                  </a:lnTo>
                  <a:lnTo>
                    <a:pt x="312499" y="1816100"/>
                  </a:lnTo>
                  <a:lnTo>
                    <a:pt x="310388" y="1854200"/>
                  </a:lnTo>
                  <a:lnTo>
                    <a:pt x="309070" y="1892300"/>
                  </a:lnTo>
                  <a:lnTo>
                    <a:pt x="307276" y="1930400"/>
                  </a:lnTo>
                  <a:lnTo>
                    <a:pt x="304815" y="1968500"/>
                  </a:lnTo>
                  <a:lnTo>
                    <a:pt x="301498" y="2006600"/>
                  </a:lnTo>
                  <a:lnTo>
                    <a:pt x="300658" y="2006600"/>
                  </a:lnTo>
                  <a:lnTo>
                    <a:pt x="300021" y="2019300"/>
                  </a:lnTo>
                  <a:lnTo>
                    <a:pt x="299837" y="2032000"/>
                  </a:lnTo>
                  <a:lnTo>
                    <a:pt x="300354" y="2032000"/>
                  </a:lnTo>
                  <a:lnTo>
                    <a:pt x="302513" y="2044700"/>
                  </a:lnTo>
                  <a:lnTo>
                    <a:pt x="388667" y="2044700"/>
                  </a:lnTo>
                  <a:lnTo>
                    <a:pt x="392388" y="2032000"/>
                  </a:lnTo>
                  <a:lnTo>
                    <a:pt x="394335" y="2019300"/>
                  </a:lnTo>
                  <a:lnTo>
                    <a:pt x="394104" y="2019300"/>
                  </a:lnTo>
                  <a:lnTo>
                    <a:pt x="390778" y="2006600"/>
                  </a:lnTo>
                  <a:lnTo>
                    <a:pt x="385833" y="1993900"/>
                  </a:lnTo>
                  <a:lnTo>
                    <a:pt x="380746" y="1981200"/>
                  </a:lnTo>
                  <a:lnTo>
                    <a:pt x="367323" y="1955800"/>
                  </a:lnTo>
                  <a:lnTo>
                    <a:pt x="358901" y="1917700"/>
                  </a:lnTo>
                  <a:lnTo>
                    <a:pt x="355814" y="1879600"/>
                  </a:lnTo>
                  <a:lnTo>
                    <a:pt x="358393" y="1841500"/>
                  </a:lnTo>
                  <a:lnTo>
                    <a:pt x="368147" y="1790700"/>
                  </a:lnTo>
                  <a:lnTo>
                    <a:pt x="380984" y="1752600"/>
                  </a:lnTo>
                  <a:lnTo>
                    <a:pt x="394273" y="1701800"/>
                  </a:lnTo>
                  <a:lnTo>
                    <a:pt x="405384" y="1651000"/>
                  </a:lnTo>
                  <a:lnTo>
                    <a:pt x="413350" y="1612900"/>
                  </a:lnTo>
                  <a:lnTo>
                    <a:pt x="416959" y="1562100"/>
                  </a:lnTo>
                  <a:lnTo>
                    <a:pt x="417290" y="1524000"/>
                  </a:lnTo>
                  <a:lnTo>
                    <a:pt x="417401" y="1511300"/>
                  </a:lnTo>
                  <a:lnTo>
                    <a:pt x="415863" y="1460500"/>
                  </a:lnTo>
                  <a:lnTo>
                    <a:pt x="413536" y="1409700"/>
                  </a:lnTo>
                  <a:lnTo>
                    <a:pt x="411607" y="1358900"/>
                  </a:lnTo>
                  <a:lnTo>
                    <a:pt x="412990" y="1308100"/>
                  </a:lnTo>
                  <a:lnTo>
                    <a:pt x="418099" y="1257300"/>
                  </a:lnTo>
                  <a:lnTo>
                    <a:pt x="425519" y="1206500"/>
                  </a:lnTo>
                  <a:lnTo>
                    <a:pt x="433832" y="1155700"/>
                  </a:lnTo>
                  <a:close/>
                </a:path>
                <a:path w="582295" h="2057400">
                  <a:moveTo>
                    <a:pt x="56641" y="1155700"/>
                  </a:moveTo>
                  <a:lnTo>
                    <a:pt x="39106" y="1155700"/>
                  </a:lnTo>
                  <a:lnTo>
                    <a:pt x="50800" y="1168400"/>
                  </a:lnTo>
                  <a:lnTo>
                    <a:pt x="56641" y="1168400"/>
                  </a:lnTo>
                  <a:lnTo>
                    <a:pt x="56641" y="1155700"/>
                  </a:lnTo>
                  <a:close/>
                </a:path>
                <a:path w="582295" h="2057400">
                  <a:moveTo>
                    <a:pt x="543115" y="1155700"/>
                  </a:moveTo>
                  <a:lnTo>
                    <a:pt x="525526" y="1155700"/>
                  </a:lnTo>
                  <a:lnTo>
                    <a:pt x="525526" y="1168400"/>
                  </a:lnTo>
                  <a:lnTo>
                    <a:pt x="531495" y="1168400"/>
                  </a:lnTo>
                  <a:lnTo>
                    <a:pt x="543115" y="1155700"/>
                  </a:lnTo>
                  <a:close/>
                </a:path>
                <a:path w="582295" h="2057400">
                  <a:moveTo>
                    <a:pt x="439802" y="342900"/>
                  </a:moveTo>
                  <a:lnTo>
                    <a:pt x="142382" y="342900"/>
                  </a:lnTo>
                  <a:lnTo>
                    <a:pt x="120237" y="355600"/>
                  </a:lnTo>
                  <a:lnTo>
                    <a:pt x="99472" y="368300"/>
                  </a:lnTo>
                  <a:lnTo>
                    <a:pt x="81661" y="393700"/>
                  </a:lnTo>
                  <a:lnTo>
                    <a:pt x="71822" y="406400"/>
                  </a:lnTo>
                  <a:lnTo>
                    <a:pt x="64293" y="419100"/>
                  </a:lnTo>
                  <a:lnTo>
                    <a:pt x="58622" y="444500"/>
                  </a:lnTo>
                  <a:lnTo>
                    <a:pt x="54355" y="457200"/>
                  </a:lnTo>
                  <a:lnTo>
                    <a:pt x="49023" y="495300"/>
                  </a:lnTo>
                  <a:lnTo>
                    <a:pt x="45894" y="533400"/>
                  </a:lnTo>
                  <a:lnTo>
                    <a:pt x="44836" y="571500"/>
                  </a:lnTo>
                  <a:lnTo>
                    <a:pt x="45720" y="596900"/>
                  </a:lnTo>
                  <a:lnTo>
                    <a:pt x="27547" y="647700"/>
                  </a:lnTo>
                  <a:lnTo>
                    <a:pt x="15303" y="698500"/>
                  </a:lnTo>
                  <a:lnTo>
                    <a:pt x="8393" y="749300"/>
                  </a:lnTo>
                  <a:lnTo>
                    <a:pt x="6223" y="812800"/>
                  </a:lnTo>
                  <a:lnTo>
                    <a:pt x="6490" y="863600"/>
                  </a:lnTo>
                  <a:lnTo>
                    <a:pt x="8080" y="914400"/>
                  </a:lnTo>
                  <a:lnTo>
                    <a:pt x="9026" y="965200"/>
                  </a:lnTo>
                  <a:lnTo>
                    <a:pt x="7365" y="1016000"/>
                  </a:lnTo>
                  <a:lnTo>
                    <a:pt x="5732" y="1028700"/>
                  </a:lnTo>
                  <a:lnTo>
                    <a:pt x="3254" y="1041400"/>
                  </a:lnTo>
                  <a:lnTo>
                    <a:pt x="990" y="1054100"/>
                  </a:lnTo>
                  <a:lnTo>
                    <a:pt x="1172" y="1092200"/>
                  </a:lnTo>
                  <a:lnTo>
                    <a:pt x="12191" y="1130300"/>
                  </a:lnTo>
                  <a:lnTo>
                    <a:pt x="28686" y="1155700"/>
                  </a:lnTo>
                  <a:lnTo>
                    <a:pt x="55185" y="1155700"/>
                  </a:lnTo>
                  <a:lnTo>
                    <a:pt x="52800" y="1143000"/>
                  </a:lnTo>
                  <a:lnTo>
                    <a:pt x="46862" y="1130300"/>
                  </a:lnTo>
                  <a:lnTo>
                    <a:pt x="39735" y="1130300"/>
                  </a:lnTo>
                  <a:lnTo>
                    <a:pt x="36772" y="1117600"/>
                  </a:lnTo>
                  <a:lnTo>
                    <a:pt x="34416" y="1117600"/>
                  </a:lnTo>
                  <a:lnTo>
                    <a:pt x="32976" y="1104900"/>
                  </a:lnTo>
                  <a:lnTo>
                    <a:pt x="32416" y="1104900"/>
                  </a:lnTo>
                  <a:lnTo>
                    <a:pt x="33238" y="1092200"/>
                  </a:lnTo>
                  <a:lnTo>
                    <a:pt x="35940" y="1079500"/>
                  </a:lnTo>
                  <a:lnTo>
                    <a:pt x="66837" y="1079500"/>
                  </a:lnTo>
                  <a:lnTo>
                    <a:pt x="64135" y="1066800"/>
                  </a:lnTo>
                  <a:lnTo>
                    <a:pt x="62362" y="1066800"/>
                  </a:lnTo>
                  <a:lnTo>
                    <a:pt x="60817" y="1054100"/>
                  </a:lnTo>
                  <a:lnTo>
                    <a:pt x="59723" y="1041400"/>
                  </a:lnTo>
                  <a:lnTo>
                    <a:pt x="59309" y="1028700"/>
                  </a:lnTo>
                  <a:lnTo>
                    <a:pt x="58864" y="1016000"/>
                  </a:lnTo>
                  <a:lnTo>
                    <a:pt x="59181" y="1016000"/>
                  </a:lnTo>
                  <a:lnTo>
                    <a:pt x="60166" y="1003300"/>
                  </a:lnTo>
                  <a:lnTo>
                    <a:pt x="61722" y="1003300"/>
                  </a:lnTo>
                  <a:lnTo>
                    <a:pt x="69544" y="965200"/>
                  </a:lnTo>
                  <a:lnTo>
                    <a:pt x="75818" y="914400"/>
                  </a:lnTo>
                  <a:lnTo>
                    <a:pt x="82760" y="876300"/>
                  </a:lnTo>
                  <a:lnTo>
                    <a:pt x="92583" y="838200"/>
                  </a:lnTo>
                  <a:lnTo>
                    <a:pt x="104064" y="800100"/>
                  </a:lnTo>
                  <a:lnTo>
                    <a:pt x="112236" y="762000"/>
                  </a:lnTo>
                  <a:lnTo>
                    <a:pt x="117121" y="711200"/>
                  </a:lnTo>
                  <a:lnTo>
                    <a:pt x="118745" y="673100"/>
                  </a:lnTo>
                  <a:lnTo>
                    <a:pt x="120513" y="647700"/>
                  </a:lnTo>
                  <a:lnTo>
                    <a:pt x="123936" y="622300"/>
                  </a:lnTo>
                  <a:lnTo>
                    <a:pt x="128764" y="609600"/>
                  </a:lnTo>
                  <a:lnTo>
                    <a:pt x="134747" y="584200"/>
                  </a:lnTo>
                  <a:lnTo>
                    <a:pt x="536889" y="584200"/>
                  </a:lnTo>
                  <a:lnTo>
                    <a:pt x="537331" y="571500"/>
                  </a:lnTo>
                  <a:lnTo>
                    <a:pt x="536273" y="533400"/>
                  </a:lnTo>
                  <a:lnTo>
                    <a:pt x="533144" y="495300"/>
                  </a:lnTo>
                  <a:lnTo>
                    <a:pt x="527812" y="457200"/>
                  </a:lnTo>
                  <a:lnTo>
                    <a:pt x="523545" y="444500"/>
                  </a:lnTo>
                  <a:lnTo>
                    <a:pt x="517874" y="419100"/>
                  </a:lnTo>
                  <a:lnTo>
                    <a:pt x="510345" y="406400"/>
                  </a:lnTo>
                  <a:lnTo>
                    <a:pt x="500507" y="393700"/>
                  </a:lnTo>
                  <a:lnTo>
                    <a:pt x="482748" y="368300"/>
                  </a:lnTo>
                  <a:lnTo>
                    <a:pt x="461978" y="355600"/>
                  </a:lnTo>
                  <a:lnTo>
                    <a:pt x="439802" y="342900"/>
                  </a:lnTo>
                  <a:close/>
                </a:path>
                <a:path w="582295" h="2057400">
                  <a:moveTo>
                    <a:pt x="581581" y="1079500"/>
                  </a:moveTo>
                  <a:lnTo>
                    <a:pt x="546226" y="1079500"/>
                  </a:lnTo>
                  <a:lnTo>
                    <a:pt x="548947" y="1092200"/>
                  </a:lnTo>
                  <a:lnTo>
                    <a:pt x="549798" y="1104900"/>
                  </a:lnTo>
                  <a:lnTo>
                    <a:pt x="549245" y="1104900"/>
                  </a:lnTo>
                  <a:lnTo>
                    <a:pt x="547751" y="1117600"/>
                  </a:lnTo>
                  <a:lnTo>
                    <a:pt x="545395" y="1117600"/>
                  </a:lnTo>
                  <a:lnTo>
                    <a:pt x="542432" y="1130300"/>
                  </a:lnTo>
                  <a:lnTo>
                    <a:pt x="535304" y="1130300"/>
                  </a:lnTo>
                  <a:lnTo>
                    <a:pt x="532330" y="1143000"/>
                  </a:lnTo>
                  <a:lnTo>
                    <a:pt x="529415" y="1143000"/>
                  </a:lnTo>
                  <a:lnTo>
                    <a:pt x="527000" y="1155700"/>
                  </a:lnTo>
                  <a:lnTo>
                    <a:pt x="553497" y="1155700"/>
                  </a:lnTo>
                  <a:lnTo>
                    <a:pt x="575363" y="1117600"/>
                  </a:lnTo>
                  <a:lnTo>
                    <a:pt x="580995" y="1092200"/>
                  </a:lnTo>
                  <a:lnTo>
                    <a:pt x="581581" y="1079500"/>
                  </a:lnTo>
                  <a:close/>
                </a:path>
                <a:path w="582295" h="2057400">
                  <a:moveTo>
                    <a:pt x="66837" y="1079500"/>
                  </a:moveTo>
                  <a:lnTo>
                    <a:pt x="49275" y="1079500"/>
                  </a:lnTo>
                  <a:lnTo>
                    <a:pt x="53086" y="1092200"/>
                  </a:lnTo>
                  <a:lnTo>
                    <a:pt x="54355" y="1092200"/>
                  </a:lnTo>
                  <a:lnTo>
                    <a:pt x="55499" y="1104900"/>
                  </a:lnTo>
                  <a:lnTo>
                    <a:pt x="53086" y="1117600"/>
                  </a:lnTo>
                  <a:lnTo>
                    <a:pt x="51942" y="1117600"/>
                  </a:lnTo>
                  <a:lnTo>
                    <a:pt x="51942" y="1130300"/>
                  </a:lnTo>
                  <a:lnTo>
                    <a:pt x="66801" y="1130300"/>
                  </a:lnTo>
                  <a:lnTo>
                    <a:pt x="67945" y="1117600"/>
                  </a:lnTo>
                  <a:lnTo>
                    <a:pt x="69385" y="1104900"/>
                  </a:lnTo>
                  <a:lnTo>
                    <a:pt x="68802" y="1092200"/>
                  </a:lnTo>
                  <a:lnTo>
                    <a:pt x="66837" y="1079500"/>
                  </a:lnTo>
                  <a:close/>
                </a:path>
                <a:path w="582295" h="2057400">
                  <a:moveTo>
                    <a:pt x="536889" y="584200"/>
                  </a:moveTo>
                  <a:lnTo>
                    <a:pt x="447421" y="584200"/>
                  </a:lnTo>
                  <a:lnTo>
                    <a:pt x="453564" y="609600"/>
                  </a:lnTo>
                  <a:lnTo>
                    <a:pt x="458660" y="622300"/>
                  </a:lnTo>
                  <a:lnTo>
                    <a:pt x="462137" y="647700"/>
                  </a:lnTo>
                  <a:lnTo>
                    <a:pt x="463423" y="673100"/>
                  </a:lnTo>
                  <a:lnTo>
                    <a:pt x="465046" y="711200"/>
                  </a:lnTo>
                  <a:lnTo>
                    <a:pt x="469931" y="762000"/>
                  </a:lnTo>
                  <a:lnTo>
                    <a:pt x="478103" y="800100"/>
                  </a:lnTo>
                  <a:lnTo>
                    <a:pt x="489585" y="838200"/>
                  </a:lnTo>
                  <a:lnTo>
                    <a:pt x="499407" y="876300"/>
                  </a:lnTo>
                  <a:lnTo>
                    <a:pt x="506349" y="914400"/>
                  </a:lnTo>
                  <a:lnTo>
                    <a:pt x="512623" y="965200"/>
                  </a:lnTo>
                  <a:lnTo>
                    <a:pt x="520446" y="1003300"/>
                  </a:lnTo>
                  <a:lnTo>
                    <a:pt x="522001" y="1003300"/>
                  </a:lnTo>
                  <a:lnTo>
                    <a:pt x="522986" y="1016000"/>
                  </a:lnTo>
                  <a:lnTo>
                    <a:pt x="523303" y="1016000"/>
                  </a:lnTo>
                  <a:lnTo>
                    <a:pt x="522859" y="1028700"/>
                  </a:lnTo>
                  <a:lnTo>
                    <a:pt x="522444" y="1041400"/>
                  </a:lnTo>
                  <a:lnTo>
                    <a:pt x="521350" y="1054100"/>
                  </a:lnTo>
                  <a:lnTo>
                    <a:pt x="519805" y="1066800"/>
                  </a:lnTo>
                  <a:lnTo>
                    <a:pt x="518033" y="1066800"/>
                  </a:lnTo>
                  <a:lnTo>
                    <a:pt x="515330" y="1079500"/>
                  </a:lnTo>
                  <a:lnTo>
                    <a:pt x="513365" y="1092200"/>
                  </a:lnTo>
                  <a:lnTo>
                    <a:pt x="512782" y="1104900"/>
                  </a:lnTo>
                  <a:lnTo>
                    <a:pt x="514223" y="1117600"/>
                  </a:lnTo>
                  <a:lnTo>
                    <a:pt x="515365" y="1130300"/>
                  </a:lnTo>
                  <a:lnTo>
                    <a:pt x="531495" y="1130300"/>
                  </a:lnTo>
                  <a:lnTo>
                    <a:pt x="530225" y="1117600"/>
                  </a:lnTo>
                  <a:lnTo>
                    <a:pt x="529082" y="1117600"/>
                  </a:lnTo>
                  <a:lnTo>
                    <a:pt x="527812" y="1104900"/>
                  </a:lnTo>
                  <a:lnTo>
                    <a:pt x="526668" y="1104900"/>
                  </a:lnTo>
                  <a:lnTo>
                    <a:pt x="527812" y="1092200"/>
                  </a:lnTo>
                  <a:lnTo>
                    <a:pt x="529082" y="1092200"/>
                  </a:lnTo>
                  <a:lnTo>
                    <a:pt x="532891" y="1079500"/>
                  </a:lnTo>
                  <a:lnTo>
                    <a:pt x="581581" y="1079500"/>
                  </a:lnTo>
                  <a:lnTo>
                    <a:pt x="582167" y="1066800"/>
                  </a:lnTo>
                  <a:lnTo>
                    <a:pt x="581177" y="1054100"/>
                  </a:lnTo>
                  <a:lnTo>
                    <a:pt x="578913" y="1041400"/>
                  </a:lnTo>
                  <a:lnTo>
                    <a:pt x="576435" y="1028700"/>
                  </a:lnTo>
                  <a:lnTo>
                    <a:pt x="574801" y="1016000"/>
                  </a:lnTo>
                  <a:lnTo>
                    <a:pt x="573141" y="965200"/>
                  </a:lnTo>
                  <a:lnTo>
                    <a:pt x="574087" y="914400"/>
                  </a:lnTo>
                  <a:lnTo>
                    <a:pt x="575677" y="863600"/>
                  </a:lnTo>
                  <a:lnTo>
                    <a:pt x="575811" y="838200"/>
                  </a:lnTo>
                  <a:lnTo>
                    <a:pt x="575878" y="825500"/>
                  </a:lnTo>
                  <a:lnTo>
                    <a:pt x="575945" y="812800"/>
                  </a:lnTo>
                  <a:lnTo>
                    <a:pt x="573774" y="749300"/>
                  </a:lnTo>
                  <a:lnTo>
                    <a:pt x="566864" y="698500"/>
                  </a:lnTo>
                  <a:lnTo>
                    <a:pt x="554620" y="647700"/>
                  </a:lnTo>
                  <a:lnTo>
                    <a:pt x="536448" y="596900"/>
                  </a:lnTo>
                  <a:lnTo>
                    <a:pt x="536889" y="584200"/>
                  </a:lnTo>
                  <a:close/>
                </a:path>
                <a:path w="582295" h="2057400">
                  <a:moveTo>
                    <a:pt x="408731" y="330200"/>
                  </a:moveTo>
                  <a:lnTo>
                    <a:pt x="173436" y="330200"/>
                  </a:lnTo>
                  <a:lnTo>
                    <a:pt x="164337" y="342900"/>
                  </a:lnTo>
                  <a:lnTo>
                    <a:pt x="417829" y="342900"/>
                  </a:lnTo>
                  <a:lnTo>
                    <a:pt x="408731" y="330200"/>
                  </a:lnTo>
                  <a:close/>
                </a:path>
                <a:path w="582295" h="2057400">
                  <a:moveTo>
                    <a:pt x="383032" y="317500"/>
                  </a:moveTo>
                  <a:lnTo>
                    <a:pt x="199136" y="317500"/>
                  </a:lnTo>
                  <a:lnTo>
                    <a:pt x="190680" y="330200"/>
                  </a:lnTo>
                  <a:lnTo>
                    <a:pt x="391487" y="330200"/>
                  </a:lnTo>
                  <a:lnTo>
                    <a:pt x="383032" y="317500"/>
                  </a:lnTo>
                  <a:close/>
                </a:path>
                <a:path w="582295" h="2057400">
                  <a:moveTo>
                    <a:pt x="338582" y="266700"/>
                  </a:moveTo>
                  <a:lnTo>
                    <a:pt x="243586" y="266700"/>
                  </a:lnTo>
                  <a:lnTo>
                    <a:pt x="237247" y="279400"/>
                  </a:lnTo>
                  <a:lnTo>
                    <a:pt x="226790" y="304800"/>
                  </a:lnTo>
                  <a:lnTo>
                    <a:pt x="213617" y="317500"/>
                  </a:lnTo>
                  <a:lnTo>
                    <a:pt x="368550" y="317500"/>
                  </a:lnTo>
                  <a:lnTo>
                    <a:pt x="355377" y="304800"/>
                  </a:lnTo>
                  <a:lnTo>
                    <a:pt x="344920" y="279400"/>
                  </a:lnTo>
                  <a:lnTo>
                    <a:pt x="338582" y="266700"/>
                  </a:lnTo>
                  <a:close/>
                </a:path>
                <a:path w="582295" h="2057400">
                  <a:moveTo>
                    <a:pt x="335756" y="254000"/>
                  </a:moveTo>
                  <a:lnTo>
                    <a:pt x="246427" y="254000"/>
                  </a:lnTo>
                  <a:lnTo>
                    <a:pt x="245179" y="266700"/>
                  </a:lnTo>
                  <a:lnTo>
                    <a:pt x="336990" y="266700"/>
                  </a:lnTo>
                  <a:lnTo>
                    <a:pt x="335756" y="254000"/>
                  </a:lnTo>
                  <a:close/>
                </a:path>
                <a:path w="582295" h="2057400">
                  <a:moveTo>
                    <a:pt x="348249" y="215900"/>
                  </a:moveTo>
                  <a:lnTo>
                    <a:pt x="234124" y="215900"/>
                  </a:lnTo>
                  <a:lnTo>
                    <a:pt x="241077" y="228600"/>
                  </a:lnTo>
                  <a:lnTo>
                    <a:pt x="248412" y="241300"/>
                  </a:lnTo>
                  <a:lnTo>
                    <a:pt x="247461" y="254000"/>
                  </a:lnTo>
                  <a:lnTo>
                    <a:pt x="334760" y="254000"/>
                  </a:lnTo>
                  <a:lnTo>
                    <a:pt x="333883" y="241300"/>
                  </a:lnTo>
                  <a:lnTo>
                    <a:pt x="341179" y="228600"/>
                  </a:lnTo>
                  <a:lnTo>
                    <a:pt x="348249" y="215900"/>
                  </a:lnTo>
                  <a:close/>
                </a:path>
                <a:path w="582295" h="2057400">
                  <a:moveTo>
                    <a:pt x="368173" y="190500"/>
                  </a:moveTo>
                  <a:lnTo>
                    <a:pt x="213995" y="190500"/>
                  </a:lnTo>
                  <a:lnTo>
                    <a:pt x="222503" y="203200"/>
                  </a:lnTo>
                  <a:lnTo>
                    <a:pt x="227837" y="215900"/>
                  </a:lnTo>
                  <a:lnTo>
                    <a:pt x="354867" y="215900"/>
                  </a:lnTo>
                  <a:lnTo>
                    <a:pt x="360807" y="203200"/>
                  </a:lnTo>
                  <a:lnTo>
                    <a:pt x="368173" y="190500"/>
                  </a:lnTo>
                  <a:close/>
                </a:path>
                <a:path w="582295" h="2057400">
                  <a:moveTo>
                    <a:pt x="378333" y="177800"/>
                  </a:moveTo>
                  <a:lnTo>
                    <a:pt x="203835" y="177800"/>
                  </a:lnTo>
                  <a:lnTo>
                    <a:pt x="207772" y="190500"/>
                  </a:lnTo>
                  <a:lnTo>
                    <a:pt x="374523" y="190500"/>
                  </a:lnTo>
                  <a:lnTo>
                    <a:pt x="378333" y="177800"/>
                  </a:lnTo>
                  <a:close/>
                </a:path>
                <a:path w="582295" h="2057400">
                  <a:moveTo>
                    <a:pt x="383206" y="165100"/>
                  </a:moveTo>
                  <a:lnTo>
                    <a:pt x="198961" y="165100"/>
                  </a:lnTo>
                  <a:lnTo>
                    <a:pt x="200880" y="177800"/>
                  </a:lnTo>
                  <a:lnTo>
                    <a:pt x="381287" y="177800"/>
                  </a:lnTo>
                  <a:lnTo>
                    <a:pt x="383206" y="165100"/>
                  </a:lnTo>
                  <a:close/>
                </a:path>
                <a:path w="582295" h="2057400">
                  <a:moveTo>
                    <a:pt x="384555" y="152400"/>
                  </a:moveTo>
                  <a:lnTo>
                    <a:pt x="197612" y="152400"/>
                  </a:lnTo>
                  <a:lnTo>
                    <a:pt x="197923" y="165100"/>
                  </a:lnTo>
                  <a:lnTo>
                    <a:pt x="384244" y="165100"/>
                  </a:lnTo>
                  <a:lnTo>
                    <a:pt x="384555" y="152400"/>
                  </a:lnTo>
                  <a:close/>
                </a:path>
                <a:path w="582295" h="2057400">
                  <a:moveTo>
                    <a:pt x="378078" y="139700"/>
                  </a:moveTo>
                  <a:lnTo>
                    <a:pt x="204088" y="139700"/>
                  </a:lnTo>
                  <a:lnTo>
                    <a:pt x="202691" y="152400"/>
                  </a:lnTo>
                  <a:lnTo>
                    <a:pt x="379475" y="152400"/>
                  </a:lnTo>
                  <a:lnTo>
                    <a:pt x="378078" y="139700"/>
                  </a:lnTo>
                  <a:close/>
                </a:path>
                <a:path w="582295" h="2057400">
                  <a:moveTo>
                    <a:pt x="337778" y="12700"/>
                  </a:moveTo>
                  <a:lnTo>
                    <a:pt x="244791" y="12700"/>
                  </a:lnTo>
                  <a:lnTo>
                    <a:pt x="222801" y="38100"/>
                  </a:lnTo>
                  <a:lnTo>
                    <a:pt x="209998" y="76200"/>
                  </a:lnTo>
                  <a:lnTo>
                    <a:pt x="213995" y="139700"/>
                  </a:lnTo>
                  <a:lnTo>
                    <a:pt x="368173" y="139700"/>
                  </a:lnTo>
                  <a:lnTo>
                    <a:pt x="372584" y="76200"/>
                  </a:lnTo>
                  <a:lnTo>
                    <a:pt x="359878" y="38100"/>
                  </a:lnTo>
                  <a:lnTo>
                    <a:pt x="337778" y="12700"/>
                  </a:lnTo>
                  <a:close/>
                </a:path>
                <a:path w="582295" h="2057400">
                  <a:moveTo>
                    <a:pt x="296290" y="0"/>
                  </a:moveTo>
                  <a:lnTo>
                    <a:pt x="285876" y="0"/>
                  </a:lnTo>
                  <a:lnTo>
                    <a:pt x="268355" y="12700"/>
                  </a:lnTo>
                  <a:lnTo>
                    <a:pt x="314008" y="12700"/>
                  </a:lnTo>
                  <a:lnTo>
                    <a:pt x="296290" y="0"/>
                  </a:lnTo>
                  <a:close/>
                </a:path>
              </a:pathLst>
            </a:custGeom>
            <a:solidFill>
              <a:srgbClr val="BEBEBE"/>
            </a:solidFill>
          </p:spPr>
          <p:txBody>
            <a:bodyPr wrap="square" lIns="0" tIns="0" rIns="0" bIns="0" rtlCol="0"/>
            <a:lstStyle/>
            <a:p>
              <a:endParaRPr/>
            </a:p>
          </p:txBody>
        </p:sp>
        <p:sp>
          <p:nvSpPr>
            <p:cNvPr id="20" name="object 9">
              <a:extLst>
                <a:ext uri="{FF2B5EF4-FFF2-40B4-BE49-F238E27FC236}">
                  <a16:creationId xmlns:a16="http://schemas.microsoft.com/office/drawing/2014/main" id="{87F556B5-3EDC-16B6-3268-06AAD76086B1}"/>
                </a:ext>
              </a:extLst>
            </p:cNvPr>
            <p:cNvSpPr/>
            <p:nvPr/>
          </p:nvSpPr>
          <p:spPr>
            <a:xfrm>
              <a:off x="5531357" y="1789938"/>
              <a:ext cx="76200" cy="285115"/>
            </a:xfrm>
            <a:custGeom>
              <a:avLst/>
              <a:gdLst/>
              <a:ahLst/>
              <a:cxnLst/>
              <a:rect l="l" t="t" r="r" b="b"/>
              <a:pathLst>
                <a:path w="76200" h="285114">
                  <a:moveTo>
                    <a:pt x="47625" y="0"/>
                  </a:moveTo>
                  <a:lnTo>
                    <a:pt x="28575" y="0"/>
                  </a:lnTo>
                  <a:lnTo>
                    <a:pt x="28575" y="19050"/>
                  </a:lnTo>
                  <a:lnTo>
                    <a:pt x="47625" y="19050"/>
                  </a:lnTo>
                  <a:lnTo>
                    <a:pt x="47625" y="0"/>
                  </a:lnTo>
                  <a:close/>
                </a:path>
                <a:path w="76200" h="285114">
                  <a:moveTo>
                    <a:pt x="47625" y="38100"/>
                  </a:moveTo>
                  <a:lnTo>
                    <a:pt x="28575" y="38100"/>
                  </a:lnTo>
                  <a:lnTo>
                    <a:pt x="28575" y="57150"/>
                  </a:lnTo>
                  <a:lnTo>
                    <a:pt x="47625" y="57150"/>
                  </a:lnTo>
                  <a:lnTo>
                    <a:pt x="47625" y="38100"/>
                  </a:lnTo>
                  <a:close/>
                </a:path>
                <a:path w="76200" h="285114">
                  <a:moveTo>
                    <a:pt x="47625" y="76200"/>
                  </a:moveTo>
                  <a:lnTo>
                    <a:pt x="28575" y="76200"/>
                  </a:lnTo>
                  <a:lnTo>
                    <a:pt x="28575" y="95250"/>
                  </a:lnTo>
                  <a:lnTo>
                    <a:pt x="47625" y="95250"/>
                  </a:lnTo>
                  <a:lnTo>
                    <a:pt x="47625" y="76200"/>
                  </a:lnTo>
                  <a:close/>
                </a:path>
                <a:path w="76200" h="285114">
                  <a:moveTo>
                    <a:pt x="47625" y="114300"/>
                  </a:moveTo>
                  <a:lnTo>
                    <a:pt x="28575" y="114300"/>
                  </a:lnTo>
                  <a:lnTo>
                    <a:pt x="28575" y="133350"/>
                  </a:lnTo>
                  <a:lnTo>
                    <a:pt x="47625" y="133350"/>
                  </a:lnTo>
                  <a:lnTo>
                    <a:pt x="47625" y="114300"/>
                  </a:lnTo>
                  <a:close/>
                </a:path>
                <a:path w="76200" h="285114">
                  <a:moveTo>
                    <a:pt x="47625" y="152400"/>
                  </a:moveTo>
                  <a:lnTo>
                    <a:pt x="28575" y="152400"/>
                  </a:lnTo>
                  <a:lnTo>
                    <a:pt x="28575" y="171450"/>
                  </a:lnTo>
                  <a:lnTo>
                    <a:pt x="47625" y="171450"/>
                  </a:lnTo>
                  <a:lnTo>
                    <a:pt x="47625" y="152400"/>
                  </a:lnTo>
                  <a:close/>
                </a:path>
                <a:path w="76200" h="285114">
                  <a:moveTo>
                    <a:pt x="38100" y="208406"/>
                  </a:moveTo>
                  <a:lnTo>
                    <a:pt x="23252" y="211395"/>
                  </a:lnTo>
                  <a:lnTo>
                    <a:pt x="11144" y="219551"/>
                  </a:lnTo>
                  <a:lnTo>
                    <a:pt x="2988" y="231659"/>
                  </a:lnTo>
                  <a:lnTo>
                    <a:pt x="0" y="246506"/>
                  </a:lnTo>
                  <a:lnTo>
                    <a:pt x="2988" y="261300"/>
                  </a:lnTo>
                  <a:lnTo>
                    <a:pt x="11144" y="273415"/>
                  </a:lnTo>
                  <a:lnTo>
                    <a:pt x="23252" y="281600"/>
                  </a:lnTo>
                  <a:lnTo>
                    <a:pt x="38100" y="284606"/>
                  </a:lnTo>
                  <a:lnTo>
                    <a:pt x="52947" y="281600"/>
                  </a:lnTo>
                  <a:lnTo>
                    <a:pt x="65055" y="273415"/>
                  </a:lnTo>
                  <a:lnTo>
                    <a:pt x="73211" y="261300"/>
                  </a:lnTo>
                  <a:lnTo>
                    <a:pt x="76200" y="246506"/>
                  </a:lnTo>
                  <a:lnTo>
                    <a:pt x="28575" y="246506"/>
                  </a:lnTo>
                  <a:lnTo>
                    <a:pt x="28575" y="228600"/>
                  </a:lnTo>
                  <a:lnTo>
                    <a:pt x="71150" y="228600"/>
                  </a:lnTo>
                  <a:lnTo>
                    <a:pt x="65055" y="219551"/>
                  </a:lnTo>
                  <a:lnTo>
                    <a:pt x="52947" y="211395"/>
                  </a:lnTo>
                  <a:lnTo>
                    <a:pt x="38100" y="208406"/>
                  </a:lnTo>
                  <a:close/>
                </a:path>
                <a:path w="76200" h="285114">
                  <a:moveTo>
                    <a:pt x="47625" y="228600"/>
                  </a:moveTo>
                  <a:lnTo>
                    <a:pt x="28575" y="228600"/>
                  </a:lnTo>
                  <a:lnTo>
                    <a:pt x="28575" y="246506"/>
                  </a:lnTo>
                  <a:lnTo>
                    <a:pt x="47625" y="246506"/>
                  </a:lnTo>
                  <a:lnTo>
                    <a:pt x="47625" y="228600"/>
                  </a:lnTo>
                  <a:close/>
                </a:path>
                <a:path w="76200" h="285114">
                  <a:moveTo>
                    <a:pt x="71150" y="228600"/>
                  </a:moveTo>
                  <a:lnTo>
                    <a:pt x="47625" y="228600"/>
                  </a:lnTo>
                  <a:lnTo>
                    <a:pt x="47625" y="246506"/>
                  </a:lnTo>
                  <a:lnTo>
                    <a:pt x="76200" y="246506"/>
                  </a:lnTo>
                  <a:lnTo>
                    <a:pt x="73211" y="231659"/>
                  </a:lnTo>
                  <a:lnTo>
                    <a:pt x="71150" y="228600"/>
                  </a:lnTo>
                  <a:close/>
                </a:path>
                <a:path w="76200" h="285114">
                  <a:moveTo>
                    <a:pt x="47625" y="190500"/>
                  </a:moveTo>
                  <a:lnTo>
                    <a:pt x="28575" y="190500"/>
                  </a:lnTo>
                  <a:lnTo>
                    <a:pt x="28575" y="209550"/>
                  </a:lnTo>
                  <a:lnTo>
                    <a:pt x="32421" y="209550"/>
                  </a:lnTo>
                  <a:lnTo>
                    <a:pt x="38100" y="208406"/>
                  </a:lnTo>
                  <a:lnTo>
                    <a:pt x="47625" y="208406"/>
                  </a:lnTo>
                  <a:lnTo>
                    <a:pt x="47625" y="190500"/>
                  </a:lnTo>
                  <a:close/>
                </a:path>
                <a:path w="76200" h="285114">
                  <a:moveTo>
                    <a:pt x="47625" y="208406"/>
                  </a:moveTo>
                  <a:lnTo>
                    <a:pt x="38100" y="208406"/>
                  </a:lnTo>
                  <a:lnTo>
                    <a:pt x="43778" y="209550"/>
                  </a:lnTo>
                  <a:lnTo>
                    <a:pt x="47625" y="209550"/>
                  </a:lnTo>
                  <a:lnTo>
                    <a:pt x="47625" y="208406"/>
                  </a:lnTo>
                  <a:close/>
                </a:path>
              </a:pathLst>
            </a:custGeom>
            <a:solidFill>
              <a:srgbClr val="226194"/>
            </a:solidFill>
          </p:spPr>
          <p:txBody>
            <a:bodyPr wrap="square" lIns="0" tIns="0" rIns="0" bIns="0" rtlCol="0"/>
            <a:lstStyle/>
            <a:p>
              <a:endParaRPr/>
            </a:p>
          </p:txBody>
        </p:sp>
        <p:pic>
          <p:nvPicPr>
            <p:cNvPr id="21" name="object 10">
              <a:extLst>
                <a:ext uri="{FF2B5EF4-FFF2-40B4-BE49-F238E27FC236}">
                  <a16:creationId xmlns:a16="http://schemas.microsoft.com/office/drawing/2014/main" id="{6E6D0D55-BF67-06B7-12B2-CA49D59515D8}"/>
                </a:ext>
              </a:extLst>
            </p:cNvPr>
            <p:cNvPicPr/>
            <p:nvPr/>
          </p:nvPicPr>
          <p:blipFill>
            <a:blip r:embed="rId2" cstate="print"/>
            <a:stretch>
              <a:fillRect/>
            </a:stretch>
          </p:blipFill>
          <p:spPr>
            <a:xfrm>
              <a:off x="5367527" y="1368552"/>
              <a:ext cx="400812" cy="420624"/>
            </a:xfrm>
            <a:prstGeom prst="rect">
              <a:avLst/>
            </a:prstGeom>
          </p:spPr>
        </p:pic>
        <p:sp>
          <p:nvSpPr>
            <p:cNvPr id="22" name="object 11">
              <a:extLst>
                <a:ext uri="{FF2B5EF4-FFF2-40B4-BE49-F238E27FC236}">
                  <a16:creationId xmlns:a16="http://schemas.microsoft.com/office/drawing/2014/main" id="{0E31761C-7158-F69A-3AA5-804D8F04CA40}"/>
                </a:ext>
              </a:extLst>
            </p:cNvPr>
            <p:cNvSpPr/>
            <p:nvPr/>
          </p:nvSpPr>
          <p:spPr>
            <a:xfrm>
              <a:off x="7104887" y="2708148"/>
              <a:ext cx="1114425" cy="1134110"/>
            </a:xfrm>
            <a:custGeom>
              <a:avLst/>
              <a:gdLst/>
              <a:ahLst/>
              <a:cxnLst/>
              <a:rect l="l" t="t" r="r" b="b"/>
              <a:pathLst>
                <a:path w="1114425" h="1134110">
                  <a:moveTo>
                    <a:pt x="557021" y="0"/>
                  </a:moveTo>
                  <a:lnTo>
                    <a:pt x="508965" y="2081"/>
                  </a:lnTo>
                  <a:lnTo>
                    <a:pt x="462043" y="8211"/>
                  </a:lnTo>
                  <a:lnTo>
                    <a:pt x="416422" y="18221"/>
                  </a:lnTo>
                  <a:lnTo>
                    <a:pt x="372270" y="31939"/>
                  </a:lnTo>
                  <a:lnTo>
                    <a:pt x="329754" y="49195"/>
                  </a:lnTo>
                  <a:lnTo>
                    <a:pt x="289041" y="69819"/>
                  </a:lnTo>
                  <a:lnTo>
                    <a:pt x="250299" y="93641"/>
                  </a:lnTo>
                  <a:lnTo>
                    <a:pt x="213695" y="120490"/>
                  </a:lnTo>
                  <a:lnTo>
                    <a:pt x="179396" y="150197"/>
                  </a:lnTo>
                  <a:lnTo>
                    <a:pt x="147569" y="182590"/>
                  </a:lnTo>
                  <a:lnTo>
                    <a:pt x="118382" y="217499"/>
                  </a:lnTo>
                  <a:lnTo>
                    <a:pt x="92003" y="254754"/>
                  </a:lnTo>
                  <a:lnTo>
                    <a:pt x="68597" y="294186"/>
                  </a:lnTo>
                  <a:lnTo>
                    <a:pt x="48334" y="335622"/>
                  </a:lnTo>
                  <a:lnTo>
                    <a:pt x="31380" y="378894"/>
                  </a:lnTo>
                  <a:lnTo>
                    <a:pt x="17902" y="423831"/>
                  </a:lnTo>
                  <a:lnTo>
                    <a:pt x="8068" y="470262"/>
                  </a:lnTo>
                  <a:lnTo>
                    <a:pt x="2044" y="518018"/>
                  </a:lnTo>
                  <a:lnTo>
                    <a:pt x="0" y="566927"/>
                  </a:lnTo>
                  <a:lnTo>
                    <a:pt x="2044" y="615837"/>
                  </a:lnTo>
                  <a:lnTo>
                    <a:pt x="8068" y="663593"/>
                  </a:lnTo>
                  <a:lnTo>
                    <a:pt x="17902" y="710024"/>
                  </a:lnTo>
                  <a:lnTo>
                    <a:pt x="31380" y="754961"/>
                  </a:lnTo>
                  <a:lnTo>
                    <a:pt x="48334" y="798233"/>
                  </a:lnTo>
                  <a:lnTo>
                    <a:pt x="68597" y="839669"/>
                  </a:lnTo>
                  <a:lnTo>
                    <a:pt x="92003" y="879101"/>
                  </a:lnTo>
                  <a:lnTo>
                    <a:pt x="118382" y="916356"/>
                  </a:lnTo>
                  <a:lnTo>
                    <a:pt x="147569" y="951265"/>
                  </a:lnTo>
                  <a:lnTo>
                    <a:pt x="179396" y="983658"/>
                  </a:lnTo>
                  <a:lnTo>
                    <a:pt x="213695" y="1013365"/>
                  </a:lnTo>
                  <a:lnTo>
                    <a:pt x="250299" y="1040214"/>
                  </a:lnTo>
                  <a:lnTo>
                    <a:pt x="289041" y="1064036"/>
                  </a:lnTo>
                  <a:lnTo>
                    <a:pt x="329754" y="1084660"/>
                  </a:lnTo>
                  <a:lnTo>
                    <a:pt x="372270" y="1101916"/>
                  </a:lnTo>
                  <a:lnTo>
                    <a:pt x="416422" y="1115634"/>
                  </a:lnTo>
                  <a:lnTo>
                    <a:pt x="462043" y="1125644"/>
                  </a:lnTo>
                  <a:lnTo>
                    <a:pt x="508965" y="1131774"/>
                  </a:lnTo>
                  <a:lnTo>
                    <a:pt x="557021" y="1133855"/>
                  </a:lnTo>
                  <a:lnTo>
                    <a:pt x="605078" y="1131774"/>
                  </a:lnTo>
                  <a:lnTo>
                    <a:pt x="652000" y="1125644"/>
                  </a:lnTo>
                  <a:lnTo>
                    <a:pt x="697621" y="1115634"/>
                  </a:lnTo>
                  <a:lnTo>
                    <a:pt x="741773" y="1101916"/>
                  </a:lnTo>
                  <a:lnTo>
                    <a:pt x="784289" y="1084660"/>
                  </a:lnTo>
                  <a:lnTo>
                    <a:pt x="825002" y="1064036"/>
                  </a:lnTo>
                  <a:lnTo>
                    <a:pt x="863744" y="1040214"/>
                  </a:lnTo>
                  <a:lnTo>
                    <a:pt x="900348" y="1013365"/>
                  </a:lnTo>
                  <a:lnTo>
                    <a:pt x="934647" y="983658"/>
                  </a:lnTo>
                  <a:lnTo>
                    <a:pt x="966474" y="951265"/>
                  </a:lnTo>
                  <a:lnTo>
                    <a:pt x="995661" y="916356"/>
                  </a:lnTo>
                  <a:lnTo>
                    <a:pt x="1022040" y="879101"/>
                  </a:lnTo>
                  <a:lnTo>
                    <a:pt x="1045446" y="839669"/>
                  </a:lnTo>
                  <a:lnTo>
                    <a:pt x="1065709" y="798233"/>
                  </a:lnTo>
                  <a:lnTo>
                    <a:pt x="1082663" y="754961"/>
                  </a:lnTo>
                  <a:lnTo>
                    <a:pt x="1096141" y="710024"/>
                  </a:lnTo>
                  <a:lnTo>
                    <a:pt x="1105975" y="663593"/>
                  </a:lnTo>
                  <a:lnTo>
                    <a:pt x="1111999" y="615837"/>
                  </a:lnTo>
                  <a:lnTo>
                    <a:pt x="1114043" y="566927"/>
                  </a:lnTo>
                  <a:lnTo>
                    <a:pt x="1111999" y="518018"/>
                  </a:lnTo>
                  <a:lnTo>
                    <a:pt x="1105975" y="470262"/>
                  </a:lnTo>
                  <a:lnTo>
                    <a:pt x="1096141" y="423831"/>
                  </a:lnTo>
                  <a:lnTo>
                    <a:pt x="1082663" y="378894"/>
                  </a:lnTo>
                  <a:lnTo>
                    <a:pt x="1065709" y="335622"/>
                  </a:lnTo>
                  <a:lnTo>
                    <a:pt x="1045446" y="294186"/>
                  </a:lnTo>
                  <a:lnTo>
                    <a:pt x="1022040" y="254754"/>
                  </a:lnTo>
                  <a:lnTo>
                    <a:pt x="995661" y="217499"/>
                  </a:lnTo>
                  <a:lnTo>
                    <a:pt x="966474" y="182590"/>
                  </a:lnTo>
                  <a:lnTo>
                    <a:pt x="934647" y="150197"/>
                  </a:lnTo>
                  <a:lnTo>
                    <a:pt x="900348" y="120490"/>
                  </a:lnTo>
                  <a:lnTo>
                    <a:pt x="863744" y="93641"/>
                  </a:lnTo>
                  <a:lnTo>
                    <a:pt x="825002" y="69819"/>
                  </a:lnTo>
                  <a:lnTo>
                    <a:pt x="784289" y="49195"/>
                  </a:lnTo>
                  <a:lnTo>
                    <a:pt x="741773" y="31939"/>
                  </a:lnTo>
                  <a:lnTo>
                    <a:pt x="697621" y="18221"/>
                  </a:lnTo>
                  <a:lnTo>
                    <a:pt x="652000" y="8211"/>
                  </a:lnTo>
                  <a:lnTo>
                    <a:pt x="605078" y="2081"/>
                  </a:lnTo>
                  <a:lnTo>
                    <a:pt x="557021" y="0"/>
                  </a:lnTo>
                  <a:close/>
                </a:path>
              </a:pathLst>
            </a:custGeom>
            <a:solidFill>
              <a:srgbClr val="B8BCDC"/>
            </a:solidFill>
          </p:spPr>
          <p:txBody>
            <a:bodyPr wrap="square" lIns="0" tIns="0" rIns="0" bIns="0" rtlCol="0"/>
            <a:lstStyle/>
            <a:p>
              <a:endParaRPr/>
            </a:p>
          </p:txBody>
        </p:sp>
        <p:sp>
          <p:nvSpPr>
            <p:cNvPr id="23" name="object 12">
              <a:extLst>
                <a:ext uri="{FF2B5EF4-FFF2-40B4-BE49-F238E27FC236}">
                  <a16:creationId xmlns:a16="http://schemas.microsoft.com/office/drawing/2014/main" id="{5DA8DE76-B902-FA9E-823C-057FD573BAA6}"/>
                </a:ext>
              </a:extLst>
            </p:cNvPr>
            <p:cNvSpPr/>
            <p:nvPr/>
          </p:nvSpPr>
          <p:spPr>
            <a:xfrm>
              <a:off x="7237475" y="2837688"/>
              <a:ext cx="848994" cy="850900"/>
            </a:xfrm>
            <a:custGeom>
              <a:avLst/>
              <a:gdLst/>
              <a:ahLst/>
              <a:cxnLst/>
              <a:rect l="l" t="t" r="r" b="b"/>
              <a:pathLst>
                <a:path w="848995" h="850900">
                  <a:moveTo>
                    <a:pt x="424433" y="0"/>
                  </a:moveTo>
                  <a:lnTo>
                    <a:pt x="378181" y="2495"/>
                  </a:lnTo>
                  <a:lnTo>
                    <a:pt x="333372" y="9807"/>
                  </a:lnTo>
                  <a:lnTo>
                    <a:pt x="290267" y="21677"/>
                  </a:lnTo>
                  <a:lnTo>
                    <a:pt x="249122" y="37845"/>
                  </a:lnTo>
                  <a:lnTo>
                    <a:pt x="210199" y="58053"/>
                  </a:lnTo>
                  <a:lnTo>
                    <a:pt x="173754" y="82039"/>
                  </a:lnTo>
                  <a:lnTo>
                    <a:pt x="140047" y="109546"/>
                  </a:lnTo>
                  <a:lnTo>
                    <a:pt x="109336" y="140314"/>
                  </a:lnTo>
                  <a:lnTo>
                    <a:pt x="81881" y="174083"/>
                  </a:lnTo>
                  <a:lnTo>
                    <a:pt x="57940" y="210594"/>
                  </a:lnTo>
                  <a:lnTo>
                    <a:pt x="37771" y="249587"/>
                  </a:lnTo>
                  <a:lnTo>
                    <a:pt x="21634" y="290803"/>
                  </a:lnTo>
                  <a:lnTo>
                    <a:pt x="9787" y="333983"/>
                  </a:lnTo>
                  <a:lnTo>
                    <a:pt x="2490" y="378867"/>
                  </a:lnTo>
                  <a:lnTo>
                    <a:pt x="0" y="425195"/>
                  </a:lnTo>
                  <a:lnTo>
                    <a:pt x="2490" y="471524"/>
                  </a:lnTo>
                  <a:lnTo>
                    <a:pt x="9787" y="516408"/>
                  </a:lnTo>
                  <a:lnTo>
                    <a:pt x="21634" y="559588"/>
                  </a:lnTo>
                  <a:lnTo>
                    <a:pt x="37771" y="600804"/>
                  </a:lnTo>
                  <a:lnTo>
                    <a:pt x="57940" y="639797"/>
                  </a:lnTo>
                  <a:lnTo>
                    <a:pt x="81881" y="676308"/>
                  </a:lnTo>
                  <a:lnTo>
                    <a:pt x="109336" y="710077"/>
                  </a:lnTo>
                  <a:lnTo>
                    <a:pt x="140047" y="740845"/>
                  </a:lnTo>
                  <a:lnTo>
                    <a:pt x="173754" y="768352"/>
                  </a:lnTo>
                  <a:lnTo>
                    <a:pt x="210199" y="792338"/>
                  </a:lnTo>
                  <a:lnTo>
                    <a:pt x="249122" y="812546"/>
                  </a:lnTo>
                  <a:lnTo>
                    <a:pt x="290267" y="828714"/>
                  </a:lnTo>
                  <a:lnTo>
                    <a:pt x="333372" y="840584"/>
                  </a:lnTo>
                  <a:lnTo>
                    <a:pt x="378181" y="847896"/>
                  </a:lnTo>
                  <a:lnTo>
                    <a:pt x="424433" y="850392"/>
                  </a:lnTo>
                  <a:lnTo>
                    <a:pt x="470686" y="847896"/>
                  </a:lnTo>
                  <a:lnTo>
                    <a:pt x="515495" y="840584"/>
                  </a:lnTo>
                  <a:lnTo>
                    <a:pt x="558600" y="828714"/>
                  </a:lnTo>
                  <a:lnTo>
                    <a:pt x="599745" y="812546"/>
                  </a:lnTo>
                  <a:lnTo>
                    <a:pt x="638668" y="792338"/>
                  </a:lnTo>
                  <a:lnTo>
                    <a:pt x="675113" y="768352"/>
                  </a:lnTo>
                  <a:lnTo>
                    <a:pt x="708820" y="740845"/>
                  </a:lnTo>
                  <a:lnTo>
                    <a:pt x="739531" y="710077"/>
                  </a:lnTo>
                  <a:lnTo>
                    <a:pt x="766986" y="676308"/>
                  </a:lnTo>
                  <a:lnTo>
                    <a:pt x="790927" y="639797"/>
                  </a:lnTo>
                  <a:lnTo>
                    <a:pt x="811096" y="600804"/>
                  </a:lnTo>
                  <a:lnTo>
                    <a:pt x="827233" y="559588"/>
                  </a:lnTo>
                  <a:lnTo>
                    <a:pt x="839080" y="516408"/>
                  </a:lnTo>
                  <a:lnTo>
                    <a:pt x="846377" y="471524"/>
                  </a:lnTo>
                  <a:lnTo>
                    <a:pt x="848868" y="425195"/>
                  </a:lnTo>
                  <a:lnTo>
                    <a:pt x="846377" y="378867"/>
                  </a:lnTo>
                  <a:lnTo>
                    <a:pt x="839080" y="333983"/>
                  </a:lnTo>
                  <a:lnTo>
                    <a:pt x="827233" y="290803"/>
                  </a:lnTo>
                  <a:lnTo>
                    <a:pt x="811096" y="249587"/>
                  </a:lnTo>
                  <a:lnTo>
                    <a:pt x="790927" y="210594"/>
                  </a:lnTo>
                  <a:lnTo>
                    <a:pt x="766986" y="174083"/>
                  </a:lnTo>
                  <a:lnTo>
                    <a:pt x="739531" y="140314"/>
                  </a:lnTo>
                  <a:lnTo>
                    <a:pt x="708820" y="109546"/>
                  </a:lnTo>
                  <a:lnTo>
                    <a:pt x="675113" y="82039"/>
                  </a:lnTo>
                  <a:lnTo>
                    <a:pt x="638668" y="58053"/>
                  </a:lnTo>
                  <a:lnTo>
                    <a:pt x="599745" y="37845"/>
                  </a:lnTo>
                  <a:lnTo>
                    <a:pt x="558600" y="21677"/>
                  </a:lnTo>
                  <a:lnTo>
                    <a:pt x="515495" y="9807"/>
                  </a:lnTo>
                  <a:lnTo>
                    <a:pt x="470686" y="2495"/>
                  </a:lnTo>
                  <a:lnTo>
                    <a:pt x="424433" y="0"/>
                  </a:lnTo>
                  <a:close/>
                </a:path>
              </a:pathLst>
            </a:custGeom>
            <a:solidFill>
              <a:srgbClr val="FFFFFF"/>
            </a:solidFill>
          </p:spPr>
          <p:txBody>
            <a:bodyPr wrap="square" lIns="0" tIns="0" rIns="0" bIns="0" rtlCol="0"/>
            <a:lstStyle/>
            <a:p>
              <a:endParaRPr/>
            </a:p>
          </p:txBody>
        </p:sp>
      </p:grpSp>
      <p:grpSp>
        <p:nvGrpSpPr>
          <p:cNvPr id="24" name="object 16">
            <a:extLst>
              <a:ext uri="{FF2B5EF4-FFF2-40B4-BE49-F238E27FC236}">
                <a16:creationId xmlns:a16="http://schemas.microsoft.com/office/drawing/2014/main" id="{C29F96E6-F918-9740-CAF2-6D1FC6F1A8E0}"/>
              </a:ext>
            </a:extLst>
          </p:cNvPr>
          <p:cNvGrpSpPr/>
          <p:nvPr/>
        </p:nvGrpSpPr>
        <p:grpSpPr>
          <a:xfrm>
            <a:off x="6140958" y="2167127"/>
            <a:ext cx="2384425" cy="2057400"/>
            <a:chOff x="6140958" y="2167127"/>
            <a:chExt cx="2384425" cy="2057400"/>
          </a:xfrm>
        </p:grpSpPr>
        <p:sp>
          <p:nvSpPr>
            <p:cNvPr id="25" name="object 17">
              <a:extLst>
                <a:ext uri="{FF2B5EF4-FFF2-40B4-BE49-F238E27FC236}">
                  <a16:creationId xmlns:a16="http://schemas.microsoft.com/office/drawing/2014/main" id="{1212C878-A094-D81E-ABA1-67DBE5BAB113}"/>
                </a:ext>
              </a:extLst>
            </p:cNvPr>
            <p:cNvSpPr/>
            <p:nvPr/>
          </p:nvSpPr>
          <p:spPr>
            <a:xfrm>
              <a:off x="6804660" y="3133343"/>
              <a:ext cx="1720850" cy="340360"/>
            </a:xfrm>
            <a:custGeom>
              <a:avLst/>
              <a:gdLst/>
              <a:ahLst/>
              <a:cxnLst/>
              <a:rect l="l" t="t" r="r" b="b"/>
              <a:pathLst>
                <a:path w="1720850" h="340360">
                  <a:moveTo>
                    <a:pt x="310896" y="0"/>
                  </a:moveTo>
                  <a:lnTo>
                    <a:pt x="0" y="0"/>
                  </a:lnTo>
                  <a:lnTo>
                    <a:pt x="0" y="339852"/>
                  </a:lnTo>
                  <a:lnTo>
                    <a:pt x="310896" y="339852"/>
                  </a:lnTo>
                  <a:lnTo>
                    <a:pt x="310896" y="0"/>
                  </a:lnTo>
                  <a:close/>
                </a:path>
                <a:path w="1720850" h="340360">
                  <a:moveTo>
                    <a:pt x="1720596" y="0"/>
                  </a:moveTo>
                  <a:lnTo>
                    <a:pt x="1414272" y="0"/>
                  </a:lnTo>
                  <a:lnTo>
                    <a:pt x="1414272" y="339852"/>
                  </a:lnTo>
                  <a:lnTo>
                    <a:pt x="1720596" y="339852"/>
                  </a:lnTo>
                  <a:lnTo>
                    <a:pt x="1720596" y="0"/>
                  </a:lnTo>
                  <a:close/>
                </a:path>
              </a:pathLst>
            </a:custGeom>
            <a:solidFill>
              <a:srgbClr val="ECF5FA"/>
            </a:solidFill>
          </p:spPr>
          <p:txBody>
            <a:bodyPr wrap="square" lIns="0" tIns="0" rIns="0" bIns="0" rtlCol="0"/>
            <a:lstStyle/>
            <a:p>
              <a:endParaRPr/>
            </a:p>
          </p:txBody>
        </p:sp>
        <p:sp>
          <p:nvSpPr>
            <p:cNvPr id="26" name="object 18">
              <a:extLst>
                <a:ext uri="{FF2B5EF4-FFF2-40B4-BE49-F238E27FC236}">
                  <a16:creationId xmlns:a16="http://schemas.microsoft.com/office/drawing/2014/main" id="{765F42E0-60B9-7F6F-FBFF-20C89F7689C3}"/>
                </a:ext>
              </a:extLst>
            </p:cNvPr>
            <p:cNvSpPr/>
            <p:nvPr/>
          </p:nvSpPr>
          <p:spPr>
            <a:xfrm>
              <a:off x="7411212" y="2167127"/>
              <a:ext cx="582295" cy="2057400"/>
            </a:xfrm>
            <a:custGeom>
              <a:avLst/>
              <a:gdLst/>
              <a:ahLst/>
              <a:cxnLst/>
              <a:rect l="l" t="t" r="r" b="b"/>
              <a:pathLst>
                <a:path w="582295" h="2057400">
                  <a:moveTo>
                    <a:pt x="277352" y="2044700"/>
                  </a:moveTo>
                  <a:lnTo>
                    <a:pt x="203835" y="2044700"/>
                  </a:lnTo>
                  <a:lnTo>
                    <a:pt x="209583" y="2057400"/>
                  </a:lnTo>
                  <a:lnTo>
                    <a:pt x="273294" y="2057400"/>
                  </a:lnTo>
                  <a:lnTo>
                    <a:pt x="277352" y="2044700"/>
                  </a:lnTo>
                  <a:close/>
                </a:path>
                <a:path w="582295" h="2057400">
                  <a:moveTo>
                    <a:pt x="378333" y="2044700"/>
                  </a:moveTo>
                  <a:lnTo>
                    <a:pt x="305339" y="2044700"/>
                  </a:lnTo>
                  <a:lnTo>
                    <a:pt x="309070" y="2057400"/>
                  </a:lnTo>
                  <a:lnTo>
                    <a:pt x="372586" y="2057400"/>
                  </a:lnTo>
                  <a:lnTo>
                    <a:pt x="378333" y="2044700"/>
                  </a:lnTo>
                  <a:close/>
                </a:path>
                <a:path w="582295" h="2057400">
                  <a:moveTo>
                    <a:pt x="447421" y="584200"/>
                  </a:moveTo>
                  <a:lnTo>
                    <a:pt x="134747" y="584200"/>
                  </a:lnTo>
                  <a:lnTo>
                    <a:pt x="149443" y="635000"/>
                  </a:lnTo>
                  <a:lnTo>
                    <a:pt x="157924" y="673100"/>
                  </a:lnTo>
                  <a:lnTo>
                    <a:pt x="162214" y="723900"/>
                  </a:lnTo>
                  <a:lnTo>
                    <a:pt x="164338" y="774700"/>
                  </a:lnTo>
                  <a:lnTo>
                    <a:pt x="163653" y="825500"/>
                  </a:lnTo>
                  <a:lnTo>
                    <a:pt x="158956" y="863600"/>
                  </a:lnTo>
                  <a:lnTo>
                    <a:pt x="151711" y="914400"/>
                  </a:lnTo>
                  <a:lnTo>
                    <a:pt x="143383" y="965200"/>
                  </a:lnTo>
                  <a:lnTo>
                    <a:pt x="137515" y="1016000"/>
                  </a:lnTo>
                  <a:lnTo>
                    <a:pt x="137588" y="1066800"/>
                  </a:lnTo>
                  <a:lnTo>
                    <a:pt x="142114" y="1117600"/>
                  </a:lnTo>
                  <a:lnTo>
                    <a:pt x="157184" y="1206500"/>
                  </a:lnTo>
                  <a:lnTo>
                    <a:pt x="164226" y="1257300"/>
                  </a:lnTo>
                  <a:lnTo>
                    <a:pt x="169197" y="1308100"/>
                  </a:lnTo>
                  <a:lnTo>
                    <a:pt x="170561" y="1358900"/>
                  </a:lnTo>
                  <a:lnTo>
                    <a:pt x="168640" y="1409700"/>
                  </a:lnTo>
                  <a:lnTo>
                    <a:pt x="166332" y="1460500"/>
                  </a:lnTo>
                  <a:lnTo>
                    <a:pt x="164814" y="1511300"/>
                  </a:lnTo>
                  <a:lnTo>
                    <a:pt x="165264" y="1562100"/>
                  </a:lnTo>
                  <a:lnTo>
                    <a:pt x="168861" y="1612900"/>
                  </a:lnTo>
                  <a:lnTo>
                    <a:pt x="176784" y="1651000"/>
                  </a:lnTo>
                  <a:lnTo>
                    <a:pt x="187894" y="1701800"/>
                  </a:lnTo>
                  <a:lnTo>
                    <a:pt x="201183" y="1752600"/>
                  </a:lnTo>
                  <a:lnTo>
                    <a:pt x="214020" y="1790700"/>
                  </a:lnTo>
                  <a:lnTo>
                    <a:pt x="223774" y="1841500"/>
                  </a:lnTo>
                  <a:lnTo>
                    <a:pt x="226355" y="1879600"/>
                  </a:lnTo>
                  <a:lnTo>
                    <a:pt x="223281" y="1917700"/>
                  </a:lnTo>
                  <a:lnTo>
                    <a:pt x="214897" y="1955800"/>
                  </a:lnTo>
                  <a:lnTo>
                    <a:pt x="201549" y="1981200"/>
                  </a:lnTo>
                  <a:lnTo>
                    <a:pt x="196566" y="1993900"/>
                  </a:lnTo>
                  <a:lnTo>
                    <a:pt x="191881" y="2006600"/>
                  </a:lnTo>
                  <a:lnTo>
                    <a:pt x="188600" y="2019300"/>
                  </a:lnTo>
                  <a:lnTo>
                    <a:pt x="187833" y="2019300"/>
                  </a:lnTo>
                  <a:lnTo>
                    <a:pt x="190315" y="2032000"/>
                  </a:lnTo>
                  <a:lnTo>
                    <a:pt x="193976" y="2044700"/>
                  </a:lnTo>
                  <a:lnTo>
                    <a:pt x="280243" y="2044700"/>
                  </a:lnTo>
                  <a:lnTo>
                    <a:pt x="281813" y="2032000"/>
                  </a:lnTo>
                  <a:lnTo>
                    <a:pt x="282330" y="2032000"/>
                  </a:lnTo>
                  <a:lnTo>
                    <a:pt x="282146" y="2019300"/>
                  </a:lnTo>
                  <a:lnTo>
                    <a:pt x="281509" y="2006600"/>
                  </a:lnTo>
                  <a:lnTo>
                    <a:pt x="280670" y="2006600"/>
                  </a:lnTo>
                  <a:lnTo>
                    <a:pt x="277352" y="1968500"/>
                  </a:lnTo>
                  <a:lnTo>
                    <a:pt x="274891" y="1930400"/>
                  </a:lnTo>
                  <a:lnTo>
                    <a:pt x="273097" y="1892300"/>
                  </a:lnTo>
                  <a:lnTo>
                    <a:pt x="271780" y="1854200"/>
                  </a:lnTo>
                  <a:lnTo>
                    <a:pt x="269668" y="1816100"/>
                  </a:lnTo>
                  <a:lnTo>
                    <a:pt x="266509" y="1765300"/>
                  </a:lnTo>
                  <a:lnTo>
                    <a:pt x="264493" y="1727200"/>
                  </a:lnTo>
                  <a:lnTo>
                    <a:pt x="265811" y="1689100"/>
                  </a:lnTo>
                  <a:lnTo>
                    <a:pt x="268821" y="1651000"/>
                  </a:lnTo>
                  <a:lnTo>
                    <a:pt x="271891" y="1612900"/>
                  </a:lnTo>
                  <a:lnTo>
                    <a:pt x="274079" y="1574800"/>
                  </a:lnTo>
                  <a:lnTo>
                    <a:pt x="274447" y="1536700"/>
                  </a:lnTo>
                  <a:lnTo>
                    <a:pt x="271018" y="1498600"/>
                  </a:lnTo>
                  <a:lnTo>
                    <a:pt x="269367" y="1485900"/>
                  </a:lnTo>
                  <a:lnTo>
                    <a:pt x="266838" y="1460500"/>
                  </a:lnTo>
                  <a:lnTo>
                    <a:pt x="266668" y="1435100"/>
                  </a:lnTo>
                  <a:lnTo>
                    <a:pt x="268831" y="1409700"/>
                  </a:lnTo>
                  <a:lnTo>
                    <a:pt x="273304" y="1384300"/>
                  </a:lnTo>
                  <a:lnTo>
                    <a:pt x="281090" y="1333500"/>
                  </a:lnTo>
                  <a:lnTo>
                    <a:pt x="286162" y="1282700"/>
                  </a:lnTo>
                  <a:lnTo>
                    <a:pt x="288520" y="1231900"/>
                  </a:lnTo>
                  <a:lnTo>
                    <a:pt x="288163" y="1181100"/>
                  </a:lnTo>
                  <a:lnTo>
                    <a:pt x="288035" y="1168400"/>
                  </a:lnTo>
                  <a:lnTo>
                    <a:pt x="289020" y="1155700"/>
                  </a:lnTo>
                  <a:lnTo>
                    <a:pt x="433832" y="1155700"/>
                  </a:lnTo>
                  <a:lnTo>
                    <a:pt x="440626" y="1117600"/>
                  </a:lnTo>
                  <a:lnTo>
                    <a:pt x="444944" y="1066800"/>
                  </a:lnTo>
                  <a:lnTo>
                    <a:pt x="445023" y="1054100"/>
                  </a:lnTo>
                  <a:lnTo>
                    <a:pt x="445103" y="1041400"/>
                  </a:lnTo>
                  <a:lnTo>
                    <a:pt x="445182" y="1028700"/>
                  </a:lnTo>
                  <a:lnTo>
                    <a:pt x="445262" y="1016000"/>
                  </a:lnTo>
                  <a:lnTo>
                    <a:pt x="440055" y="965200"/>
                  </a:lnTo>
                  <a:lnTo>
                    <a:pt x="430992" y="914400"/>
                  </a:lnTo>
                  <a:lnTo>
                    <a:pt x="423370" y="863600"/>
                  </a:lnTo>
                  <a:lnTo>
                    <a:pt x="418534" y="825500"/>
                  </a:lnTo>
                  <a:lnTo>
                    <a:pt x="417830" y="774700"/>
                  </a:lnTo>
                  <a:lnTo>
                    <a:pt x="419953" y="723900"/>
                  </a:lnTo>
                  <a:lnTo>
                    <a:pt x="424243" y="673100"/>
                  </a:lnTo>
                  <a:lnTo>
                    <a:pt x="432724" y="635000"/>
                  </a:lnTo>
                  <a:lnTo>
                    <a:pt x="447421" y="584200"/>
                  </a:lnTo>
                  <a:close/>
                </a:path>
                <a:path w="582295" h="2057400">
                  <a:moveTo>
                    <a:pt x="433832" y="1155700"/>
                  </a:moveTo>
                  <a:lnTo>
                    <a:pt x="293683" y="1155700"/>
                  </a:lnTo>
                  <a:lnTo>
                    <a:pt x="294183" y="1168400"/>
                  </a:lnTo>
                  <a:lnTo>
                    <a:pt x="294005" y="1181100"/>
                  </a:lnTo>
                  <a:lnTo>
                    <a:pt x="293915" y="1206500"/>
                  </a:lnTo>
                  <a:lnTo>
                    <a:pt x="293826" y="1231900"/>
                  </a:lnTo>
                  <a:lnTo>
                    <a:pt x="296481" y="1282700"/>
                  </a:lnTo>
                  <a:lnTo>
                    <a:pt x="301613" y="1333500"/>
                  </a:lnTo>
                  <a:lnTo>
                    <a:pt x="308864" y="1384300"/>
                  </a:lnTo>
                  <a:lnTo>
                    <a:pt x="313336" y="1409700"/>
                  </a:lnTo>
                  <a:lnTo>
                    <a:pt x="315499" y="1435100"/>
                  </a:lnTo>
                  <a:lnTo>
                    <a:pt x="315329" y="1460500"/>
                  </a:lnTo>
                  <a:lnTo>
                    <a:pt x="312801" y="1485900"/>
                  </a:lnTo>
                  <a:lnTo>
                    <a:pt x="311150" y="1498600"/>
                  </a:lnTo>
                  <a:lnTo>
                    <a:pt x="309784" y="1511300"/>
                  </a:lnTo>
                  <a:lnTo>
                    <a:pt x="308657" y="1524000"/>
                  </a:lnTo>
                  <a:lnTo>
                    <a:pt x="307721" y="1536700"/>
                  </a:lnTo>
                  <a:lnTo>
                    <a:pt x="307965" y="1562100"/>
                  </a:lnTo>
                  <a:lnTo>
                    <a:pt x="308088" y="1574800"/>
                  </a:lnTo>
                  <a:lnTo>
                    <a:pt x="310276" y="1612900"/>
                  </a:lnTo>
                  <a:lnTo>
                    <a:pt x="313346" y="1651000"/>
                  </a:lnTo>
                  <a:lnTo>
                    <a:pt x="316357" y="1689100"/>
                  </a:lnTo>
                  <a:lnTo>
                    <a:pt x="317674" y="1727200"/>
                  </a:lnTo>
                  <a:lnTo>
                    <a:pt x="315658" y="1765300"/>
                  </a:lnTo>
                  <a:lnTo>
                    <a:pt x="312499" y="1816100"/>
                  </a:lnTo>
                  <a:lnTo>
                    <a:pt x="310388" y="1854200"/>
                  </a:lnTo>
                  <a:lnTo>
                    <a:pt x="309070" y="1892300"/>
                  </a:lnTo>
                  <a:lnTo>
                    <a:pt x="307276" y="1930400"/>
                  </a:lnTo>
                  <a:lnTo>
                    <a:pt x="304815" y="1968500"/>
                  </a:lnTo>
                  <a:lnTo>
                    <a:pt x="301498" y="2006600"/>
                  </a:lnTo>
                  <a:lnTo>
                    <a:pt x="300658" y="2006600"/>
                  </a:lnTo>
                  <a:lnTo>
                    <a:pt x="300021" y="2019300"/>
                  </a:lnTo>
                  <a:lnTo>
                    <a:pt x="299837" y="2032000"/>
                  </a:lnTo>
                  <a:lnTo>
                    <a:pt x="300355" y="2032000"/>
                  </a:lnTo>
                  <a:lnTo>
                    <a:pt x="302514" y="2044700"/>
                  </a:lnTo>
                  <a:lnTo>
                    <a:pt x="388667" y="2044700"/>
                  </a:lnTo>
                  <a:lnTo>
                    <a:pt x="392388" y="2032000"/>
                  </a:lnTo>
                  <a:lnTo>
                    <a:pt x="394335" y="2019300"/>
                  </a:lnTo>
                  <a:lnTo>
                    <a:pt x="394104" y="2019300"/>
                  </a:lnTo>
                  <a:lnTo>
                    <a:pt x="390778" y="2006600"/>
                  </a:lnTo>
                  <a:lnTo>
                    <a:pt x="385833" y="1993900"/>
                  </a:lnTo>
                  <a:lnTo>
                    <a:pt x="380746" y="1981200"/>
                  </a:lnTo>
                  <a:lnTo>
                    <a:pt x="367323" y="1955800"/>
                  </a:lnTo>
                  <a:lnTo>
                    <a:pt x="358901" y="1917700"/>
                  </a:lnTo>
                  <a:lnTo>
                    <a:pt x="355814" y="1879600"/>
                  </a:lnTo>
                  <a:lnTo>
                    <a:pt x="358394" y="1841500"/>
                  </a:lnTo>
                  <a:lnTo>
                    <a:pt x="368147" y="1790700"/>
                  </a:lnTo>
                  <a:lnTo>
                    <a:pt x="380984" y="1752600"/>
                  </a:lnTo>
                  <a:lnTo>
                    <a:pt x="394273" y="1701800"/>
                  </a:lnTo>
                  <a:lnTo>
                    <a:pt x="405384" y="1651000"/>
                  </a:lnTo>
                  <a:lnTo>
                    <a:pt x="413350" y="1612900"/>
                  </a:lnTo>
                  <a:lnTo>
                    <a:pt x="416959" y="1562100"/>
                  </a:lnTo>
                  <a:lnTo>
                    <a:pt x="417180" y="1536700"/>
                  </a:lnTo>
                  <a:lnTo>
                    <a:pt x="417290" y="1524000"/>
                  </a:lnTo>
                  <a:lnTo>
                    <a:pt x="417401" y="1511300"/>
                  </a:lnTo>
                  <a:lnTo>
                    <a:pt x="415863" y="1460500"/>
                  </a:lnTo>
                  <a:lnTo>
                    <a:pt x="413536" y="1409700"/>
                  </a:lnTo>
                  <a:lnTo>
                    <a:pt x="411607" y="1358900"/>
                  </a:lnTo>
                  <a:lnTo>
                    <a:pt x="412990" y="1308100"/>
                  </a:lnTo>
                  <a:lnTo>
                    <a:pt x="418099" y="1257300"/>
                  </a:lnTo>
                  <a:lnTo>
                    <a:pt x="425519" y="1206500"/>
                  </a:lnTo>
                  <a:lnTo>
                    <a:pt x="433832" y="1155700"/>
                  </a:lnTo>
                  <a:close/>
                </a:path>
                <a:path w="582295" h="2057400">
                  <a:moveTo>
                    <a:pt x="56642" y="1155700"/>
                  </a:moveTo>
                  <a:lnTo>
                    <a:pt x="39106" y="1155700"/>
                  </a:lnTo>
                  <a:lnTo>
                    <a:pt x="50800" y="1168400"/>
                  </a:lnTo>
                  <a:lnTo>
                    <a:pt x="56642" y="1168400"/>
                  </a:lnTo>
                  <a:lnTo>
                    <a:pt x="56642" y="1155700"/>
                  </a:lnTo>
                  <a:close/>
                </a:path>
                <a:path w="582295" h="2057400">
                  <a:moveTo>
                    <a:pt x="543115" y="1155700"/>
                  </a:moveTo>
                  <a:lnTo>
                    <a:pt x="525526" y="1155700"/>
                  </a:lnTo>
                  <a:lnTo>
                    <a:pt x="525526" y="1168400"/>
                  </a:lnTo>
                  <a:lnTo>
                    <a:pt x="531495" y="1168400"/>
                  </a:lnTo>
                  <a:lnTo>
                    <a:pt x="543115" y="1155700"/>
                  </a:lnTo>
                  <a:close/>
                </a:path>
                <a:path w="582295" h="2057400">
                  <a:moveTo>
                    <a:pt x="439802" y="342900"/>
                  </a:moveTo>
                  <a:lnTo>
                    <a:pt x="142382" y="342900"/>
                  </a:lnTo>
                  <a:lnTo>
                    <a:pt x="120237" y="355600"/>
                  </a:lnTo>
                  <a:lnTo>
                    <a:pt x="99472" y="368300"/>
                  </a:lnTo>
                  <a:lnTo>
                    <a:pt x="81661" y="393700"/>
                  </a:lnTo>
                  <a:lnTo>
                    <a:pt x="71822" y="406400"/>
                  </a:lnTo>
                  <a:lnTo>
                    <a:pt x="64293" y="419100"/>
                  </a:lnTo>
                  <a:lnTo>
                    <a:pt x="58622" y="444500"/>
                  </a:lnTo>
                  <a:lnTo>
                    <a:pt x="54356" y="457200"/>
                  </a:lnTo>
                  <a:lnTo>
                    <a:pt x="49023" y="495300"/>
                  </a:lnTo>
                  <a:lnTo>
                    <a:pt x="45894" y="533400"/>
                  </a:lnTo>
                  <a:lnTo>
                    <a:pt x="44836" y="571500"/>
                  </a:lnTo>
                  <a:lnTo>
                    <a:pt x="45720" y="596900"/>
                  </a:lnTo>
                  <a:lnTo>
                    <a:pt x="27547" y="647700"/>
                  </a:lnTo>
                  <a:lnTo>
                    <a:pt x="15303" y="698500"/>
                  </a:lnTo>
                  <a:lnTo>
                    <a:pt x="8393" y="749300"/>
                  </a:lnTo>
                  <a:lnTo>
                    <a:pt x="6223" y="812800"/>
                  </a:lnTo>
                  <a:lnTo>
                    <a:pt x="6490" y="863600"/>
                  </a:lnTo>
                  <a:lnTo>
                    <a:pt x="8080" y="914400"/>
                  </a:lnTo>
                  <a:lnTo>
                    <a:pt x="9026" y="965200"/>
                  </a:lnTo>
                  <a:lnTo>
                    <a:pt x="7366" y="1016000"/>
                  </a:lnTo>
                  <a:lnTo>
                    <a:pt x="5732" y="1028700"/>
                  </a:lnTo>
                  <a:lnTo>
                    <a:pt x="3254" y="1041400"/>
                  </a:lnTo>
                  <a:lnTo>
                    <a:pt x="990" y="1054100"/>
                  </a:lnTo>
                  <a:lnTo>
                    <a:pt x="1172" y="1092200"/>
                  </a:lnTo>
                  <a:lnTo>
                    <a:pt x="12192" y="1130300"/>
                  </a:lnTo>
                  <a:lnTo>
                    <a:pt x="28686" y="1155700"/>
                  </a:lnTo>
                  <a:lnTo>
                    <a:pt x="55185" y="1155700"/>
                  </a:lnTo>
                  <a:lnTo>
                    <a:pt x="52800" y="1143000"/>
                  </a:lnTo>
                  <a:lnTo>
                    <a:pt x="46863" y="1130300"/>
                  </a:lnTo>
                  <a:lnTo>
                    <a:pt x="39735" y="1130300"/>
                  </a:lnTo>
                  <a:lnTo>
                    <a:pt x="36772" y="1117600"/>
                  </a:lnTo>
                  <a:lnTo>
                    <a:pt x="34417" y="1117600"/>
                  </a:lnTo>
                  <a:lnTo>
                    <a:pt x="32976" y="1104900"/>
                  </a:lnTo>
                  <a:lnTo>
                    <a:pt x="32416" y="1104900"/>
                  </a:lnTo>
                  <a:lnTo>
                    <a:pt x="33238" y="1092200"/>
                  </a:lnTo>
                  <a:lnTo>
                    <a:pt x="35941" y="1079500"/>
                  </a:lnTo>
                  <a:lnTo>
                    <a:pt x="66837" y="1079500"/>
                  </a:lnTo>
                  <a:lnTo>
                    <a:pt x="64135" y="1066800"/>
                  </a:lnTo>
                  <a:lnTo>
                    <a:pt x="62362" y="1066800"/>
                  </a:lnTo>
                  <a:lnTo>
                    <a:pt x="60817" y="1054100"/>
                  </a:lnTo>
                  <a:lnTo>
                    <a:pt x="59723" y="1041400"/>
                  </a:lnTo>
                  <a:lnTo>
                    <a:pt x="59309" y="1028700"/>
                  </a:lnTo>
                  <a:lnTo>
                    <a:pt x="58864" y="1016000"/>
                  </a:lnTo>
                  <a:lnTo>
                    <a:pt x="59182" y="1016000"/>
                  </a:lnTo>
                  <a:lnTo>
                    <a:pt x="60166" y="1003300"/>
                  </a:lnTo>
                  <a:lnTo>
                    <a:pt x="61722" y="1003300"/>
                  </a:lnTo>
                  <a:lnTo>
                    <a:pt x="69544" y="965200"/>
                  </a:lnTo>
                  <a:lnTo>
                    <a:pt x="75819" y="914400"/>
                  </a:lnTo>
                  <a:lnTo>
                    <a:pt x="82760" y="876300"/>
                  </a:lnTo>
                  <a:lnTo>
                    <a:pt x="92583" y="838200"/>
                  </a:lnTo>
                  <a:lnTo>
                    <a:pt x="104064" y="800100"/>
                  </a:lnTo>
                  <a:lnTo>
                    <a:pt x="112236" y="762000"/>
                  </a:lnTo>
                  <a:lnTo>
                    <a:pt x="117121" y="711200"/>
                  </a:lnTo>
                  <a:lnTo>
                    <a:pt x="118745" y="673100"/>
                  </a:lnTo>
                  <a:lnTo>
                    <a:pt x="120513" y="647700"/>
                  </a:lnTo>
                  <a:lnTo>
                    <a:pt x="123936" y="622300"/>
                  </a:lnTo>
                  <a:lnTo>
                    <a:pt x="128764" y="609600"/>
                  </a:lnTo>
                  <a:lnTo>
                    <a:pt x="134747" y="584200"/>
                  </a:lnTo>
                  <a:lnTo>
                    <a:pt x="536889" y="584200"/>
                  </a:lnTo>
                  <a:lnTo>
                    <a:pt x="537331" y="571500"/>
                  </a:lnTo>
                  <a:lnTo>
                    <a:pt x="536273" y="533400"/>
                  </a:lnTo>
                  <a:lnTo>
                    <a:pt x="533144" y="495300"/>
                  </a:lnTo>
                  <a:lnTo>
                    <a:pt x="527812" y="457200"/>
                  </a:lnTo>
                  <a:lnTo>
                    <a:pt x="523545" y="444500"/>
                  </a:lnTo>
                  <a:lnTo>
                    <a:pt x="517874" y="419100"/>
                  </a:lnTo>
                  <a:lnTo>
                    <a:pt x="510345" y="406400"/>
                  </a:lnTo>
                  <a:lnTo>
                    <a:pt x="500507" y="393700"/>
                  </a:lnTo>
                  <a:lnTo>
                    <a:pt x="482748" y="368300"/>
                  </a:lnTo>
                  <a:lnTo>
                    <a:pt x="461978" y="355600"/>
                  </a:lnTo>
                  <a:lnTo>
                    <a:pt x="439802" y="342900"/>
                  </a:lnTo>
                  <a:close/>
                </a:path>
                <a:path w="582295" h="2057400">
                  <a:moveTo>
                    <a:pt x="581581" y="1079500"/>
                  </a:moveTo>
                  <a:lnTo>
                    <a:pt x="546227" y="1079500"/>
                  </a:lnTo>
                  <a:lnTo>
                    <a:pt x="548947" y="1092200"/>
                  </a:lnTo>
                  <a:lnTo>
                    <a:pt x="549798" y="1104900"/>
                  </a:lnTo>
                  <a:lnTo>
                    <a:pt x="549245" y="1104900"/>
                  </a:lnTo>
                  <a:lnTo>
                    <a:pt x="547751" y="1117600"/>
                  </a:lnTo>
                  <a:lnTo>
                    <a:pt x="545395" y="1117600"/>
                  </a:lnTo>
                  <a:lnTo>
                    <a:pt x="542432" y="1130300"/>
                  </a:lnTo>
                  <a:lnTo>
                    <a:pt x="535305" y="1130300"/>
                  </a:lnTo>
                  <a:lnTo>
                    <a:pt x="532330" y="1143000"/>
                  </a:lnTo>
                  <a:lnTo>
                    <a:pt x="529415" y="1143000"/>
                  </a:lnTo>
                  <a:lnTo>
                    <a:pt x="527000" y="1155700"/>
                  </a:lnTo>
                  <a:lnTo>
                    <a:pt x="553497" y="1155700"/>
                  </a:lnTo>
                  <a:lnTo>
                    <a:pt x="575363" y="1117600"/>
                  </a:lnTo>
                  <a:lnTo>
                    <a:pt x="580995" y="1092200"/>
                  </a:lnTo>
                  <a:lnTo>
                    <a:pt x="581581" y="1079500"/>
                  </a:lnTo>
                  <a:close/>
                </a:path>
                <a:path w="582295" h="2057400">
                  <a:moveTo>
                    <a:pt x="66837" y="1079500"/>
                  </a:moveTo>
                  <a:lnTo>
                    <a:pt x="49276" y="1079500"/>
                  </a:lnTo>
                  <a:lnTo>
                    <a:pt x="53086" y="1092200"/>
                  </a:lnTo>
                  <a:lnTo>
                    <a:pt x="54356" y="1092200"/>
                  </a:lnTo>
                  <a:lnTo>
                    <a:pt x="55499" y="1104900"/>
                  </a:lnTo>
                  <a:lnTo>
                    <a:pt x="53086" y="1117600"/>
                  </a:lnTo>
                  <a:lnTo>
                    <a:pt x="51943" y="1117600"/>
                  </a:lnTo>
                  <a:lnTo>
                    <a:pt x="51943" y="1130300"/>
                  </a:lnTo>
                  <a:lnTo>
                    <a:pt x="66802" y="1130300"/>
                  </a:lnTo>
                  <a:lnTo>
                    <a:pt x="67945" y="1117600"/>
                  </a:lnTo>
                  <a:lnTo>
                    <a:pt x="69385" y="1104900"/>
                  </a:lnTo>
                  <a:lnTo>
                    <a:pt x="68802" y="1092200"/>
                  </a:lnTo>
                  <a:lnTo>
                    <a:pt x="66837" y="1079500"/>
                  </a:lnTo>
                  <a:close/>
                </a:path>
                <a:path w="582295" h="2057400">
                  <a:moveTo>
                    <a:pt x="536889" y="584200"/>
                  </a:moveTo>
                  <a:lnTo>
                    <a:pt x="447421" y="584200"/>
                  </a:lnTo>
                  <a:lnTo>
                    <a:pt x="453564" y="609600"/>
                  </a:lnTo>
                  <a:lnTo>
                    <a:pt x="458660" y="622300"/>
                  </a:lnTo>
                  <a:lnTo>
                    <a:pt x="462137" y="647700"/>
                  </a:lnTo>
                  <a:lnTo>
                    <a:pt x="463423" y="673100"/>
                  </a:lnTo>
                  <a:lnTo>
                    <a:pt x="465046" y="711200"/>
                  </a:lnTo>
                  <a:lnTo>
                    <a:pt x="469931" y="762000"/>
                  </a:lnTo>
                  <a:lnTo>
                    <a:pt x="478103" y="800100"/>
                  </a:lnTo>
                  <a:lnTo>
                    <a:pt x="489585" y="838200"/>
                  </a:lnTo>
                  <a:lnTo>
                    <a:pt x="499407" y="876300"/>
                  </a:lnTo>
                  <a:lnTo>
                    <a:pt x="506349" y="914400"/>
                  </a:lnTo>
                  <a:lnTo>
                    <a:pt x="512623" y="965200"/>
                  </a:lnTo>
                  <a:lnTo>
                    <a:pt x="520446" y="1003300"/>
                  </a:lnTo>
                  <a:lnTo>
                    <a:pt x="522001" y="1003300"/>
                  </a:lnTo>
                  <a:lnTo>
                    <a:pt x="522986" y="1016000"/>
                  </a:lnTo>
                  <a:lnTo>
                    <a:pt x="523303" y="1016000"/>
                  </a:lnTo>
                  <a:lnTo>
                    <a:pt x="522859" y="1028700"/>
                  </a:lnTo>
                  <a:lnTo>
                    <a:pt x="522444" y="1041400"/>
                  </a:lnTo>
                  <a:lnTo>
                    <a:pt x="521350" y="1054100"/>
                  </a:lnTo>
                  <a:lnTo>
                    <a:pt x="519805" y="1066800"/>
                  </a:lnTo>
                  <a:lnTo>
                    <a:pt x="518033" y="1066800"/>
                  </a:lnTo>
                  <a:lnTo>
                    <a:pt x="515330" y="1079500"/>
                  </a:lnTo>
                  <a:lnTo>
                    <a:pt x="513365" y="1092200"/>
                  </a:lnTo>
                  <a:lnTo>
                    <a:pt x="512782" y="1104900"/>
                  </a:lnTo>
                  <a:lnTo>
                    <a:pt x="514223" y="1117600"/>
                  </a:lnTo>
                  <a:lnTo>
                    <a:pt x="515366" y="1130300"/>
                  </a:lnTo>
                  <a:lnTo>
                    <a:pt x="531495" y="1130300"/>
                  </a:lnTo>
                  <a:lnTo>
                    <a:pt x="530225" y="1117600"/>
                  </a:lnTo>
                  <a:lnTo>
                    <a:pt x="529082" y="1117600"/>
                  </a:lnTo>
                  <a:lnTo>
                    <a:pt x="527812" y="1104900"/>
                  </a:lnTo>
                  <a:lnTo>
                    <a:pt x="526669" y="1104900"/>
                  </a:lnTo>
                  <a:lnTo>
                    <a:pt x="527812" y="1092200"/>
                  </a:lnTo>
                  <a:lnTo>
                    <a:pt x="529082" y="1092200"/>
                  </a:lnTo>
                  <a:lnTo>
                    <a:pt x="532892" y="1079500"/>
                  </a:lnTo>
                  <a:lnTo>
                    <a:pt x="581581" y="1079500"/>
                  </a:lnTo>
                  <a:lnTo>
                    <a:pt x="582168" y="1066800"/>
                  </a:lnTo>
                  <a:lnTo>
                    <a:pt x="581177" y="1054100"/>
                  </a:lnTo>
                  <a:lnTo>
                    <a:pt x="578913" y="1041400"/>
                  </a:lnTo>
                  <a:lnTo>
                    <a:pt x="576435" y="1028700"/>
                  </a:lnTo>
                  <a:lnTo>
                    <a:pt x="574802" y="1016000"/>
                  </a:lnTo>
                  <a:lnTo>
                    <a:pt x="573141" y="965200"/>
                  </a:lnTo>
                  <a:lnTo>
                    <a:pt x="574087" y="914400"/>
                  </a:lnTo>
                  <a:lnTo>
                    <a:pt x="575677" y="863600"/>
                  </a:lnTo>
                  <a:lnTo>
                    <a:pt x="575811" y="838200"/>
                  </a:lnTo>
                  <a:lnTo>
                    <a:pt x="575878" y="825500"/>
                  </a:lnTo>
                  <a:lnTo>
                    <a:pt x="575945" y="812800"/>
                  </a:lnTo>
                  <a:lnTo>
                    <a:pt x="573774" y="749300"/>
                  </a:lnTo>
                  <a:lnTo>
                    <a:pt x="566864" y="698500"/>
                  </a:lnTo>
                  <a:lnTo>
                    <a:pt x="554620" y="647700"/>
                  </a:lnTo>
                  <a:lnTo>
                    <a:pt x="536448" y="596900"/>
                  </a:lnTo>
                  <a:lnTo>
                    <a:pt x="536889" y="584200"/>
                  </a:lnTo>
                  <a:close/>
                </a:path>
                <a:path w="582295" h="2057400">
                  <a:moveTo>
                    <a:pt x="408731" y="330200"/>
                  </a:moveTo>
                  <a:lnTo>
                    <a:pt x="173436" y="330200"/>
                  </a:lnTo>
                  <a:lnTo>
                    <a:pt x="164338" y="342900"/>
                  </a:lnTo>
                  <a:lnTo>
                    <a:pt x="417830" y="342900"/>
                  </a:lnTo>
                  <a:lnTo>
                    <a:pt x="408731" y="330200"/>
                  </a:lnTo>
                  <a:close/>
                </a:path>
                <a:path w="582295" h="2057400">
                  <a:moveTo>
                    <a:pt x="383032" y="317500"/>
                  </a:moveTo>
                  <a:lnTo>
                    <a:pt x="199136" y="317500"/>
                  </a:lnTo>
                  <a:lnTo>
                    <a:pt x="190680" y="330200"/>
                  </a:lnTo>
                  <a:lnTo>
                    <a:pt x="391487" y="330200"/>
                  </a:lnTo>
                  <a:lnTo>
                    <a:pt x="383032" y="317500"/>
                  </a:lnTo>
                  <a:close/>
                </a:path>
                <a:path w="582295" h="2057400">
                  <a:moveTo>
                    <a:pt x="338582" y="266700"/>
                  </a:moveTo>
                  <a:lnTo>
                    <a:pt x="243586" y="266700"/>
                  </a:lnTo>
                  <a:lnTo>
                    <a:pt x="237247" y="279400"/>
                  </a:lnTo>
                  <a:lnTo>
                    <a:pt x="226790" y="304800"/>
                  </a:lnTo>
                  <a:lnTo>
                    <a:pt x="213617" y="317500"/>
                  </a:lnTo>
                  <a:lnTo>
                    <a:pt x="368550" y="317500"/>
                  </a:lnTo>
                  <a:lnTo>
                    <a:pt x="355377" y="304800"/>
                  </a:lnTo>
                  <a:lnTo>
                    <a:pt x="344920" y="279400"/>
                  </a:lnTo>
                  <a:lnTo>
                    <a:pt x="338582" y="266700"/>
                  </a:lnTo>
                  <a:close/>
                </a:path>
                <a:path w="582295" h="2057400">
                  <a:moveTo>
                    <a:pt x="335756" y="254000"/>
                  </a:moveTo>
                  <a:lnTo>
                    <a:pt x="246427" y="254000"/>
                  </a:lnTo>
                  <a:lnTo>
                    <a:pt x="245179" y="266700"/>
                  </a:lnTo>
                  <a:lnTo>
                    <a:pt x="336990" y="266700"/>
                  </a:lnTo>
                  <a:lnTo>
                    <a:pt x="335756" y="254000"/>
                  </a:lnTo>
                  <a:close/>
                </a:path>
                <a:path w="582295" h="2057400">
                  <a:moveTo>
                    <a:pt x="348249" y="215900"/>
                  </a:moveTo>
                  <a:lnTo>
                    <a:pt x="234124" y="215900"/>
                  </a:lnTo>
                  <a:lnTo>
                    <a:pt x="241077" y="228600"/>
                  </a:lnTo>
                  <a:lnTo>
                    <a:pt x="248412" y="241300"/>
                  </a:lnTo>
                  <a:lnTo>
                    <a:pt x="247461" y="254000"/>
                  </a:lnTo>
                  <a:lnTo>
                    <a:pt x="334760" y="254000"/>
                  </a:lnTo>
                  <a:lnTo>
                    <a:pt x="333883" y="241300"/>
                  </a:lnTo>
                  <a:lnTo>
                    <a:pt x="341179" y="228600"/>
                  </a:lnTo>
                  <a:lnTo>
                    <a:pt x="348249" y="215900"/>
                  </a:lnTo>
                  <a:close/>
                </a:path>
                <a:path w="582295" h="2057400">
                  <a:moveTo>
                    <a:pt x="368173" y="190500"/>
                  </a:moveTo>
                  <a:lnTo>
                    <a:pt x="213995" y="190500"/>
                  </a:lnTo>
                  <a:lnTo>
                    <a:pt x="222504" y="203200"/>
                  </a:lnTo>
                  <a:lnTo>
                    <a:pt x="227838" y="215900"/>
                  </a:lnTo>
                  <a:lnTo>
                    <a:pt x="354867" y="215900"/>
                  </a:lnTo>
                  <a:lnTo>
                    <a:pt x="360807" y="203200"/>
                  </a:lnTo>
                  <a:lnTo>
                    <a:pt x="368173" y="190500"/>
                  </a:lnTo>
                  <a:close/>
                </a:path>
                <a:path w="582295" h="2057400">
                  <a:moveTo>
                    <a:pt x="378333" y="177800"/>
                  </a:moveTo>
                  <a:lnTo>
                    <a:pt x="203835" y="177800"/>
                  </a:lnTo>
                  <a:lnTo>
                    <a:pt x="207772" y="190500"/>
                  </a:lnTo>
                  <a:lnTo>
                    <a:pt x="374523" y="190500"/>
                  </a:lnTo>
                  <a:lnTo>
                    <a:pt x="378333" y="177800"/>
                  </a:lnTo>
                  <a:close/>
                </a:path>
                <a:path w="582295" h="2057400">
                  <a:moveTo>
                    <a:pt x="383206" y="165100"/>
                  </a:moveTo>
                  <a:lnTo>
                    <a:pt x="198961" y="165100"/>
                  </a:lnTo>
                  <a:lnTo>
                    <a:pt x="200880" y="177800"/>
                  </a:lnTo>
                  <a:lnTo>
                    <a:pt x="381287" y="177800"/>
                  </a:lnTo>
                  <a:lnTo>
                    <a:pt x="383206" y="165100"/>
                  </a:lnTo>
                  <a:close/>
                </a:path>
                <a:path w="582295" h="2057400">
                  <a:moveTo>
                    <a:pt x="384556" y="152400"/>
                  </a:moveTo>
                  <a:lnTo>
                    <a:pt x="197612" y="152400"/>
                  </a:lnTo>
                  <a:lnTo>
                    <a:pt x="197923" y="165100"/>
                  </a:lnTo>
                  <a:lnTo>
                    <a:pt x="384244" y="165100"/>
                  </a:lnTo>
                  <a:lnTo>
                    <a:pt x="384556" y="152400"/>
                  </a:lnTo>
                  <a:close/>
                </a:path>
                <a:path w="582295" h="2057400">
                  <a:moveTo>
                    <a:pt x="378079" y="139700"/>
                  </a:moveTo>
                  <a:lnTo>
                    <a:pt x="204089" y="139700"/>
                  </a:lnTo>
                  <a:lnTo>
                    <a:pt x="202692" y="152400"/>
                  </a:lnTo>
                  <a:lnTo>
                    <a:pt x="379476" y="152400"/>
                  </a:lnTo>
                  <a:lnTo>
                    <a:pt x="378079" y="139700"/>
                  </a:lnTo>
                  <a:close/>
                </a:path>
                <a:path w="582295" h="2057400">
                  <a:moveTo>
                    <a:pt x="337778" y="12700"/>
                  </a:moveTo>
                  <a:lnTo>
                    <a:pt x="244791" y="12700"/>
                  </a:lnTo>
                  <a:lnTo>
                    <a:pt x="222801" y="38100"/>
                  </a:lnTo>
                  <a:lnTo>
                    <a:pt x="209998" y="76200"/>
                  </a:lnTo>
                  <a:lnTo>
                    <a:pt x="213995" y="139700"/>
                  </a:lnTo>
                  <a:lnTo>
                    <a:pt x="368173" y="139700"/>
                  </a:lnTo>
                  <a:lnTo>
                    <a:pt x="372584" y="76200"/>
                  </a:lnTo>
                  <a:lnTo>
                    <a:pt x="359878" y="38100"/>
                  </a:lnTo>
                  <a:lnTo>
                    <a:pt x="337778" y="12700"/>
                  </a:lnTo>
                  <a:close/>
                </a:path>
                <a:path w="582295" h="2057400">
                  <a:moveTo>
                    <a:pt x="296291" y="0"/>
                  </a:moveTo>
                  <a:lnTo>
                    <a:pt x="285877" y="0"/>
                  </a:lnTo>
                  <a:lnTo>
                    <a:pt x="268355" y="12700"/>
                  </a:lnTo>
                  <a:lnTo>
                    <a:pt x="314008" y="12700"/>
                  </a:lnTo>
                  <a:lnTo>
                    <a:pt x="296291" y="0"/>
                  </a:lnTo>
                  <a:close/>
                </a:path>
              </a:pathLst>
            </a:custGeom>
            <a:solidFill>
              <a:srgbClr val="3666A1"/>
            </a:solidFill>
          </p:spPr>
          <p:txBody>
            <a:bodyPr wrap="square" lIns="0" tIns="0" rIns="0" bIns="0" rtlCol="0"/>
            <a:lstStyle/>
            <a:p>
              <a:endParaRPr/>
            </a:p>
          </p:txBody>
        </p:sp>
        <p:sp>
          <p:nvSpPr>
            <p:cNvPr id="27" name="object 19">
              <a:extLst>
                <a:ext uri="{FF2B5EF4-FFF2-40B4-BE49-F238E27FC236}">
                  <a16:creationId xmlns:a16="http://schemas.microsoft.com/office/drawing/2014/main" id="{B9BAFFFF-2BEA-BC00-D177-87A155E1D2AE}"/>
                </a:ext>
              </a:extLst>
            </p:cNvPr>
            <p:cNvSpPr/>
            <p:nvPr/>
          </p:nvSpPr>
          <p:spPr>
            <a:xfrm>
              <a:off x="6140958" y="2884043"/>
              <a:ext cx="1091565" cy="85725"/>
            </a:xfrm>
            <a:custGeom>
              <a:avLst/>
              <a:gdLst/>
              <a:ahLst/>
              <a:cxnLst/>
              <a:rect l="l" t="t" r="r" b="b"/>
              <a:pathLst>
                <a:path w="1091565" h="85725">
                  <a:moveTo>
                    <a:pt x="1005332" y="0"/>
                  </a:moveTo>
                  <a:lnTo>
                    <a:pt x="1005332" y="85725"/>
                  </a:lnTo>
                  <a:lnTo>
                    <a:pt x="1062397" y="57150"/>
                  </a:lnTo>
                  <a:lnTo>
                    <a:pt x="1019556" y="57150"/>
                  </a:lnTo>
                  <a:lnTo>
                    <a:pt x="1019556" y="28575"/>
                  </a:lnTo>
                  <a:lnTo>
                    <a:pt x="1062566" y="28575"/>
                  </a:lnTo>
                  <a:lnTo>
                    <a:pt x="1005332" y="0"/>
                  </a:lnTo>
                  <a:close/>
                </a:path>
                <a:path w="1091565" h="85725">
                  <a:moveTo>
                    <a:pt x="1005332" y="28575"/>
                  </a:moveTo>
                  <a:lnTo>
                    <a:pt x="0" y="28575"/>
                  </a:lnTo>
                  <a:lnTo>
                    <a:pt x="0" y="57150"/>
                  </a:lnTo>
                  <a:lnTo>
                    <a:pt x="1005332" y="57150"/>
                  </a:lnTo>
                  <a:lnTo>
                    <a:pt x="1005332" y="28575"/>
                  </a:lnTo>
                  <a:close/>
                </a:path>
                <a:path w="1091565" h="85725">
                  <a:moveTo>
                    <a:pt x="1062566" y="28575"/>
                  </a:moveTo>
                  <a:lnTo>
                    <a:pt x="1019556" y="28575"/>
                  </a:lnTo>
                  <a:lnTo>
                    <a:pt x="1019556" y="57150"/>
                  </a:lnTo>
                  <a:lnTo>
                    <a:pt x="1062397" y="57150"/>
                  </a:lnTo>
                  <a:lnTo>
                    <a:pt x="1091057" y="42799"/>
                  </a:lnTo>
                  <a:lnTo>
                    <a:pt x="1062566" y="28575"/>
                  </a:lnTo>
                  <a:close/>
                </a:path>
              </a:pathLst>
            </a:custGeom>
            <a:solidFill>
              <a:srgbClr val="1F487C"/>
            </a:solidFill>
          </p:spPr>
          <p:txBody>
            <a:bodyPr wrap="square" lIns="0" tIns="0" rIns="0" bIns="0" rtlCol="0"/>
            <a:lstStyle/>
            <a:p>
              <a:endParaRPr/>
            </a:p>
          </p:txBody>
        </p:sp>
      </p:grpSp>
      <p:sp>
        <p:nvSpPr>
          <p:cNvPr id="28" name="ZoneTexte 27">
            <a:extLst>
              <a:ext uri="{FF2B5EF4-FFF2-40B4-BE49-F238E27FC236}">
                <a16:creationId xmlns:a16="http://schemas.microsoft.com/office/drawing/2014/main" id="{2B257616-8430-71D4-764B-5C93ED3E97CC}"/>
              </a:ext>
            </a:extLst>
          </p:cNvPr>
          <p:cNvSpPr txBox="1"/>
          <p:nvPr/>
        </p:nvSpPr>
        <p:spPr>
          <a:xfrm>
            <a:off x="4919208" y="4178784"/>
            <a:ext cx="1252993" cy="276999"/>
          </a:xfrm>
          <a:prstGeom prst="rect">
            <a:avLst/>
          </a:prstGeom>
          <a:noFill/>
        </p:spPr>
        <p:txBody>
          <a:bodyPr wrap="square" rtlCol="0">
            <a:spAutoFit/>
          </a:bodyPr>
          <a:lstStyle/>
          <a:p>
            <a:pPr algn="ctr" defTabSz="342900">
              <a:defRPr/>
            </a:pPr>
            <a:r>
              <a:rPr lang="fr-FR" sz="1200">
                <a:latin typeface="Arial" panose="020B0604020202020204" pitchFamily="34" charset="0"/>
                <a:cs typeface="Arial" panose="020B0604020202020204" pitchFamily="34" charset="0"/>
              </a:rPr>
              <a:t>Douleur</a:t>
            </a:r>
          </a:p>
        </p:txBody>
      </p:sp>
      <p:sp>
        <p:nvSpPr>
          <p:cNvPr id="29" name="ZoneTexte 28">
            <a:extLst>
              <a:ext uri="{FF2B5EF4-FFF2-40B4-BE49-F238E27FC236}">
                <a16:creationId xmlns:a16="http://schemas.microsoft.com/office/drawing/2014/main" id="{5FD09935-F215-D403-77FB-254EA44FC458}"/>
              </a:ext>
            </a:extLst>
          </p:cNvPr>
          <p:cNvSpPr txBox="1"/>
          <p:nvPr/>
        </p:nvSpPr>
        <p:spPr>
          <a:xfrm>
            <a:off x="7082545" y="4178784"/>
            <a:ext cx="1252993" cy="276999"/>
          </a:xfrm>
          <a:prstGeom prst="rect">
            <a:avLst/>
          </a:prstGeom>
          <a:noFill/>
        </p:spPr>
        <p:txBody>
          <a:bodyPr wrap="square" rtlCol="0">
            <a:spAutoFit/>
          </a:bodyPr>
          <a:lstStyle/>
          <a:p>
            <a:pPr algn="ctr" defTabSz="342900">
              <a:defRPr/>
            </a:pPr>
            <a:r>
              <a:rPr lang="fr-FR" sz="1200">
                <a:latin typeface="Arial" panose="020B0604020202020204" pitchFamily="34" charset="0"/>
                <a:cs typeface="Arial" panose="020B0604020202020204" pitchFamily="34" charset="0"/>
              </a:rPr>
              <a:t>Self-</a:t>
            </a:r>
            <a:r>
              <a:rPr lang="fr-FR" sz="1200" err="1">
                <a:latin typeface="Arial" panose="020B0604020202020204" pitchFamily="34" charset="0"/>
                <a:cs typeface="Arial" panose="020B0604020202020204" pitchFamily="34" charset="0"/>
              </a:rPr>
              <a:t>healing</a:t>
            </a:r>
            <a:endParaRPr lang="fr-FR" sz="1200">
              <a:latin typeface="Arial" panose="020B0604020202020204" pitchFamily="34" charset="0"/>
              <a:cs typeface="Arial" panose="020B0604020202020204" pitchFamily="34" charset="0"/>
            </a:endParaRPr>
          </a:p>
        </p:txBody>
      </p:sp>
      <p:sp>
        <p:nvSpPr>
          <p:cNvPr id="31" name="ZoneTexte 30">
            <a:extLst>
              <a:ext uri="{FF2B5EF4-FFF2-40B4-BE49-F238E27FC236}">
                <a16:creationId xmlns:a16="http://schemas.microsoft.com/office/drawing/2014/main" id="{88F83A35-1B33-5AD3-8816-90A4DE8B5C60}"/>
              </a:ext>
            </a:extLst>
          </p:cNvPr>
          <p:cNvSpPr txBox="1"/>
          <p:nvPr/>
        </p:nvSpPr>
        <p:spPr>
          <a:xfrm>
            <a:off x="3276358" y="837602"/>
            <a:ext cx="4583150" cy="461665"/>
          </a:xfrm>
          <a:prstGeom prst="rect">
            <a:avLst/>
          </a:prstGeom>
          <a:noFill/>
        </p:spPr>
        <p:txBody>
          <a:bodyPr wrap="square">
            <a:spAutoFit/>
          </a:bodyPr>
          <a:lstStyle/>
          <a:p>
            <a:pPr algn="ctr" defTabSz="342900">
              <a:defRPr/>
            </a:pPr>
            <a:r>
              <a:rPr lang="fr-FR" sz="1200">
                <a:latin typeface="Arial" panose="020B0604020202020204" pitchFamily="34" charset="0"/>
                <a:cs typeface="Arial" panose="020B0604020202020204" pitchFamily="34" charset="0"/>
              </a:rPr>
              <a:t>Stress favorisant la douleur </a:t>
            </a:r>
          </a:p>
          <a:p>
            <a:pPr algn="ctr" defTabSz="342900">
              <a:defRPr/>
            </a:pPr>
            <a:r>
              <a:rPr lang="fr-FR" sz="1200" err="1">
                <a:latin typeface="Arial" panose="020B0604020202020204" pitchFamily="34" charset="0"/>
                <a:cs typeface="Arial" panose="020B0604020202020204" pitchFamily="34" charset="0"/>
              </a:rPr>
              <a:t>musculo-squelettique</a:t>
            </a:r>
            <a:endParaRPr lang="fr-FR" sz="1200">
              <a:latin typeface="Arial" panose="020B0604020202020204" pitchFamily="34" charset="0"/>
              <a:cs typeface="Arial" panose="020B0604020202020204" pitchFamily="34" charset="0"/>
            </a:endParaRPr>
          </a:p>
        </p:txBody>
      </p:sp>
      <p:sp>
        <p:nvSpPr>
          <p:cNvPr id="33" name="ZoneTexte 32">
            <a:extLst>
              <a:ext uri="{FF2B5EF4-FFF2-40B4-BE49-F238E27FC236}">
                <a16:creationId xmlns:a16="http://schemas.microsoft.com/office/drawing/2014/main" id="{D122ECC1-0C27-3F95-49D5-FFE914DCBE3E}"/>
              </a:ext>
            </a:extLst>
          </p:cNvPr>
          <p:cNvSpPr txBox="1"/>
          <p:nvPr/>
        </p:nvSpPr>
        <p:spPr>
          <a:xfrm>
            <a:off x="413283" y="3148420"/>
            <a:ext cx="2713545" cy="276999"/>
          </a:xfrm>
          <a:prstGeom prst="rect">
            <a:avLst/>
          </a:prstGeom>
          <a:noFill/>
          <a:ln>
            <a:noFill/>
          </a:ln>
          <a:effectLst/>
        </p:spPr>
        <p:txBody>
          <a:bodyPr wrap="square" lIns="81000" rIns="81000" rtlCol="0" anchor="ctr">
            <a:noAutofit/>
          </a:bodyPr>
          <a:lstStyle>
            <a:defPPr>
              <a:defRPr lang="en-US"/>
            </a:defPPr>
            <a:lvl1pPr algn="ctr">
              <a:defRPr sz="1200" b="1">
                <a:gradFill>
                  <a:gsLst>
                    <a:gs pos="0">
                      <a:srgbClr val="1A4E7C"/>
                    </a:gs>
                    <a:gs pos="100000">
                      <a:srgbClr val="1CB6C6">
                        <a:shade val="100000"/>
                        <a:satMod val="115000"/>
                      </a:srgbClr>
                    </a:gs>
                  </a:gsLst>
                  <a:lin ang="0" scaled="1"/>
                </a:gradFill>
                <a:cs typeface="Arial" pitchFamily="34" charset="0"/>
              </a:defRPr>
            </a:lvl1pPr>
          </a:lstStyle>
          <a:p>
            <a:pPr algn="l"/>
            <a:r>
              <a:rPr lang="fr-FR" sz="1600" dirty="0"/>
              <a:t>...mais ce n’est pas tout.</a:t>
            </a:r>
          </a:p>
        </p:txBody>
      </p:sp>
    </p:spTree>
    <p:extLst>
      <p:ext uri="{BB962C8B-B14F-4D97-AF65-F5344CB8AC3E}">
        <p14:creationId xmlns:p14="http://schemas.microsoft.com/office/powerpoint/2010/main" val="101727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AEFA0A-5815-F572-527F-9FD9D4A97EC1}"/>
              </a:ext>
            </a:extLst>
          </p:cNvPr>
          <p:cNvSpPr>
            <a:spLocks noGrp="1"/>
          </p:cNvSpPr>
          <p:nvPr>
            <p:ph type="title"/>
          </p:nvPr>
        </p:nvSpPr>
        <p:spPr>
          <a:xfrm>
            <a:off x="250804" y="412408"/>
            <a:ext cx="8666800" cy="249299"/>
          </a:xfrm>
        </p:spPr>
        <p:txBody>
          <a:bodyPr/>
          <a:lstStyle/>
          <a:p>
            <a:r>
              <a:rPr lang="fr-FR"/>
              <a:t>Self-</a:t>
            </a:r>
            <a:r>
              <a:rPr lang="fr-FR" err="1"/>
              <a:t>healing</a:t>
            </a:r>
            <a:endParaRPr lang="fr-FR"/>
          </a:p>
        </p:txBody>
      </p:sp>
      <p:sp>
        <p:nvSpPr>
          <p:cNvPr id="3" name="Espace réservé du numéro de diapositive 2">
            <a:extLst>
              <a:ext uri="{FF2B5EF4-FFF2-40B4-BE49-F238E27FC236}">
                <a16:creationId xmlns:a16="http://schemas.microsoft.com/office/drawing/2014/main" id="{E69742B5-CBEC-7455-9F79-F1332D6E41E7}"/>
              </a:ext>
            </a:extLst>
          </p:cNvPr>
          <p:cNvSpPr>
            <a:spLocks noGrp="1"/>
          </p:cNvSpPr>
          <p:nvPr>
            <p:ph type="sldNum" sz="quarter" idx="10"/>
          </p:nvPr>
        </p:nvSpPr>
        <p:spPr/>
        <p:txBody>
          <a:bodyPr/>
          <a:lstStyle/>
          <a:p>
            <a:fld id="{48472333-AD7F-47E8-93D9-5C90FF74B431}" type="slidenum">
              <a:rPr lang="en-IN" smtClean="0"/>
              <a:pPr/>
              <a:t>28</a:t>
            </a:fld>
            <a:endParaRPr lang="en-IN"/>
          </a:p>
        </p:txBody>
      </p:sp>
      <p:sp>
        <p:nvSpPr>
          <p:cNvPr id="4" name="Espace réservé du contenu 3">
            <a:extLst>
              <a:ext uri="{FF2B5EF4-FFF2-40B4-BE49-F238E27FC236}">
                <a16:creationId xmlns:a16="http://schemas.microsoft.com/office/drawing/2014/main" id="{F6DC5960-6E2D-02FD-C7BF-87FF0E355ECE}"/>
              </a:ext>
            </a:extLst>
          </p:cNvPr>
          <p:cNvSpPr>
            <a:spLocks noGrp="1"/>
          </p:cNvSpPr>
          <p:nvPr>
            <p:ph sz="quarter" idx="11"/>
          </p:nvPr>
        </p:nvSpPr>
        <p:spPr>
          <a:xfrm>
            <a:off x="250825" y="828675"/>
            <a:ext cx="8666163" cy="697627"/>
          </a:xfrm>
        </p:spPr>
        <p:txBody>
          <a:bodyPr/>
          <a:lstStyle/>
          <a:p>
            <a:endParaRPr lang="fr-FR" dirty="0"/>
          </a:p>
          <a:p>
            <a:r>
              <a:rPr lang="fr-FR" dirty="0"/>
              <a:t>Le processus inné de réparation dans un contexte de douleur </a:t>
            </a:r>
            <a:r>
              <a:rPr lang="fr-FR" dirty="0" err="1"/>
              <a:t>musculo-squelettique</a:t>
            </a:r>
            <a:r>
              <a:rPr lang="fr-FR" dirty="0"/>
              <a:t> aiguë ou récurrente consiste à soulager la douleur grâce aux </a:t>
            </a:r>
            <a:r>
              <a:rPr lang="fr-FR" b="1" dirty="0">
                <a:solidFill>
                  <a:srgbClr val="1CB6C6"/>
                </a:solidFill>
              </a:rPr>
              <a:t>réseaux corporels </a:t>
            </a:r>
          </a:p>
        </p:txBody>
      </p:sp>
      <p:sp>
        <p:nvSpPr>
          <p:cNvPr id="5" name="Espace réservé du texte 4">
            <a:extLst>
              <a:ext uri="{FF2B5EF4-FFF2-40B4-BE49-F238E27FC236}">
                <a16:creationId xmlns:a16="http://schemas.microsoft.com/office/drawing/2014/main" id="{40FABB6A-04CD-86DB-4C19-11D21257D33F}"/>
              </a:ext>
            </a:extLst>
          </p:cNvPr>
          <p:cNvSpPr>
            <a:spLocks noGrp="1"/>
          </p:cNvSpPr>
          <p:nvPr>
            <p:ph type="body" sz="quarter" idx="12"/>
          </p:nvPr>
        </p:nvSpPr>
        <p:spPr>
          <a:xfrm>
            <a:off x="250804" y="4930898"/>
            <a:ext cx="6862764" cy="123111"/>
          </a:xfrm>
        </p:spPr>
        <p:txBody>
          <a:bodyPr/>
          <a:lstStyle/>
          <a:p>
            <a:r>
              <a:rPr lang="fr-FR" sz="800" err="1">
                <a:latin typeface="Arial" panose="020B0604020202020204" pitchFamily="34" charset="0"/>
                <a:cs typeface="Arial" panose="020B0604020202020204" pitchFamily="34" charset="0"/>
              </a:rPr>
              <a:t>McSwan</a:t>
            </a:r>
            <a:r>
              <a:rPr lang="fr-FR" sz="800">
                <a:latin typeface="Arial" panose="020B0604020202020204" pitchFamily="34" charset="0"/>
                <a:cs typeface="Arial" panose="020B0604020202020204" pitchFamily="34" charset="0"/>
              </a:rPr>
              <a:t> </a:t>
            </a:r>
            <a:r>
              <a:rPr lang="fr-FR" sz="800" i="1">
                <a:latin typeface="Arial" panose="020B0604020202020204" pitchFamily="34" charset="0"/>
                <a:cs typeface="Arial" panose="020B0604020202020204" pitchFamily="34" charset="0"/>
              </a:rPr>
              <a:t>et al</a:t>
            </a:r>
            <a:r>
              <a:rPr lang="fr-FR" sz="800">
                <a:latin typeface="Arial" panose="020B0604020202020204" pitchFamily="34" charset="0"/>
                <a:cs typeface="Arial" panose="020B0604020202020204" pitchFamily="34" charset="0"/>
              </a:rPr>
              <a:t>. 2021</a:t>
            </a:r>
            <a:endParaRPr lang="fr-FR"/>
          </a:p>
        </p:txBody>
      </p:sp>
      <p:grpSp>
        <p:nvGrpSpPr>
          <p:cNvPr id="6" name="Group 3">
            <a:extLst>
              <a:ext uri="{FF2B5EF4-FFF2-40B4-BE49-F238E27FC236}">
                <a16:creationId xmlns:a16="http://schemas.microsoft.com/office/drawing/2014/main" id="{17097E81-F3E1-B6F5-3AF5-1BB0C5AD17AE}"/>
              </a:ext>
            </a:extLst>
          </p:cNvPr>
          <p:cNvGrpSpPr/>
          <p:nvPr/>
        </p:nvGrpSpPr>
        <p:grpSpPr>
          <a:xfrm>
            <a:off x="505858" y="1802475"/>
            <a:ext cx="8154548" cy="2601073"/>
            <a:chOff x="-555967" y="1685580"/>
            <a:chExt cx="10084825" cy="3213985"/>
          </a:xfrm>
        </p:grpSpPr>
        <p:cxnSp>
          <p:nvCxnSpPr>
            <p:cNvPr id="7" name="Google Shape;2178;p26">
              <a:extLst>
                <a:ext uri="{FF2B5EF4-FFF2-40B4-BE49-F238E27FC236}">
                  <a16:creationId xmlns:a16="http://schemas.microsoft.com/office/drawing/2014/main" id="{FB417DF3-E6D3-648F-79F0-EFAA26932585}"/>
                </a:ext>
              </a:extLst>
            </p:cNvPr>
            <p:cNvCxnSpPr>
              <a:cxnSpLocks/>
            </p:cNvCxnSpPr>
            <p:nvPr/>
          </p:nvCxnSpPr>
          <p:spPr>
            <a:xfrm flipV="1">
              <a:off x="1264118" y="2560781"/>
              <a:ext cx="6814105" cy="19203"/>
            </a:xfrm>
            <a:prstGeom prst="straightConnector1">
              <a:avLst/>
            </a:prstGeom>
            <a:noFill/>
            <a:ln w="28575" cap="flat" cmpd="sng">
              <a:solidFill>
                <a:srgbClr val="143C60"/>
              </a:solidFill>
              <a:prstDash val="dot"/>
              <a:miter lim="800000"/>
              <a:headEnd type="none" w="sm" len="sm"/>
              <a:tailEnd type="none" w="sm" len="sm"/>
            </a:ln>
          </p:spPr>
        </p:cxnSp>
        <p:pic>
          <p:nvPicPr>
            <p:cNvPr id="8" name="Google Shape;2181;p26">
              <a:extLst>
                <a:ext uri="{FF2B5EF4-FFF2-40B4-BE49-F238E27FC236}">
                  <a16:creationId xmlns:a16="http://schemas.microsoft.com/office/drawing/2014/main" id="{D161C9FF-8B70-BF60-9DE4-781D88910FC4}"/>
                </a:ext>
              </a:extLst>
            </p:cNvPr>
            <p:cNvPicPr preferRelativeResize="0"/>
            <p:nvPr/>
          </p:nvPicPr>
          <p:blipFill rotWithShape="1">
            <a:blip r:embed="rId2">
              <a:clrChange>
                <a:clrFrom>
                  <a:srgbClr val="FFFFFF"/>
                </a:clrFrom>
                <a:clrTo>
                  <a:srgbClr val="FFFFFF">
                    <a:alpha val="0"/>
                  </a:srgbClr>
                </a:clrTo>
              </a:clrChange>
              <a:alphaModFix/>
              <a:duotone>
                <a:schemeClr val="accent1">
                  <a:shade val="45000"/>
                  <a:satMod val="135000"/>
                </a:schemeClr>
                <a:prstClr val="white"/>
              </a:duotone>
            </a:blip>
            <a:srcRect/>
            <a:stretch/>
          </p:blipFill>
          <p:spPr>
            <a:xfrm>
              <a:off x="4077031" y="1944336"/>
              <a:ext cx="820745" cy="1199103"/>
            </a:xfrm>
            <a:prstGeom prst="rect">
              <a:avLst/>
            </a:prstGeom>
            <a:noFill/>
            <a:ln>
              <a:noFill/>
            </a:ln>
          </p:spPr>
        </p:pic>
        <p:pic>
          <p:nvPicPr>
            <p:cNvPr id="9" name="Google Shape;2182;p26">
              <a:extLst>
                <a:ext uri="{FF2B5EF4-FFF2-40B4-BE49-F238E27FC236}">
                  <a16:creationId xmlns:a16="http://schemas.microsoft.com/office/drawing/2014/main" id="{3ED10697-2712-9F8C-3829-3EC44BEAEC7B}"/>
                </a:ext>
              </a:extLst>
            </p:cNvPr>
            <p:cNvPicPr preferRelativeResize="0"/>
            <p:nvPr/>
          </p:nvPicPr>
          <p:blipFill rotWithShape="1">
            <a:blip r:embed="rId3">
              <a:clrChange>
                <a:clrFrom>
                  <a:srgbClr val="FFFFFF"/>
                </a:clrFrom>
                <a:clrTo>
                  <a:srgbClr val="FFFFFF">
                    <a:alpha val="0"/>
                  </a:srgbClr>
                </a:clrTo>
              </a:clrChange>
              <a:alphaModFix/>
              <a:duotone>
                <a:schemeClr val="accent1">
                  <a:shade val="45000"/>
                  <a:satMod val="135000"/>
                </a:schemeClr>
                <a:prstClr val="white"/>
              </a:duotone>
            </a:blip>
            <a:srcRect/>
            <a:stretch/>
          </p:blipFill>
          <p:spPr>
            <a:xfrm>
              <a:off x="7439557" y="1943081"/>
              <a:ext cx="1171267" cy="1201611"/>
            </a:xfrm>
            <a:prstGeom prst="rect">
              <a:avLst/>
            </a:prstGeom>
            <a:noFill/>
            <a:ln>
              <a:noFill/>
            </a:ln>
          </p:spPr>
        </p:pic>
        <p:sp>
          <p:nvSpPr>
            <p:cNvPr id="10" name="TextBox 15">
              <a:extLst>
                <a:ext uri="{FF2B5EF4-FFF2-40B4-BE49-F238E27FC236}">
                  <a16:creationId xmlns:a16="http://schemas.microsoft.com/office/drawing/2014/main" id="{F2923488-1B37-B433-96C9-0CC74A203829}"/>
                </a:ext>
              </a:extLst>
            </p:cNvPr>
            <p:cNvSpPr txBox="1"/>
            <p:nvPr/>
          </p:nvSpPr>
          <p:spPr>
            <a:xfrm>
              <a:off x="-199488" y="3125827"/>
              <a:ext cx="2377252" cy="1445142"/>
            </a:xfrm>
            <a:prstGeom prst="rect">
              <a:avLst/>
            </a:prstGeom>
            <a:noFill/>
          </p:spPr>
          <p:txBody>
            <a:bodyPr wrap="square">
              <a:spAutoFit/>
            </a:bodyPr>
            <a:lstStyle/>
            <a:p>
              <a:pPr algn="ctr" defTabSz="342900">
                <a:defRPr/>
              </a:pPr>
              <a:r>
                <a:rPr lang="fr-FR" sz="1400">
                  <a:solidFill>
                    <a:prstClr val="black"/>
                  </a:solidFill>
                  <a:latin typeface="Arial" panose="020B0604020202020204" pitchFamily="34" charset="0"/>
                  <a:cs typeface="Arial" panose="020B0604020202020204" pitchFamily="34" charset="0"/>
                </a:rPr>
                <a:t>La douleur est un signal de protection alertant sur un déséquilibre du fait de facteurs déclencheurs</a:t>
              </a:r>
            </a:p>
          </p:txBody>
        </p:sp>
        <p:sp>
          <p:nvSpPr>
            <p:cNvPr id="11" name="TextBox 17">
              <a:extLst>
                <a:ext uri="{FF2B5EF4-FFF2-40B4-BE49-F238E27FC236}">
                  <a16:creationId xmlns:a16="http://schemas.microsoft.com/office/drawing/2014/main" id="{F37E92D9-97B9-5214-3054-E70A01CC84C8}"/>
                </a:ext>
              </a:extLst>
            </p:cNvPr>
            <p:cNvSpPr txBox="1"/>
            <p:nvPr/>
          </p:nvSpPr>
          <p:spPr>
            <a:xfrm>
              <a:off x="6655118" y="3178692"/>
              <a:ext cx="2846205" cy="1711353"/>
            </a:xfrm>
            <a:prstGeom prst="rect">
              <a:avLst/>
            </a:prstGeom>
            <a:noFill/>
          </p:spPr>
          <p:txBody>
            <a:bodyPr wrap="square">
              <a:spAutoFit/>
            </a:bodyPr>
            <a:lstStyle/>
            <a:p>
              <a:pPr algn="ctr" defTabSz="342900">
                <a:defRPr/>
              </a:pPr>
              <a:r>
                <a:rPr lang="fr-FR" sz="1400">
                  <a:solidFill>
                    <a:prstClr val="black"/>
                  </a:solidFill>
                  <a:latin typeface="Arial" panose="020B0604020202020204" pitchFamily="34" charset="0"/>
                  <a:cs typeface="Arial" panose="020B0604020202020204" pitchFamily="34" charset="0"/>
                </a:rPr>
                <a:t>La médecine intégrative holistique peut aider cette capacité innée du corps </a:t>
              </a:r>
              <a:br>
                <a:rPr lang="fr-FR" sz="1400">
                  <a:solidFill>
                    <a:prstClr val="black"/>
                  </a:solidFill>
                  <a:latin typeface="Arial" panose="020B0604020202020204" pitchFamily="34" charset="0"/>
                  <a:cs typeface="Arial" panose="020B0604020202020204" pitchFamily="34" charset="0"/>
                </a:rPr>
              </a:br>
              <a:r>
                <a:rPr lang="fr-FR" sz="1400">
                  <a:solidFill>
                    <a:prstClr val="black"/>
                  </a:solidFill>
                  <a:latin typeface="Arial" panose="020B0604020202020204" pitchFamily="34" charset="0"/>
                  <a:cs typeface="Arial" panose="020B0604020202020204" pitchFamily="34" charset="0"/>
                </a:rPr>
                <a:t>à se réparer</a:t>
              </a:r>
            </a:p>
            <a:p>
              <a:pPr algn="ctr" defTabSz="342900">
                <a:defRPr/>
              </a:pPr>
              <a:endParaRPr lang="fr-FR" sz="1400">
                <a:solidFill>
                  <a:prstClr val="black"/>
                </a:solidFill>
                <a:latin typeface="Arial" panose="020B0604020202020204" pitchFamily="34" charset="0"/>
                <a:cs typeface="Arial" panose="020B0604020202020204" pitchFamily="34" charset="0"/>
              </a:endParaRPr>
            </a:p>
            <a:p>
              <a:pPr algn="ctr" defTabSz="342900">
                <a:defRPr/>
              </a:pPr>
              <a:endParaRPr lang="fr-FR" sz="1400">
                <a:solidFill>
                  <a:prstClr val="black"/>
                </a:solidFill>
                <a:latin typeface="Arial" panose="020B0604020202020204" pitchFamily="34" charset="0"/>
                <a:cs typeface="Arial" panose="020B0604020202020204" pitchFamily="34" charset="0"/>
              </a:endParaRPr>
            </a:p>
          </p:txBody>
        </p:sp>
        <p:sp>
          <p:nvSpPr>
            <p:cNvPr id="12" name="Rectangle: Rounded Corners 18">
              <a:extLst>
                <a:ext uri="{FF2B5EF4-FFF2-40B4-BE49-F238E27FC236}">
                  <a16:creationId xmlns:a16="http://schemas.microsoft.com/office/drawing/2014/main" id="{04AC2CF2-745A-04B7-DC4A-F4762F99B255}"/>
                </a:ext>
              </a:extLst>
            </p:cNvPr>
            <p:cNvSpPr/>
            <p:nvPr/>
          </p:nvSpPr>
          <p:spPr>
            <a:xfrm>
              <a:off x="-555967" y="1685580"/>
              <a:ext cx="10084825" cy="3213985"/>
            </a:xfrm>
            <a:prstGeom prst="roundRect">
              <a:avLst>
                <a:gd name="adj" fmla="val 5346"/>
              </a:avLst>
            </a:prstGeom>
            <a:noFill/>
            <a:ln w="19050">
              <a:solidFill>
                <a:srgbClr val="1CB6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ea typeface="+mn-ea"/>
                <a:cs typeface="+mn-cs"/>
              </a:endParaRPr>
            </a:p>
          </p:txBody>
        </p:sp>
      </p:grpSp>
      <p:sp>
        <p:nvSpPr>
          <p:cNvPr id="13" name="TextBox 20">
            <a:extLst>
              <a:ext uri="{FF2B5EF4-FFF2-40B4-BE49-F238E27FC236}">
                <a16:creationId xmlns:a16="http://schemas.microsoft.com/office/drawing/2014/main" id="{040F67AC-1A17-795A-9604-EBD256C5FAD9}"/>
              </a:ext>
            </a:extLst>
          </p:cNvPr>
          <p:cNvSpPr txBox="1"/>
          <p:nvPr/>
        </p:nvSpPr>
        <p:spPr>
          <a:xfrm>
            <a:off x="3433191" y="2984238"/>
            <a:ext cx="2301430" cy="1384995"/>
          </a:xfrm>
          <a:prstGeom prst="rect">
            <a:avLst/>
          </a:prstGeom>
          <a:noFill/>
        </p:spPr>
        <p:txBody>
          <a:bodyPr wrap="square">
            <a:spAutoFit/>
          </a:bodyPr>
          <a:lstStyle/>
          <a:p>
            <a:pPr algn="ctr" defTabSz="342900">
              <a:defRPr/>
            </a:pPr>
            <a:r>
              <a:rPr lang="fr-FR" sz="1400">
                <a:solidFill>
                  <a:prstClr val="black"/>
                </a:solidFill>
                <a:latin typeface="Arial" panose="020B0604020202020204" pitchFamily="34" charset="0"/>
                <a:cs typeface="Arial" panose="020B0604020202020204" pitchFamily="34" charset="0"/>
              </a:rPr>
              <a:t>Le corps a une capacité innée à restaurer son équilibre grâce à plusieurs réseaux corporels, ce qui aide à soulager la douleur </a:t>
            </a:r>
          </a:p>
          <a:p>
            <a:pPr algn="ctr" defTabSz="342900">
              <a:defRPr/>
            </a:pPr>
            <a:endParaRPr lang="fr-FR" sz="1400">
              <a:solidFill>
                <a:prstClr val="black"/>
              </a:solidFill>
              <a:latin typeface="Arial" panose="020B0604020202020204" pitchFamily="34" charset="0"/>
              <a:cs typeface="Arial" panose="020B0604020202020204" pitchFamily="34" charset="0"/>
            </a:endParaRPr>
          </a:p>
        </p:txBody>
      </p:sp>
      <p:pic>
        <p:nvPicPr>
          <p:cNvPr id="14" name="Google Shape;2180;p26">
            <a:extLst>
              <a:ext uri="{FF2B5EF4-FFF2-40B4-BE49-F238E27FC236}">
                <a16:creationId xmlns:a16="http://schemas.microsoft.com/office/drawing/2014/main" id="{962EC7DD-3C53-BE74-FE37-90B9CD46B13A}"/>
              </a:ext>
            </a:extLst>
          </p:cNvPr>
          <p:cNvPicPr preferRelativeResize="0"/>
          <p:nvPr/>
        </p:nvPicPr>
        <p:blipFill rotWithShape="1">
          <a:blip r:embed="rId4">
            <a:clrChange>
              <a:clrFrom>
                <a:srgbClr val="FFFFFF"/>
              </a:clrFrom>
              <a:clrTo>
                <a:srgbClr val="FFFFFF">
                  <a:alpha val="0"/>
                </a:srgbClr>
              </a:clrTo>
            </a:clrChange>
            <a:alphaModFix/>
            <a:duotone>
              <a:schemeClr val="accent1">
                <a:shade val="45000"/>
                <a:satMod val="135000"/>
              </a:schemeClr>
              <a:prstClr val="white"/>
            </a:duotone>
          </a:blip>
          <a:srcRect/>
          <a:stretch/>
        </p:blipFill>
        <p:spPr>
          <a:xfrm>
            <a:off x="1313639" y="2095086"/>
            <a:ext cx="883168" cy="831377"/>
          </a:xfrm>
          <a:prstGeom prst="rect">
            <a:avLst/>
          </a:prstGeom>
          <a:noFill/>
          <a:ln>
            <a:noFill/>
          </a:ln>
        </p:spPr>
      </p:pic>
    </p:spTree>
    <p:extLst>
      <p:ext uri="{BB962C8B-B14F-4D97-AF65-F5344CB8AC3E}">
        <p14:creationId xmlns:p14="http://schemas.microsoft.com/office/powerpoint/2010/main" val="1396002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099E22-7639-AEE8-1E1C-9879DE5B7B58}"/>
              </a:ext>
            </a:extLst>
          </p:cNvPr>
          <p:cNvSpPr>
            <a:spLocks noGrp="1"/>
          </p:cNvSpPr>
          <p:nvPr>
            <p:ph type="title"/>
          </p:nvPr>
        </p:nvSpPr>
        <p:spPr>
          <a:xfrm>
            <a:off x="250804" y="412408"/>
            <a:ext cx="8666800" cy="249299"/>
          </a:xfrm>
        </p:spPr>
        <p:txBody>
          <a:bodyPr/>
          <a:lstStyle/>
          <a:p>
            <a:r>
              <a:rPr lang="fr-FR" dirty="0"/>
              <a:t>5 grands réseaux corporels impliqués dans le processus inné de réparation</a:t>
            </a:r>
          </a:p>
        </p:txBody>
      </p:sp>
      <p:sp>
        <p:nvSpPr>
          <p:cNvPr id="3" name="Espace réservé du numéro de diapositive 2">
            <a:extLst>
              <a:ext uri="{FF2B5EF4-FFF2-40B4-BE49-F238E27FC236}">
                <a16:creationId xmlns:a16="http://schemas.microsoft.com/office/drawing/2014/main" id="{B11FB05B-7000-F493-6D06-D16D50FE322D}"/>
              </a:ext>
            </a:extLst>
          </p:cNvPr>
          <p:cNvSpPr>
            <a:spLocks noGrp="1"/>
          </p:cNvSpPr>
          <p:nvPr>
            <p:ph type="sldNum" sz="quarter" idx="10"/>
          </p:nvPr>
        </p:nvSpPr>
        <p:spPr/>
        <p:txBody>
          <a:bodyPr/>
          <a:lstStyle/>
          <a:p>
            <a:fld id="{48472333-AD7F-47E8-93D9-5C90FF74B431}" type="slidenum">
              <a:rPr lang="en-IN" smtClean="0"/>
              <a:pPr/>
              <a:t>29</a:t>
            </a:fld>
            <a:endParaRPr lang="en-IN"/>
          </a:p>
        </p:txBody>
      </p:sp>
      <p:sp>
        <p:nvSpPr>
          <p:cNvPr id="5" name="Espace réservé du texte 4">
            <a:extLst>
              <a:ext uri="{FF2B5EF4-FFF2-40B4-BE49-F238E27FC236}">
                <a16:creationId xmlns:a16="http://schemas.microsoft.com/office/drawing/2014/main" id="{515B095F-E619-445D-5117-4544275BA293}"/>
              </a:ext>
            </a:extLst>
          </p:cNvPr>
          <p:cNvSpPr>
            <a:spLocks noGrp="1"/>
          </p:cNvSpPr>
          <p:nvPr>
            <p:ph type="body" sz="quarter" idx="12"/>
          </p:nvPr>
        </p:nvSpPr>
        <p:spPr>
          <a:xfrm>
            <a:off x="250804" y="4930898"/>
            <a:ext cx="6862764" cy="123111"/>
          </a:xfrm>
        </p:spPr>
        <p:txBody>
          <a:bodyPr/>
          <a:lstStyle/>
          <a:p>
            <a:r>
              <a:rPr lang="fr-FR" sz="800" err="1">
                <a:latin typeface="Arial" panose="020B0604020202020204" pitchFamily="34" charset="0"/>
                <a:cs typeface="Arial" panose="020B0604020202020204" pitchFamily="34" charset="0"/>
              </a:rPr>
              <a:t>McSwan</a:t>
            </a:r>
            <a:r>
              <a:rPr lang="fr-FR" sz="800">
                <a:latin typeface="Arial" panose="020B0604020202020204" pitchFamily="34" charset="0"/>
                <a:cs typeface="Arial" panose="020B0604020202020204" pitchFamily="34" charset="0"/>
              </a:rPr>
              <a:t> </a:t>
            </a:r>
            <a:r>
              <a:rPr lang="fr-FR" sz="800" i="1">
                <a:latin typeface="Arial" panose="020B0604020202020204" pitchFamily="34" charset="0"/>
                <a:cs typeface="Arial" panose="020B0604020202020204" pitchFamily="34" charset="0"/>
              </a:rPr>
              <a:t>et al</a:t>
            </a:r>
            <a:r>
              <a:rPr lang="fr-FR" sz="800">
                <a:latin typeface="Arial" panose="020B0604020202020204" pitchFamily="34" charset="0"/>
                <a:cs typeface="Arial" panose="020B0604020202020204" pitchFamily="34" charset="0"/>
              </a:rPr>
              <a:t>. 2021 ; </a:t>
            </a:r>
            <a:r>
              <a:rPr lang="fr-FR" sz="800" err="1">
                <a:latin typeface="Arial" panose="020B0604020202020204" pitchFamily="34" charset="0"/>
                <a:cs typeface="Arial" panose="020B0604020202020204" pitchFamily="34" charset="0"/>
              </a:rPr>
              <a:t>Mobasheri</a:t>
            </a:r>
            <a:r>
              <a:rPr lang="fr-FR" sz="800">
                <a:latin typeface="Arial" panose="020B0604020202020204" pitchFamily="34" charset="0"/>
                <a:cs typeface="Arial" panose="020B0604020202020204" pitchFamily="34" charset="0"/>
              </a:rPr>
              <a:t> 2022 Self-</a:t>
            </a:r>
            <a:r>
              <a:rPr lang="fr-FR" sz="800" err="1">
                <a:latin typeface="Arial" panose="020B0604020202020204" pitchFamily="34" charset="0"/>
                <a:cs typeface="Arial" panose="020B0604020202020204" pitchFamily="34" charset="0"/>
              </a:rPr>
              <a:t>healing</a:t>
            </a:r>
            <a:r>
              <a:rPr lang="fr-FR" sz="800">
                <a:latin typeface="Arial" panose="020B0604020202020204" pitchFamily="34" charset="0"/>
                <a:cs typeface="Arial" panose="020B0604020202020204" pitchFamily="34" charset="0"/>
              </a:rPr>
              <a:t> </a:t>
            </a:r>
            <a:r>
              <a:rPr lang="fr-FR" sz="800" err="1">
                <a:latin typeface="Arial" panose="020B0604020202020204" pitchFamily="34" charset="0"/>
                <a:cs typeface="Arial" panose="020B0604020202020204" pitchFamily="34" charset="0"/>
              </a:rPr>
              <a:t>commentary</a:t>
            </a:r>
            <a:r>
              <a:rPr lang="fr-FR" sz="800">
                <a:latin typeface="Arial" panose="020B0604020202020204" pitchFamily="34" charset="0"/>
                <a:cs typeface="Arial" panose="020B0604020202020204" pitchFamily="34" charset="0"/>
              </a:rPr>
              <a:t> (</a:t>
            </a:r>
            <a:r>
              <a:rPr lang="fr-FR" sz="800" err="1">
                <a:latin typeface="Arial" panose="020B0604020202020204" pitchFamily="34" charset="0"/>
                <a:cs typeface="Arial" panose="020B0604020202020204" pitchFamily="34" charset="0"/>
              </a:rPr>
              <a:t>submitted</a:t>
            </a:r>
            <a:r>
              <a:rPr lang="fr-FR" sz="800">
                <a:latin typeface="Arial" panose="020B0604020202020204" pitchFamily="34" charset="0"/>
                <a:cs typeface="Arial" panose="020B0604020202020204" pitchFamily="34" charset="0"/>
              </a:rPr>
              <a:t>)</a:t>
            </a:r>
          </a:p>
        </p:txBody>
      </p:sp>
      <p:grpSp>
        <p:nvGrpSpPr>
          <p:cNvPr id="6" name="object 53">
            <a:extLst>
              <a:ext uri="{FF2B5EF4-FFF2-40B4-BE49-F238E27FC236}">
                <a16:creationId xmlns:a16="http://schemas.microsoft.com/office/drawing/2014/main" id="{6B311EBB-BCCB-A7A0-0A0B-BCB197314AB1}"/>
              </a:ext>
            </a:extLst>
          </p:cNvPr>
          <p:cNvGrpSpPr/>
          <p:nvPr/>
        </p:nvGrpSpPr>
        <p:grpSpPr>
          <a:xfrm>
            <a:off x="3309855" y="1284520"/>
            <a:ext cx="2175510" cy="2786164"/>
            <a:chOff x="3630421" y="1626107"/>
            <a:chExt cx="2175510" cy="2786164"/>
          </a:xfrm>
        </p:grpSpPr>
        <p:pic>
          <p:nvPicPr>
            <p:cNvPr id="7" name="object 54">
              <a:extLst>
                <a:ext uri="{FF2B5EF4-FFF2-40B4-BE49-F238E27FC236}">
                  <a16:creationId xmlns:a16="http://schemas.microsoft.com/office/drawing/2014/main" id="{07C1F079-AC29-180F-E364-D7217E14731D}"/>
                </a:ext>
              </a:extLst>
            </p:cNvPr>
            <p:cNvPicPr/>
            <p:nvPr/>
          </p:nvPicPr>
          <p:blipFill>
            <a:blip r:embed="rId2" cstate="print"/>
            <a:stretch>
              <a:fillRect/>
            </a:stretch>
          </p:blipFill>
          <p:spPr>
            <a:xfrm>
              <a:off x="4099541" y="2082320"/>
              <a:ext cx="1421938" cy="1587953"/>
            </a:xfrm>
            <a:prstGeom prst="rect">
              <a:avLst/>
            </a:prstGeom>
          </p:spPr>
        </p:pic>
        <p:pic>
          <p:nvPicPr>
            <p:cNvPr id="8" name="object 55">
              <a:extLst>
                <a:ext uri="{FF2B5EF4-FFF2-40B4-BE49-F238E27FC236}">
                  <a16:creationId xmlns:a16="http://schemas.microsoft.com/office/drawing/2014/main" id="{D9621D00-9F2B-3A8A-0C11-D78B5CFDEEEE}"/>
                </a:ext>
              </a:extLst>
            </p:cNvPr>
            <p:cNvPicPr/>
            <p:nvPr/>
          </p:nvPicPr>
          <p:blipFill>
            <a:blip r:embed="rId3" cstate="print"/>
            <a:stretch>
              <a:fillRect/>
            </a:stretch>
          </p:blipFill>
          <p:spPr>
            <a:xfrm>
              <a:off x="3630421" y="1626107"/>
              <a:ext cx="2175510" cy="2786164"/>
            </a:xfrm>
            <a:prstGeom prst="rect">
              <a:avLst/>
            </a:prstGeom>
          </p:spPr>
        </p:pic>
      </p:grpSp>
      <p:sp>
        <p:nvSpPr>
          <p:cNvPr id="9" name="object 56">
            <a:extLst>
              <a:ext uri="{FF2B5EF4-FFF2-40B4-BE49-F238E27FC236}">
                <a16:creationId xmlns:a16="http://schemas.microsoft.com/office/drawing/2014/main" id="{E4079168-3C39-B8A7-93A4-C528597E971D}"/>
              </a:ext>
            </a:extLst>
          </p:cNvPr>
          <p:cNvSpPr txBox="1"/>
          <p:nvPr/>
        </p:nvSpPr>
        <p:spPr>
          <a:xfrm>
            <a:off x="5703298" y="1652820"/>
            <a:ext cx="3058795" cy="574040"/>
          </a:xfrm>
          <a:prstGeom prst="rect">
            <a:avLst/>
          </a:prstGeom>
        </p:spPr>
        <p:txBody>
          <a:bodyPr vert="horz" wrap="square" lIns="0" tIns="12700" rIns="0" bIns="0" rtlCol="0">
            <a:spAutoFit/>
          </a:bodyPr>
          <a:lstStyle/>
          <a:p>
            <a:pPr marL="12700">
              <a:lnSpc>
                <a:spcPct val="100000"/>
              </a:lnSpc>
              <a:spcBef>
                <a:spcPts val="100"/>
              </a:spcBef>
            </a:pPr>
            <a:r>
              <a:rPr sz="1200" b="1" spc="-10" err="1">
                <a:solidFill>
                  <a:srgbClr val="1CB6C6"/>
                </a:solidFill>
                <a:latin typeface="Arial"/>
                <a:cs typeface="Arial"/>
              </a:rPr>
              <a:t>Psycholog</a:t>
            </a:r>
            <a:r>
              <a:rPr lang="fr-FR" sz="1200" b="1" spc="-10" err="1">
                <a:solidFill>
                  <a:srgbClr val="1CB6C6"/>
                </a:solidFill>
                <a:latin typeface="Arial"/>
                <a:cs typeface="Arial"/>
              </a:rPr>
              <a:t>ie</a:t>
            </a:r>
            <a:endParaRPr sz="1200">
              <a:solidFill>
                <a:srgbClr val="1CB6C6"/>
              </a:solidFill>
              <a:latin typeface="Arial"/>
              <a:cs typeface="Arial"/>
            </a:endParaRPr>
          </a:p>
          <a:p>
            <a:pPr defTabSz="342900">
              <a:defRPr/>
            </a:pPr>
            <a:r>
              <a:rPr lang="fr-FR" sz="1200">
                <a:solidFill>
                  <a:prstClr val="black"/>
                </a:solidFill>
                <a:latin typeface="Arial" panose="020B0604020202020204" pitchFamily="34" charset="0"/>
                <a:cs typeface="Arial" panose="020B0604020202020204" pitchFamily="34" charset="0"/>
              </a:rPr>
              <a:t>Diminuer le stress au niveau mental peut réduire l’activité musculaire</a:t>
            </a:r>
          </a:p>
        </p:txBody>
      </p:sp>
      <p:sp>
        <p:nvSpPr>
          <p:cNvPr id="10" name="object 57">
            <a:extLst>
              <a:ext uri="{FF2B5EF4-FFF2-40B4-BE49-F238E27FC236}">
                <a16:creationId xmlns:a16="http://schemas.microsoft.com/office/drawing/2014/main" id="{C621A28B-D9A4-9E0B-6280-A9CB003C3A5B}"/>
              </a:ext>
            </a:extLst>
          </p:cNvPr>
          <p:cNvSpPr txBox="1"/>
          <p:nvPr/>
        </p:nvSpPr>
        <p:spPr>
          <a:xfrm>
            <a:off x="534499" y="2579667"/>
            <a:ext cx="2416175" cy="566822"/>
          </a:xfrm>
          <a:prstGeom prst="rect">
            <a:avLst/>
          </a:prstGeom>
        </p:spPr>
        <p:txBody>
          <a:bodyPr vert="horz" wrap="square" lIns="0" tIns="12700" rIns="0" bIns="0" rtlCol="0">
            <a:spAutoFit/>
          </a:bodyPr>
          <a:lstStyle/>
          <a:p>
            <a:pPr marR="6985" algn="r">
              <a:lnSpc>
                <a:spcPct val="100000"/>
              </a:lnSpc>
              <a:spcBef>
                <a:spcPts val="100"/>
              </a:spcBef>
            </a:pPr>
            <a:r>
              <a:rPr sz="1200" b="1" spc="-10">
                <a:solidFill>
                  <a:srgbClr val="1CB6C6"/>
                </a:solidFill>
                <a:latin typeface="Arial"/>
                <a:cs typeface="Arial"/>
              </a:rPr>
              <a:t>Microcirculation</a:t>
            </a:r>
            <a:r>
              <a:rPr lang="fr-FR" sz="1200" b="1" spc="-10">
                <a:solidFill>
                  <a:srgbClr val="1CB6C6"/>
                </a:solidFill>
                <a:latin typeface="Arial"/>
                <a:cs typeface="Arial"/>
              </a:rPr>
              <a:t> </a:t>
            </a:r>
            <a:r>
              <a:rPr sz="1200" b="1" spc="-10">
                <a:solidFill>
                  <a:srgbClr val="1CB6C6"/>
                </a:solidFill>
                <a:latin typeface="Arial"/>
                <a:cs typeface="Arial"/>
              </a:rPr>
              <a:t>/</a:t>
            </a:r>
            <a:r>
              <a:rPr lang="fr-FR" sz="1200" b="1" spc="-10">
                <a:solidFill>
                  <a:srgbClr val="1CB6C6"/>
                </a:solidFill>
                <a:latin typeface="Arial"/>
                <a:cs typeface="Arial"/>
              </a:rPr>
              <a:t> </a:t>
            </a:r>
            <a:r>
              <a:rPr sz="1200" b="1" spc="-10">
                <a:solidFill>
                  <a:srgbClr val="1CB6C6"/>
                </a:solidFill>
                <a:latin typeface="Arial"/>
                <a:cs typeface="Arial"/>
              </a:rPr>
              <a:t>Vasodilation</a:t>
            </a:r>
            <a:endParaRPr sz="1200">
              <a:solidFill>
                <a:srgbClr val="1CB6C6"/>
              </a:solidFill>
              <a:latin typeface="Arial"/>
              <a:cs typeface="Arial"/>
            </a:endParaRPr>
          </a:p>
          <a:p>
            <a:pPr marR="5080" algn="r">
              <a:lnSpc>
                <a:spcPct val="100000"/>
              </a:lnSpc>
            </a:pPr>
            <a:r>
              <a:rPr lang="fr-FR" sz="1200">
                <a:latin typeface="Arial"/>
                <a:cs typeface="Arial"/>
              </a:rPr>
              <a:t>Une augmentation de la microcirculation est bénéfique</a:t>
            </a:r>
          </a:p>
        </p:txBody>
      </p:sp>
      <p:sp>
        <p:nvSpPr>
          <p:cNvPr id="11" name="object 58">
            <a:extLst>
              <a:ext uri="{FF2B5EF4-FFF2-40B4-BE49-F238E27FC236}">
                <a16:creationId xmlns:a16="http://schemas.microsoft.com/office/drawing/2014/main" id="{3E6AF443-D6A0-2B53-1725-31E36440BA96}"/>
              </a:ext>
            </a:extLst>
          </p:cNvPr>
          <p:cNvSpPr txBox="1"/>
          <p:nvPr/>
        </p:nvSpPr>
        <p:spPr>
          <a:xfrm>
            <a:off x="4003784" y="3758684"/>
            <a:ext cx="3999865" cy="751488"/>
          </a:xfrm>
          <a:prstGeom prst="rect">
            <a:avLst/>
          </a:prstGeom>
        </p:spPr>
        <p:txBody>
          <a:bodyPr vert="horz" wrap="square" lIns="0" tIns="12700" rIns="0" bIns="0" rtlCol="0">
            <a:spAutoFit/>
          </a:bodyPr>
          <a:lstStyle/>
          <a:p>
            <a:pPr marL="12700">
              <a:lnSpc>
                <a:spcPct val="100000"/>
              </a:lnSpc>
              <a:spcBef>
                <a:spcPts val="100"/>
              </a:spcBef>
            </a:pPr>
            <a:r>
              <a:rPr lang="fr-FR" sz="1200" b="1">
                <a:solidFill>
                  <a:srgbClr val="1CB6C6"/>
                </a:solidFill>
                <a:latin typeface="Arial"/>
                <a:cs typeface="Arial"/>
              </a:rPr>
              <a:t>Relaxation / contraction musculaire</a:t>
            </a:r>
            <a:endParaRPr sz="1200">
              <a:solidFill>
                <a:srgbClr val="1CB6C6"/>
              </a:solidFill>
              <a:latin typeface="Arial"/>
              <a:cs typeface="Arial"/>
            </a:endParaRPr>
          </a:p>
          <a:p>
            <a:pPr marL="12700" marR="5080">
              <a:spcBef>
                <a:spcPts val="5"/>
              </a:spcBef>
            </a:pPr>
            <a:r>
              <a:rPr lang="fr-FR" sz="1200">
                <a:latin typeface="Arial"/>
                <a:cs typeface="Arial"/>
              </a:rPr>
              <a:t>La relaxation musculaire est associée à une augmentation de la quantité d’oxygène et de nutriments disponible pour les muscles</a:t>
            </a:r>
          </a:p>
        </p:txBody>
      </p:sp>
      <p:sp>
        <p:nvSpPr>
          <p:cNvPr id="12" name="object 59">
            <a:extLst>
              <a:ext uri="{FF2B5EF4-FFF2-40B4-BE49-F238E27FC236}">
                <a16:creationId xmlns:a16="http://schemas.microsoft.com/office/drawing/2014/main" id="{18246162-9D25-B900-D909-02CDBDB0CCFD}"/>
              </a:ext>
            </a:extLst>
          </p:cNvPr>
          <p:cNvSpPr txBox="1"/>
          <p:nvPr/>
        </p:nvSpPr>
        <p:spPr>
          <a:xfrm>
            <a:off x="5735554" y="2704063"/>
            <a:ext cx="2609850" cy="757555"/>
          </a:xfrm>
          <a:prstGeom prst="rect">
            <a:avLst/>
          </a:prstGeom>
        </p:spPr>
        <p:txBody>
          <a:bodyPr vert="horz" wrap="square" lIns="0" tIns="12700" rIns="0" bIns="0" rtlCol="0">
            <a:spAutoFit/>
          </a:bodyPr>
          <a:lstStyle/>
          <a:p>
            <a:pPr marL="12700">
              <a:lnSpc>
                <a:spcPct val="100000"/>
              </a:lnSpc>
              <a:spcBef>
                <a:spcPts val="100"/>
              </a:spcBef>
            </a:pPr>
            <a:r>
              <a:rPr lang="fr-FR" sz="1200" b="1" spc="-10" dirty="0">
                <a:solidFill>
                  <a:srgbClr val="1CB6C6"/>
                </a:solidFill>
                <a:latin typeface="Arial"/>
                <a:cs typeface="Arial"/>
              </a:rPr>
              <a:t>M</a:t>
            </a:r>
            <a:r>
              <a:rPr sz="1200" b="1" spc="-10" dirty="0" err="1">
                <a:solidFill>
                  <a:srgbClr val="1CB6C6"/>
                </a:solidFill>
                <a:latin typeface="Arial"/>
                <a:cs typeface="Arial"/>
              </a:rPr>
              <a:t>odulation</a:t>
            </a:r>
            <a:r>
              <a:rPr lang="fr-FR" sz="1200" b="1" spc="-10" dirty="0">
                <a:solidFill>
                  <a:srgbClr val="1CB6C6"/>
                </a:solidFill>
                <a:latin typeface="Arial"/>
                <a:cs typeface="Arial"/>
              </a:rPr>
              <a:t> du système immunitaire</a:t>
            </a:r>
            <a:endParaRPr sz="1200" dirty="0">
              <a:solidFill>
                <a:srgbClr val="1CB6C6"/>
              </a:solidFill>
              <a:latin typeface="Arial"/>
              <a:cs typeface="Arial"/>
            </a:endParaRPr>
          </a:p>
          <a:p>
            <a:pPr defTabSz="342900">
              <a:defRPr/>
            </a:pPr>
            <a:r>
              <a:rPr lang="fr-FR" sz="1200" dirty="0">
                <a:solidFill>
                  <a:prstClr val="black"/>
                </a:solidFill>
                <a:latin typeface="Arial" panose="020B0604020202020204" pitchFamily="34" charset="0"/>
                <a:cs typeface="Arial" panose="020B0604020202020204" pitchFamily="34" charset="0"/>
              </a:rPr>
              <a:t>L’inflammation aiguë joue un rôle crucial dans presque toutes les étapes de régénération musculaire</a:t>
            </a:r>
          </a:p>
        </p:txBody>
      </p:sp>
      <p:sp>
        <p:nvSpPr>
          <p:cNvPr id="13" name="object 60">
            <a:extLst>
              <a:ext uri="{FF2B5EF4-FFF2-40B4-BE49-F238E27FC236}">
                <a16:creationId xmlns:a16="http://schemas.microsoft.com/office/drawing/2014/main" id="{D7D1B165-186E-8F88-8D4F-B8AC20644D24}"/>
              </a:ext>
            </a:extLst>
          </p:cNvPr>
          <p:cNvSpPr txBox="1"/>
          <p:nvPr/>
        </p:nvSpPr>
        <p:spPr>
          <a:xfrm>
            <a:off x="389440" y="1276139"/>
            <a:ext cx="2917242" cy="566822"/>
          </a:xfrm>
          <a:prstGeom prst="rect">
            <a:avLst/>
          </a:prstGeom>
        </p:spPr>
        <p:txBody>
          <a:bodyPr vert="horz" wrap="square" lIns="0" tIns="12700" rIns="0" bIns="0" rtlCol="0">
            <a:spAutoFit/>
          </a:bodyPr>
          <a:lstStyle/>
          <a:p>
            <a:pPr marL="12700" marR="5080" indent="1346835" algn="r">
              <a:spcBef>
                <a:spcPts val="100"/>
              </a:spcBef>
            </a:pPr>
            <a:r>
              <a:rPr lang="fr-FR" sz="1200" b="1" dirty="0">
                <a:solidFill>
                  <a:srgbClr val="1CB6C6"/>
                </a:solidFill>
                <a:latin typeface="Arial"/>
                <a:cs typeface="Arial"/>
              </a:rPr>
              <a:t>Système nerveux</a:t>
            </a:r>
            <a:br>
              <a:rPr lang="fr-FR" sz="1200" b="1" dirty="0">
                <a:solidFill>
                  <a:srgbClr val="1CB6C6"/>
                </a:solidFill>
                <a:latin typeface="Arial"/>
                <a:cs typeface="Arial"/>
              </a:rPr>
            </a:br>
            <a:r>
              <a:rPr lang="fr-FR" sz="1200" dirty="0">
                <a:solidFill>
                  <a:prstClr val="black"/>
                </a:solidFill>
                <a:latin typeface="Arial" panose="020B0604020202020204" pitchFamily="34" charset="0"/>
                <a:cs typeface="Arial" panose="020B0604020202020204" pitchFamily="34" charset="0"/>
              </a:rPr>
              <a:t>La relaxation peut faciliter le retour </a:t>
            </a:r>
            <a:br>
              <a:rPr lang="fr-FR" sz="1200" dirty="0">
                <a:solidFill>
                  <a:prstClr val="black"/>
                </a:solidFill>
                <a:latin typeface="Arial" panose="020B0604020202020204" pitchFamily="34" charset="0"/>
                <a:cs typeface="Arial" panose="020B0604020202020204" pitchFamily="34" charset="0"/>
              </a:rPr>
            </a:br>
            <a:r>
              <a:rPr lang="fr-FR" sz="1200" dirty="0">
                <a:solidFill>
                  <a:prstClr val="black"/>
                </a:solidFill>
                <a:latin typeface="Arial" panose="020B0604020202020204" pitchFamily="34" charset="0"/>
                <a:cs typeface="Arial" panose="020B0604020202020204" pitchFamily="34" charset="0"/>
              </a:rPr>
              <a:t>à la normale</a:t>
            </a:r>
          </a:p>
        </p:txBody>
      </p:sp>
      <p:grpSp>
        <p:nvGrpSpPr>
          <p:cNvPr id="14" name="object 61">
            <a:extLst>
              <a:ext uri="{FF2B5EF4-FFF2-40B4-BE49-F238E27FC236}">
                <a16:creationId xmlns:a16="http://schemas.microsoft.com/office/drawing/2014/main" id="{935C612B-18AE-50D3-7AD6-4074084FE4F6}"/>
              </a:ext>
            </a:extLst>
          </p:cNvPr>
          <p:cNvGrpSpPr/>
          <p:nvPr/>
        </p:nvGrpSpPr>
        <p:grpSpPr>
          <a:xfrm>
            <a:off x="3059666" y="1659934"/>
            <a:ext cx="2566669" cy="2648456"/>
            <a:chOff x="3380232" y="2001521"/>
            <a:chExt cx="2566669" cy="2648456"/>
          </a:xfrm>
        </p:grpSpPr>
        <p:sp>
          <p:nvSpPr>
            <p:cNvPr id="16" name="object 63">
              <a:extLst>
                <a:ext uri="{FF2B5EF4-FFF2-40B4-BE49-F238E27FC236}">
                  <a16:creationId xmlns:a16="http://schemas.microsoft.com/office/drawing/2014/main" id="{4ACA8C33-D518-1803-4457-F59E1CEE493C}"/>
                </a:ext>
              </a:extLst>
            </p:cNvPr>
            <p:cNvSpPr/>
            <p:nvPr/>
          </p:nvSpPr>
          <p:spPr>
            <a:xfrm>
              <a:off x="5460492" y="2001521"/>
              <a:ext cx="486409" cy="486409"/>
            </a:xfrm>
            <a:custGeom>
              <a:avLst/>
              <a:gdLst/>
              <a:ahLst/>
              <a:cxnLst/>
              <a:rect l="l" t="t" r="r" b="b"/>
              <a:pathLst>
                <a:path w="486410" h="486410">
                  <a:moveTo>
                    <a:pt x="243078" y="0"/>
                  </a:moveTo>
                  <a:lnTo>
                    <a:pt x="194091" y="4938"/>
                  </a:lnTo>
                  <a:lnTo>
                    <a:pt x="148464" y="19103"/>
                  </a:lnTo>
                  <a:lnTo>
                    <a:pt x="107174" y="41516"/>
                  </a:lnTo>
                  <a:lnTo>
                    <a:pt x="71199" y="71199"/>
                  </a:lnTo>
                  <a:lnTo>
                    <a:pt x="41516" y="107174"/>
                  </a:lnTo>
                  <a:lnTo>
                    <a:pt x="19103" y="148464"/>
                  </a:lnTo>
                  <a:lnTo>
                    <a:pt x="4938" y="194091"/>
                  </a:lnTo>
                  <a:lnTo>
                    <a:pt x="0" y="243077"/>
                  </a:lnTo>
                  <a:lnTo>
                    <a:pt x="4938" y="292064"/>
                  </a:lnTo>
                  <a:lnTo>
                    <a:pt x="19103" y="337691"/>
                  </a:lnTo>
                  <a:lnTo>
                    <a:pt x="41516" y="378981"/>
                  </a:lnTo>
                  <a:lnTo>
                    <a:pt x="71199" y="414956"/>
                  </a:lnTo>
                  <a:lnTo>
                    <a:pt x="107174" y="444639"/>
                  </a:lnTo>
                  <a:lnTo>
                    <a:pt x="148464" y="467052"/>
                  </a:lnTo>
                  <a:lnTo>
                    <a:pt x="194091" y="481217"/>
                  </a:lnTo>
                  <a:lnTo>
                    <a:pt x="243078" y="486156"/>
                  </a:lnTo>
                  <a:lnTo>
                    <a:pt x="292064" y="481217"/>
                  </a:lnTo>
                  <a:lnTo>
                    <a:pt x="337691" y="467052"/>
                  </a:lnTo>
                  <a:lnTo>
                    <a:pt x="378981" y="444639"/>
                  </a:lnTo>
                  <a:lnTo>
                    <a:pt x="414956" y="414956"/>
                  </a:lnTo>
                  <a:lnTo>
                    <a:pt x="444639" y="378981"/>
                  </a:lnTo>
                  <a:lnTo>
                    <a:pt x="467052" y="337691"/>
                  </a:lnTo>
                  <a:lnTo>
                    <a:pt x="481217" y="292064"/>
                  </a:lnTo>
                  <a:lnTo>
                    <a:pt x="486156" y="243077"/>
                  </a:lnTo>
                  <a:lnTo>
                    <a:pt x="481217" y="194091"/>
                  </a:lnTo>
                  <a:lnTo>
                    <a:pt x="467052" y="148464"/>
                  </a:lnTo>
                  <a:lnTo>
                    <a:pt x="444639" y="107174"/>
                  </a:lnTo>
                  <a:lnTo>
                    <a:pt x="414956" y="71199"/>
                  </a:lnTo>
                  <a:lnTo>
                    <a:pt x="378981" y="41516"/>
                  </a:lnTo>
                  <a:lnTo>
                    <a:pt x="337691" y="19103"/>
                  </a:lnTo>
                  <a:lnTo>
                    <a:pt x="292064" y="4938"/>
                  </a:lnTo>
                  <a:lnTo>
                    <a:pt x="243078" y="0"/>
                  </a:lnTo>
                  <a:close/>
                </a:path>
              </a:pathLst>
            </a:custGeom>
            <a:solidFill>
              <a:srgbClr val="1CB6C6"/>
            </a:solidFill>
          </p:spPr>
          <p:txBody>
            <a:bodyPr wrap="square" lIns="0" tIns="0" rIns="0" bIns="0" rtlCol="0"/>
            <a:lstStyle/>
            <a:p>
              <a:endParaRPr/>
            </a:p>
          </p:txBody>
        </p:sp>
        <p:sp>
          <p:nvSpPr>
            <p:cNvPr id="17" name="object 64">
              <a:extLst>
                <a:ext uri="{FF2B5EF4-FFF2-40B4-BE49-F238E27FC236}">
                  <a16:creationId xmlns:a16="http://schemas.microsoft.com/office/drawing/2014/main" id="{D8EB5D2F-B898-7380-A061-33E409CA2866}"/>
                </a:ext>
              </a:extLst>
            </p:cNvPr>
            <p:cNvSpPr/>
            <p:nvPr/>
          </p:nvSpPr>
          <p:spPr>
            <a:xfrm>
              <a:off x="5509260" y="2051304"/>
              <a:ext cx="388620" cy="388620"/>
            </a:xfrm>
            <a:custGeom>
              <a:avLst/>
              <a:gdLst/>
              <a:ahLst/>
              <a:cxnLst/>
              <a:rect l="l" t="t" r="r" b="b"/>
              <a:pathLst>
                <a:path w="388620" h="388619">
                  <a:moveTo>
                    <a:pt x="194310" y="0"/>
                  </a:moveTo>
                  <a:lnTo>
                    <a:pt x="149756" y="5131"/>
                  </a:lnTo>
                  <a:lnTo>
                    <a:pt x="108857" y="19749"/>
                  </a:lnTo>
                  <a:lnTo>
                    <a:pt x="72778" y="42687"/>
                  </a:lnTo>
                  <a:lnTo>
                    <a:pt x="42687" y="72778"/>
                  </a:lnTo>
                  <a:lnTo>
                    <a:pt x="19749" y="108857"/>
                  </a:lnTo>
                  <a:lnTo>
                    <a:pt x="5131" y="149756"/>
                  </a:lnTo>
                  <a:lnTo>
                    <a:pt x="0" y="194309"/>
                  </a:lnTo>
                  <a:lnTo>
                    <a:pt x="5131" y="238863"/>
                  </a:lnTo>
                  <a:lnTo>
                    <a:pt x="19749" y="279762"/>
                  </a:lnTo>
                  <a:lnTo>
                    <a:pt x="42687" y="315841"/>
                  </a:lnTo>
                  <a:lnTo>
                    <a:pt x="72778" y="345932"/>
                  </a:lnTo>
                  <a:lnTo>
                    <a:pt x="108857" y="368870"/>
                  </a:lnTo>
                  <a:lnTo>
                    <a:pt x="149756" y="383488"/>
                  </a:lnTo>
                  <a:lnTo>
                    <a:pt x="194310" y="388619"/>
                  </a:lnTo>
                  <a:lnTo>
                    <a:pt x="238863" y="383488"/>
                  </a:lnTo>
                  <a:lnTo>
                    <a:pt x="279762" y="368870"/>
                  </a:lnTo>
                  <a:lnTo>
                    <a:pt x="315841" y="345932"/>
                  </a:lnTo>
                  <a:lnTo>
                    <a:pt x="345932" y="315841"/>
                  </a:lnTo>
                  <a:lnTo>
                    <a:pt x="368870" y="279762"/>
                  </a:lnTo>
                  <a:lnTo>
                    <a:pt x="383488" y="238863"/>
                  </a:lnTo>
                  <a:lnTo>
                    <a:pt x="388619" y="194309"/>
                  </a:lnTo>
                  <a:lnTo>
                    <a:pt x="383488" y="149756"/>
                  </a:lnTo>
                  <a:lnTo>
                    <a:pt x="368870" y="108857"/>
                  </a:lnTo>
                  <a:lnTo>
                    <a:pt x="345932" y="72778"/>
                  </a:lnTo>
                  <a:lnTo>
                    <a:pt x="315841" y="42687"/>
                  </a:lnTo>
                  <a:lnTo>
                    <a:pt x="279762" y="19749"/>
                  </a:lnTo>
                  <a:lnTo>
                    <a:pt x="238863" y="5131"/>
                  </a:lnTo>
                  <a:lnTo>
                    <a:pt x="194310" y="0"/>
                  </a:lnTo>
                  <a:close/>
                </a:path>
              </a:pathLst>
            </a:custGeom>
            <a:solidFill>
              <a:srgbClr val="FFFFFF"/>
            </a:solidFill>
          </p:spPr>
          <p:txBody>
            <a:bodyPr wrap="square" lIns="0" tIns="0" rIns="0" bIns="0" rtlCol="0"/>
            <a:lstStyle/>
            <a:p>
              <a:endParaRPr/>
            </a:p>
          </p:txBody>
        </p:sp>
        <p:sp>
          <p:nvSpPr>
            <p:cNvPr id="18" name="object 65">
              <a:extLst>
                <a:ext uri="{FF2B5EF4-FFF2-40B4-BE49-F238E27FC236}">
                  <a16:creationId xmlns:a16="http://schemas.microsoft.com/office/drawing/2014/main" id="{DE01D5E8-DC3E-D177-D975-2F13E6101165}"/>
                </a:ext>
              </a:extLst>
            </p:cNvPr>
            <p:cNvSpPr/>
            <p:nvPr/>
          </p:nvSpPr>
          <p:spPr>
            <a:xfrm>
              <a:off x="5509260" y="2051304"/>
              <a:ext cx="388620" cy="388620"/>
            </a:xfrm>
            <a:custGeom>
              <a:avLst/>
              <a:gdLst/>
              <a:ahLst/>
              <a:cxnLst/>
              <a:rect l="l" t="t" r="r" b="b"/>
              <a:pathLst>
                <a:path w="388620" h="388619">
                  <a:moveTo>
                    <a:pt x="0" y="194309"/>
                  </a:moveTo>
                  <a:lnTo>
                    <a:pt x="5131" y="149756"/>
                  </a:lnTo>
                  <a:lnTo>
                    <a:pt x="19749" y="108857"/>
                  </a:lnTo>
                  <a:lnTo>
                    <a:pt x="42687" y="72778"/>
                  </a:lnTo>
                  <a:lnTo>
                    <a:pt x="72778" y="42687"/>
                  </a:lnTo>
                  <a:lnTo>
                    <a:pt x="108857" y="19749"/>
                  </a:lnTo>
                  <a:lnTo>
                    <a:pt x="149756" y="5131"/>
                  </a:lnTo>
                  <a:lnTo>
                    <a:pt x="194310" y="0"/>
                  </a:lnTo>
                  <a:lnTo>
                    <a:pt x="238863" y="5131"/>
                  </a:lnTo>
                  <a:lnTo>
                    <a:pt x="279762" y="19749"/>
                  </a:lnTo>
                  <a:lnTo>
                    <a:pt x="315841" y="42687"/>
                  </a:lnTo>
                  <a:lnTo>
                    <a:pt x="345932" y="72778"/>
                  </a:lnTo>
                  <a:lnTo>
                    <a:pt x="368870" y="108857"/>
                  </a:lnTo>
                  <a:lnTo>
                    <a:pt x="383488" y="149756"/>
                  </a:lnTo>
                  <a:lnTo>
                    <a:pt x="388619" y="194309"/>
                  </a:lnTo>
                  <a:lnTo>
                    <a:pt x="383488" y="238863"/>
                  </a:lnTo>
                  <a:lnTo>
                    <a:pt x="368870" y="279762"/>
                  </a:lnTo>
                  <a:lnTo>
                    <a:pt x="345932" y="315841"/>
                  </a:lnTo>
                  <a:lnTo>
                    <a:pt x="315841" y="345932"/>
                  </a:lnTo>
                  <a:lnTo>
                    <a:pt x="279762" y="368870"/>
                  </a:lnTo>
                  <a:lnTo>
                    <a:pt x="238863" y="383488"/>
                  </a:lnTo>
                  <a:lnTo>
                    <a:pt x="194310" y="388619"/>
                  </a:lnTo>
                  <a:lnTo>
                    <a:pt x="149756" y="383488"/>
                  </a:lnTo>
                  <a:lnTo>
                    <a:pt x="108857" y="368870"/>
                  </a:lnTo>
                  <a:lnTo>
                    <a:pt x="72778" y="345932"/>
                  </a:lnTo>
                  <a:lnTo>
                    <a:pt x="42687" y="315841"/>
                  </a:lnTo>
                  <a:lnTo>
                    <a:pt x="19749" y="279762"/>
                  </a:lnTo>
                  <a:lnTo>
                    <a:pt x="5131" y="238863"/>
                  </a:lnTo>
                  <a:lnTo>
                    <a:pt x="0" y="194309"/>
                  </a:lnTo>
                  <a:close/>
                </a:path>
              </a:pathLst>
            </a:custGeom>
            <a:ln w="12700">
              <a:noFill/>
            </a:ln>
          </p:spPr>
          <p:txBody>
            <a:bodyPr wrap="square" lIns="0" tIns="0" rIns="0" bIns="0" rtlCol="0"/>
            <a:lstStyle/>
            <a:p>
              <a:endParaRPr/>
            </a:p>
          </p:txBody>
        </p:sp>
        <p:pic>
          <p:nvPicPr>
            <p:cNvPr id="19" name="object 66">
              <a:extLst>
                <a:ext uri="{FF2B5EF4-FFF2-40B4-BE49-F238E27FC236}">
                  <a16:creationId xmlns:a16="http://schemas.microsoft.com/office/drawing/2014/main" id="{4C96EA8A-BA7A-A19F-4346-448D700EC8B9}"/>
                </a:ext>
              </a:extLst>
            </p:cNvPr>
            <p:cNvPicPr/>
            <p:nvPr/>
          </p:nvPicPr>
          <p:blipFill>
            <a:blip r:embed="rId4" cstate="print"/>
            <a:stretch>
              <a:fillRect/>
            </a:stretch>
          </p:blipFill>
          <p:spPr>
            <a:xfrm>
              <a:off x="5622036" y="2130552"/>
              <a:ext cx="181355" cy="225551"/>
            </a:xfrm>
            <a:prstGeom prst="rect">
              <a:avLst/>
            </a:prstGeom>
          </p:spPr>
        </p:pic>
        <p:sp>
          <p:nvSpPr>
            <p:cNvPr id="20" name="object 67">
              <a:extLst>
                <a:ext uri="{FF2B5EF4-FFF2-40B4-BE49-F238E27FC236}">
                  <a16:creationId xmlns:a16="http://schemas.microsoft.com/office/drawing/2014/main" id="{4D4CB0C2-115C-EA7F-4D3B-305B1196EACE}"/>
                </a:ext>
              </a:extLst>
            </p:cNvPr>
            <p:cNvSpPr/>
            <p:nvPr/>
          </p:nvSpPr>
          <p:spPr>
            <a:xfrm>
              <a:off x="3380232" y="2991612"/>
              <a:ext cx="486409" cy="486409"/>
            </a:xfrm>
            <a:custGeom>
              <a:avLst/>
              <a:gdLst/>
              <a:ahLst/>
              <a:cxnLst/>
              <a:rect l="l" t="t" r="r" b="b"/>
              <a:pathLst>
                <a:path w="486410" h="486410">
                  <a:moveTo>
                    <a:pt x="243077" y="0"/>
                  </a:moveTo>
                  <a:lnTo>
                    <a:pt x="194091" y="4938"/>
                  </a:lnTo>
                  <a:lnTo>
                    <a:pt x="148464" y="19103"/>
                  </a:lnTo>
                  <a:lnTo>
                    <a:pt x="107174" y="41516"/>
                  </a:lnTo>
                  <a:lnTo>
                    <a:pt x="71199" y="71199"/>
                  </a:lnTo>
                  <a:lnTo>
                    <a:pt x="41516" y="107174"/>
                  </a:lnTo>
                  <a:lnTo>
                    <a:pt x="19103" y="148464"/>
                  </a:lnTo>
                  <a:lnTo>
                    <a:pt x="4938" y="194091"/>
                  </a:lnTo>
                  <a:lnTo>
                    <a:pt x="0" y="243077"/>
                  </a:lnTo>
                  <a:lnTo>
                    <a:pt x="4938" y="292064"/>
                  </a:lnTo>
                  <a:lnTo>
                    <a:pt x="19103" y="337691"/>
                  </a:lnTo>
                  <a:lnTo>
                    <a:pt x="41516" y="378981"/>
                  </a:lnTo>
                  <a:lnTo>
                    <a:pt x="71199" y="414956"/>
                  </a:lnTo>
                  <a:lnTo>
                    <a:pt x="107174" y="444639"/>
                  </a:lnTo>
                  <a:lnTo>
                    <a:pt x="148464" y="467052"/>
                  </a:lnTo>
                  <a:lnTo>
                    <a:pt x="194091" y="481217"/>
                  </a:lnTo>
                  <a:lnTo>
                    <a:pt x="243077" y="486156"/>
                  </a:lnTo>
                  <a:lnTo>
                    <a:pt x="292064" y="481217"/>
                  </a:lnTo>
                  <a:lnTo>
                    <a:pt x="337691" y="467052"/>
                  </a:lnTo>
                  <a:lnTo>
                    <a:pt x="378981" y="444639"/>
                  </a:lnTo>
                  <a:lnTo>
                    <a:pt x="414956" y="414956"/>
                  </a:lnTo>
                  <a:lnTo>
                    <a:pt x="444639" y="378981"/>
                  </a:lnTo>
                  <a:lnTo>
                    <a:pt x="467052" y="337691"/>
                  </a:lnTo>
                  <a:lnTo>
                    <a:pt x="481217" y="292064"/>
                  </a:lnTo>
                  <a:lnTo>
                    <a:pt x="486155" y="243077"/>
                  </a:lnTo>
                  <a:lnTo>
                    <a:pt x="481217" y="194091"/>
                  </a:lnTo>
                  <a:lnTo>
                    <a:pt x="467052" y="148464"/>
                  </a:lnTo>
                  <a:lnTo>
                    <a:pt x="444639" y="107174"/>
                  </a:lnTo>
                  <a:lnTo>
                    <a:pt x="414956" y="71199"/>
                  </a:lnTo>
                  <a:lnTo>
                    <a:pt x="378981" y="41516"/>
                  </a:lnTo>
                  <a:lnTo>
                    <a:pt x="337691" y="19103"/>
                  </a:lnTo>
                  <a:lnTo>
                    <a:pt x="292064" y="4938"/>
                  </a:lnTo>
                  <a:lnTo>
                    <a:pt x="243077" y="0"/>
                  </a:lnTo>
                  <a:close/>
                </a:path>
              </a:pathLst>
            </a:custGeom>
            <a:solidFill>
              <a:srgbClr val="1CB6C6"/>
            </a:solidFill>
          </p:spPr>
          <p:txBody>
            <a:bodyPr wrap="square" lIns="0" tIns="0" rIns="0" bIns="0" rtlCol="0"/>
            <a:lstStyle/>
            <a:p>
              <a:endParaRPr/>
            </a:p>
          </p:txBody>
        </p:sp>
        <p:sp>
          <p:nvSpPr>
            <p:cNvPr id="21" name="object 68">
              <a:extLst>
                <a:ext uri="{FF2B5EF4-FFF2-40B4-BE49-F238E27FC236}">
                  <a16:creationId xmlns:a16="http://schemas.microsoft.com/office/drawing/2014/main" id="{B53CAF1B-1902-1BED-F0F8-AB74053CF146}"/>
                </a:ext>
              </a:extLst>
            </p:cNvPr>
            <p:cNvSpPr/>
            <p:nvPr/>
          </p:nvSpPr>
          <p:spPr>
            <a:xfrm>
              <a:off x="3429000" y="3037332"/>
              <a:ext cx="388620" cy="390525"/>
            </a:xfrm>
            <a:custGeom>
              <a:avLst/>
              <a:gdLst/>
              <a:ahLst/>
              <a:cxnLst/>
              <a:rect l="l" t="t" r="r" b="b"/>
              <a:pathLst>
                <a:path w="388620" h="390525">
                  <a:moveTo>
                    <a:pt x="194310" y="0"/>
                  </a:moveTo>
                  <a:lnTo>
                    <a:pt x="149756" y="5154"/>
                  </a:lnTo>
                  <a:lnTo>
                    <a:pt x="108857" y="19834"/>
                  </a:lnTo>
                  <a:lnTo>
                    <a:pt x="72778" y="42867"/>
                  </a:lnTo>
                  <a:lnTo>
                    <a:pt x="42687" y="73080"/>
                  </a:lnTo>
                  <a:lnTo>
                    <a:pt x="19749" y="109301"/>
                  </a:lnTo>
                  <a:lnTo>
                    <a:pt x="5131" y="150356"/>
                  </a:lnTo>
                  <a:lnTo>
                    <a:pt x="0" y="195072"/>
                  </a:lnTo>
                  <a:lnTo>
                    <a:pt x="5131" y="239787"/>
                  </a:lnTo>
                  <a:lnTo>
                    <a:pt x="19749" y="280842"/>
                  </a:lnTo>
                  <a:lnTo>
                    <a:pt x="42687" y="317063"/>
                  </a:lnTo>
                  <a:lnTo>
                    <a:pt x="72778" y="347276"/>
                  </a:lnTo>
                  <a:lnTo>
                    <a:pt x="108857" y="370309"/>
                  </a:lnTo>
                  <a:lnTo>
                    <a:pt x="149756" y="384989"/>
                  </a:lnTo>
                  <a:lnTo>
                    <a:pt x="194310" y="390144"/>
                  </a:lnTo>
                  <a:lnTo>
                    <a:pt x="238863" y="384989"/>
                  </a:lnTo>
                  <a:lnTo>
                    <a:pt x="279762" y="370309"/>
                  </a:lnTo>
                  <a:lnTo>
                    <a:pt x="315841" y="347276"/>
                  </a:lnTo>
                  <a:lnTo>
                    <a:pt x="345932" y="317063"/>
                  </a:lnTo>
                  <a:lnTo>
                    <a:pt x="368870" y="280842"/>
                  </a:lnTo>
                  <a:lnTo>
                    <a:pt x="383488" y="239787"/>
                  </a:lnTo>
                  <a:lnTo>
                    <a:pt x="388620" y="195072"/>
                  </a:lnTo>
                  <a:lnTo>
                    <a:pt x="383488" y="150356"/>
                  </a:lnTo>
                  <a:lnTo>
                    <a:pt x="368870" y="109301"/>
                  </a:lnTo>
                  <a:lnTo>
                    <a:pt x="345932" y="73080"/>
                  </a:lnTo>
                  <a:lnTo>
                    <a:pt x="315841" y="42867"/>
                  </a:lnTo>
                  <a:lnTo>
                    <a:pt x="279762" y="19834"/>
                  </a:lnTo>
                  <a:lnTo>
                    <a:pt x="238863" y="5154"/>
                  </a:lnTo>
                  <a:lnTo>
                    <a:pt x="194310" y="0"/>
                  </a:lnTo>
                  <a:close/>
                </a:path>
              </a:pathLst>
            </a:custGeom>
            <a:solidFill>
              <a:srgbClr val="FFFFFF"/>
            </a:solidFill>
          </p:spPr>
          <p:txBody>
            <a:bodyPr wrap="square" lIns="0" tIns="0" rIns="0" bIns="0" rtlCol="0"/>
            <a:lstStyle/>
            <a:p>
              <a:endParaRPr/>
            </a:p>
          </p:txBody>
        </p:sp>
        <p:sp>
          <p:nvSpPr>
            <p:cNvPr id="22" name="object 69">
              <a:extLst>
                <a:ext uri="{FF2B5EF4-FFF2-40B4-BE49-F238E27FC236}">
                  <a16:creationId xmlns:a16="http://schemas.microsoft.com/office/drawing/2014/main" id="{9B3FB633-D1C1-4A07-20A6-13C03B4B595E}"/>
                </a:ext>
              </a:extLst>
            </p:cNvPr>
            <p:cNvSpPr/>
            <p:nvPr/>
          </p:nvSpPr>
          <p:spPr>
            <a:xfrm>
              <a:off x="3429000" y="3037332"/>
              <a:ext cx="388620" cy="390525"/>
            </a:xfrm>
            <a:custGeom>
              <a:avLst/>
              <a:gdLst/>
              <a:ahLst/>
              <a:cxnLst/>
              <a:rect l="l" t="t" r="r" b="b"/>
              <a:pathLst>
                <a:path w="388620" h="390525">
                  <a:moveTo>
                    <a:pt x="0" y="195072"/>
                  </a:moveTo>
                  <a:lnTo>
                    <a:pt x="5131" y="150356"/>
                  </a:lnTo>
                  <a:lnTo>
                    <a:pt x="19749" y="109301"/>
                  </a:lnTo>
                  <a:lnTo>
                    <a:pt x="42687" y="73080"/>
                  </a:lnTo>
                  <a:lnTo>
                    <a:pt x="72778" y="42867"/>
                  </a:lnTo>
                  <a:lnTo>
                    <a:pt x="108857" y="19834"/>
                  </a:lnTo>
                  <a:lnTo>
                    <a:pt x="149756" y="5154"/>
                  </a:lnTo>
                  <a:lnTo>
                    <a:pt x="194310" y="0"/>
                  </a:lnTo>
                  <a:lnTo>
                    <a:pt x="238863" y="5154"/>
                  </a:lnTo>
                  <a:lnTo>
                    <a:pt x="279762" y="19834"/>
                  </a:lnTo>
                  <a:lnTo>
                    <a:pt x="315841" y="42867"/>
                  </a:lnTo>
                  <a:lnTo>
                    <a:pt x="345932" y="73080"/>
                  </a:lnTo>
                  <a:lnTo>
                    <a:pt x="368870" y="109301"/>
                  </a:lnTo>
                  <a:lnTo>
                    <a:pt x="383488" y="150356"/>
                  </a:lnTo>
                  <a:lnTo>
                    <a:pt x="388620" y="195072"/>
                  </a:lnTo>
                  <a:lnTo>
                    <a:pt x="383488" y="239787"/>
                  </a:lnTo>
                  <a:lnTo>
                    <a:pt x="368870" y="280842"/>
                  </a:lnTo>
                  <a:lnTo>
                    <a:pt x="345932" y="317063"/>
                  </a:lnTo>
                  <a:lnTo>
                    <a:pt x="315841" y="347276"/>
                  </a:lnTo>
                  <a:lnTo>
                    <a:pt x="279762" y="370309"/>
                  </a:lnTo>
                  <a:lnTo>
                    <a:pt x="238863" y="384989"/>
                  </a:lnTo>
                  <a:lnTo>
                    <a:pt x="194310" y="390144"/>
                  </a:lnTo>
                  <a:lnTo>
                    <a:pt x="149756" y="384989"/>
                  </a:lnTo>
                  <a:lnTo>
                    <a:pt x="108857" y="370309"/>
                  </a:lnTo>
                  <a:lnTo>
                    <a:pt x="72778" y="347276"/>
                  </a:lnTo>
                  <a:lnTo>
                    <a:pt x="42687" y="317063"/>
                  </a:lnTo>
                  <a:lnTo>
                    <a:pt x="19749" y="280842"/>
                  </a:lnTo>
                  <a:lnTo>
                    <a:pt x="5131" y="239787"/>
                  </a:lnTo>
                  <a:lnTo>
                    <a:pt x="0" y="195072"/>
                  </a:lnTo>
                  <a:close/>
                </a:path>
              </a:pathLst>
            </a:custGeom>
            <a:ln w="12700">
              <a:noFill/>
            </a:ln>
          </p:spPr>
          <p:txBody>
            <a:bodyPr wrap="square" lIns="0" tIns="0" rIns="0" bIns="0" rtlCol="0"/>
            <a:lstStyle/>
            <a:p>
              <a:endParaRPr/>
            </a:p>
          </p:txBody>
        </p:sp>
        <p:pic>
          <p:nvPicPr>
            <p:cNvPr id="23" name="object 70">
              <a:extLst>
                <a:ext uri="{FF2B5EF4-FFF2-40B4-BE49-F238E27FC236}">
                  <a16:creationId xmlns:a16="http://schemas.microsoft.com/office/drawing/2014/main" id="{074F4222-67BD-6CAB-459B-DE1B665D465B}"/>
                </a:ext>
              </a:extLst>
            </p:cNvPr>
            <p:cNvPicPr/>
            <p:nvPr/>
          </p:nvPicPr>
          <p:blipFill>
            <a:blip r:embed="rId5" cstate="print"/>
            <a:stretch>
              <a:fillRect/>
            </a:stretch>
          </p:blipFill>
          <p:spPr>
            <a:xfrm>
              <a:off x="3500628" y="3116580"/>
              <a:ext cx="242315" cy="231648"/>
            </a:xfrm>
            <a:prstGeom prst="rect">
              <a:avLst/>
            </a:prstGeom>
          </p:spPr>
        </p:pic>
        <p:sp>
          <p:nvSpPr>
            <p:cNvPr id="24" name="object 71">
              <a:extLst>
                <a:ext uri="{FF2B5EF4-FFF2-40B4-BE49-F238E27FC236}">
                  <a16:creationId xmlns:a16="http://schemas.microsoft.com/office/drawing/2014/main" id="{BA8A7B03-DD05-D845-881E-D415E3C2B5EC}"/>
                </a:ext>
              </a:extLst>
            </p:cNvPr>
            <p:cNvSpPr/>
            <p:nvPr/>
          </p:nvSpPr>
          <p:spPr>
            <a:xfrm>
              <a:off x="5411724" y="3265932"/>
              <a:ext cx="486409" cy="485140"/>
            </a:xfrm>
            <a:custGeom>
              <a:avLst/>
              <a:gdLst/>
              <a:ahLst/>
              <a:cxnLst/>
              <a:rect l="l" t="t" r="r" b="b"/>
              <a:pathLst>
                <a:path w="486410" h="485139">
                  <a:moveTo>
                    <a:pt x="243077" y="0"/>
                  </a:moveTo>
                  <a:lnTo>
                    <a:pt x="194091" y="4921"/>
                  </a:lnTo>
                  <a:lnTo>
                    <a:pt x="148464" y="19038"/>
                  </a:lnTo>
                  <a:lnTo>
                    <a:pt x="107174" y="41375"/>
                  </a:lnTo>
                  <a:lnTo>
                    <a:pt x="71199" y="70961"/>
                  </a:lnTo>
                  <a:lnTo>
                    <a:pt x="41516" y="106821"/>
                  </a:lnTo>
                  <a:lnTo>
                    <a:pt x="19103" y="147982"/>
                  </a:lnTo>
                  <a:lnTo>
                    <a:pt x="4938" y="193472"/>
                  </a:lnTo>
                  <a:lnTo>
                    <a:pt x="0" y="242316"/>
                  </a:lnTo>
                  <a:lnTo>
                    <a:pt x="4938" y="291159"/>
                  </a:lnTo>
                  <a:lnTo>
                    <a:pt x="19103" y="336649"/>
                  </a:lnTo>
                  <a:lnTo>
                    <a:pt x="41516" y="377810"/>
                  </a:lnTo>
                  <a:lnTo>
                    <a:pt x="71199" y="413670"/>
                  </a:lnTo>
                  <a:lnTo>
                    <a:pt x="107174" y="443256"/>
                  </a:lnTo>
                  <a:lnTo>
                    <a:pt x="148464" y="465593"/>
                  </a:lnTo>
                  <a:lnTo>
                    <a:pt x="194091" y="479710"/>
                  </a:lnTo>
                  <a:lnTo>
                    <a:pt x="243077" y="484632"/>
                  </a:lnTo>
                  <a:lnTo>
                    <a:pt x="292064" y="479710"/>
                  </a:lnTo>
                  <a:lnTo>
                    <a:pt x="337691" y="465593"/>
                  </a:lnTo>
                  <a:lnTo>
                    <a:pt x="378981" y="443256"/>
                  </a:lnTo>
                  <a:lnTo>
                    <a:pt x="414956" y="413670"/>
                  </a:lnTo>
                  <a:lnTo>
                    <a:pt x="444639" y="377810"/>
                  </a:lnTo>
                  <a:lnTo>
                    <a:pt x="467052" y="336649"/>
                  </a:lnTo>
                  <a:lnTo>
                    <a:pt x="481217" y="291159"/>
                  </a:lnTo>
                  <a:lnTo>
                    <a:pt x="486155" y="242316"/>
                  </a:lnTo>
                  <a:lnTo>
                    <a:pt x="481217" y="193472"/>
                  </a:lnTo>
                  <a:lnTo>
                    <a:pt x="467052" y="147982"/>
                  </a:lnTo>
                  <a:lnTo>
                    <a:pt x="444639" y="106821"/>
                  </a:lnTo>
                  <a:lnTo>
                    <a:pt x="414956" y="70961"/>
                  </a:lnTo>
                  <a:lnTo>
                    <a:pt x="378981" y="41375"/>
                  </a:lnTo>
                  <a:lnTo>
                    <a:pt x="337691" y="19038"/>
                  </a:lnTo>
                  <a:lnTo>
                    <a:pt x="292064" y="4921"/>
                  </a:lnTo>
                  <a:lnTo>
                    <a:pt x="243077" y="0"/>
                  </a:lnTo>
                  <a:close/>
                </a:path>
              </a:pathLst>
            </a:custGeom>
            <a:solidFill>
              <a:srgbClr val="1CB6C6"/>
            </a:solidFill>
          </p:spPr>
          <p:txBody>
            <a:bodyPr wrap="square" lIns="0" tIns="0" rIns="0" bIns="0" rtlCol="0"/>
            <a:lstStyle/>
            <a:p>
              <a:endParaRPr/>
            </a:p>
          </p:txBody>
        </p:sp>
        <p:sp>
          <p:nvSpPr>
            <p:cNvPr id="25" name="object 72">
              <a:extLst>
                <a:ext uri="{FF2B5EF4-FFF2-40B4-BE49-F238E27FC236}">
                  <a16:creationId xmlns:a16="http://schemas.microsoft.com/office/drawing/2014/main" id="{62FE71F0-295A-F231-70BA-71EB01D8BD06}"/>
                </a:ext>
              </a:extLst>
            </p:cNvPr>
            <p:cNvSpPr/>
            <p:nvPr/>
          </p:nvSpPr>
          <p:spPr>
            <a:xfrm>
              <a:off x="5460492" y="3313176"/>
              <a:ext cx="388620" cy="388620"/>
            </a:xfrm>
            <a:custGeom>
              <a:avLst/>
              <a:gdLst/>
              <a:ahLst/>
              <a:cxnLst/>
              <a:rect l="l" t="t" r="r" b="b"/>
              <a:pathLst>
                <a:path w="388620" h="388620">
                  <a:moveTo>
                    <a:pt x="194310" y="0"/>
                  </a:moveTo>
                  <a:lnTo>
                    <a:pt x="149756" y="5131"/>
                  </a:lnTo>
                  <a:lnTo>
                    <a:pt x="108857" y="19749"/>
                  </a:lnTo>
                  <a:lnTo>
                    <a:pt x="72778" y="42687"/>
                  </a:lnTo>
                  <a:lnTo>
                    <a:pt x="42687" y="72778"/>
                  </a:lnTo>
                  <a:lnTo>
                    <a:pt x="19749" y="108857"/>
                  </a:lnTo>
                  <a:lnTo>
                    <a:pt x="5131" y="149756"/>
                  </a:lnTo>
                  <a:lnTo>
                    <a:pt x="0" y="194310"/>
                  </a:lnTo>
                  <a:lnTo>
                    <a:pt x="5131" y="238863"/>
                  </a:lnTo>
                  <a:lnTo>
                    <a:pt x="19749" y="279762"/>
                  </a:lnTo>
                  <a:lnTo>
                    <a:pt x="42687" y="315841"/>
                  </a:lnTo>
                  <a:lnTo>
                    <a:pt x="72778" y="345932"/>
                  </a:lnTo>
                  <a:lnTo>
                    <a:pt x="108857" y="368870"/>
                  </a:lnTo>
                  <a:lnTo>
                    <a:pt x="149756" y="383488"/>
                  </a:lnTo>
                  <a:lnTo>
                    <a:pt x="194310" y="388620"/>
                  </a:lnTo>
                  <a:lnTo>
                    <a:pt x="238863" y="383488"/>
                  </a:lnTo>
                  <a:lnTo>
                    <a:pt x="279762" y="368870"/>
                  </a:lnTo>
                  <a:lnTo>
                    <a:pt x="315841" y="345932"/>
                  </a:lnTo>
                  <a:lnTo>
                    <a:pt x="345932" y="315841"/>
                  </a:lnTo>
                  <a:lnTo>
                    <a:pt x="368870" y="279762"/>
                  </a:lnTo>
                  <a:lnTo>
                    <a:pt x="383488" y="238863"/>
                  </a:lnTo>
                  <a:lnTo>
                    <a:pt x="388620" y="194310"/>
                  </a:lnTo>
                  <a:lnTo>
                    <a:pt x="383488" y="149756"/>
                  </a:lnTo>
                  <a:lnTo>
                    <a:pt x="368870" y="108857"/>
                  </a:lnTo>
                  <a:lnTo>
                    <a:pt x="345932" y="72778"/>
                  </a:lnTo>
                  <a:lnTo>
                    <a:pt x="315841" y="42687"/>
                  </a:lnTo>
                  <a:lnTo>
                    <a:pt x="279762" y="19749"/>
                  </a:lnTo>
                  <a:lnTo>
                    <a:pt x="238863" y="5131"/>
                  </a:lnTo>
                  <a:lnTo>
                    <a:pt x="194310" y="0"/>
                  </a:lnTo>
                  <a:close/>
                </a:path>
              </a:pathLst>
            </a:custGeom>
            <a:solidFill>
              <a:srgbClr val="FFFFFF"/>
            </a:solidFill>
          </p:spPr>
          <p:txBody>
            <a:bodyPr wrap="square" lIns="0" tIns="0" rIns="0" bIns="0" rtlCol="0"/>
            <a:lstStyle/>
            <a:p>
              <a:endParaRPr/>
            </a:p>
          </p:txBody>
        </p:sp>
        <p:sp>
          <p:nvSpPr>
            <p:cNvPr id="26" name="object 73">
              <a:extLst>
                <a:ext uri="{FF2B5EF4-FFF2-40B4-BE49-F238E27FC236}">
                  <a16:creationId xmlns:a16="http://schemas.microsoft.com/office/drawing/2014/main" id="{9000C3C1-2B14-35A9-885A-A0851CF7202B}"/>
                </a:ext>
              </a:extLst>
            </p:cNvPr>
            <p:cNvSpPr/>
            <p:nvPr/>
          </p:nvSpPr>
          <p:spPr>
            <a:xfrm>
              <a:off x="5460492" y="3313176"/>
              <a:ext cx="388620" cy="388620"/>
            </a:xfrm>
            <a:custGeom>
              <a:avLst/>
              <a:gdLst/>
              <a:ahLst/>
              <a:cxnLst/>
              <a:rect l="l" t="t" r="r" b="b"/>
              <a:pathLst>
                <a:path w="388620" h="388620">
                  <a:moveTo>
                    <a:pt x="0" y="194310"/>
                  </a:moveTo>
                  <a:lnTo>
                    <a:pt x="5131" y="149756"/>
                  </a:lnTo>
                  <a:lnTo>
                    <a:pt x="19749" y="108857"/>
                  </a:lnTo>
                  <a:lnTo>
                    <a:pt x="42687" y="72778"/>
                  </a:lnTo>
                  <a:lnTo>
                    <a:pt x="72778" y="42687"/>
                  </a:lnTo>
                  <a:lnTo>
                    <a:pt x="108857" y="19749"/>
                  </a:lnTo>
                  <a:lnTo>
                    <a:pt x="149756" y="5131"/>
                  </a:lnTo>
                  <a:lnTo>
                    <a:pt x="194310" y="0"/>
                  </a:lnTo>
                  <a:lnTo>
                    <a:pt x="238863" y="5131"/>
                  </a:lnTo>
                  <a:lnTo>
                    <a:pt x="279762" y="19749"/>
                  </a:lnTo>
                  <a:lnTo>
                    <a:pt x="315841" y="42687"/>
                  </a:lnTo>
                  <a:lnTo>
                    <a:pt x="345932" y="72778"/>
                  </a:lnTo>
                  <a:lnTo>
                    <a:pt x="368870" y="108857"/>
                  </a:lnTo>
                  <a:lnTo>
                    <a:pt x="383488" y="149756"/>
                  </a:lnTo>
                  <a:lnTo>
                    <a:pt x="388620" y="194310"/>
                  </a:lnTo>
                  <a:lnTo>
                    <a:pt x="383488" y="238863"/>
                  </a:lnTo>
                  <a:lnTo>
                    <a:pt x="368870" y="279762"/>
                  </a:lnTo>
                  <a:lnTo>
                    <a:pt x="345932" y="315841"/>
                  </a:lnTo>
                  <a:lnTo>
                    <a:pt x="315841" y="345932"/>
                  </a:lnTo>
                  <a:lnTo>
                    <a:pt x="279762" y="368870"/>
                  </a:lnTo>
                  <a:lnTo>
                    <a:pt x="238863" y="383488"/>
                  </a:lnTo>
                  <a:lnTo>
                    <a:pt x="194310" y="388620"/>
                  </a:lnTo>
                  <a:lnTo>
                    <a:pt x="149756" y="383488"/>
                  </a:lnTo>
                  <a:lnTo>
                    <a:pt x="108857" y="368870"/>
                  </a:lnTo>
                  <a:lnTo>
                    <a:pt x="72778" y="345932"/>
                  </a:lnTo>
                  <a:lnTo>
                    <a:pt x="42687" y="315841"/>
                  </a:lnTo>
                  <a:lnTo>
                    <a:pt x="19749" y="279762"/>
                  </a:lnTo>
                  <a:lnTo>
                    <a:pt x="5131" y="238863"/>
                  </a:lnTo>
                  <a:lnTo>
                    <a:pt x="0" y="194310"/>
                  </a:lnTo>
                  <a:close/>
                </a:path>
              </a:pathLst>
            </a:custGeom>
            <a:ln w="12700">
              <a:noFill/>
            </a:ln>
          </p:spPr>
          <p:txBody>
            <a:bodyPr wrap="square" lIns="0" tIns="0" rIns="0" bIns="0" rtlCol="0"/>
            <a:lstStyle/>
            <a:p>
              <a:endParaRPr/>
            </a:p>
          </p:txBody>
        </p:sp>
        <p:pic>
          <p:nvPicPr>
            <p:cNvPr id="27" name="object 74">
              <a:extLst>
                <a:ext uri="{FF2B5EF4-FFF2-40B4-BE49-F238E27FC236}">
                  <a16:creationId xmlns:a16="http://schemas.microsoft.com/office/drawing/2014/main" id="{7347D080-E8CD-16C1-4ED7-F1919FEBE793}"/>
                </a:ext>
              </a:extLst>
            </p:cNvPr>
            <p:cNvPicPr/>
            <p:nvPr/>
          </p:nvPicPr>
          <p:blipFill>
            <a:blip r:embed="rId6" cstate="print"/>
            <a:stretch>
              <a:fillRect/>
            </a:stretch>
          </p:blipFill>
          <p:spPr>
            <a:xfrm>
              <a:off x="5548883" y="3424428"/>
              <a:ext cx="243839" cy="167639"/>
            </a:xfrm>
            <a:prstGeom prst="rect">
              <a:avLst/>
            </a:prstGeom>
          </p:spPr>
        </p:pic>
        <p:sp>
          <p:nvSpPr>
            <p:cNvPr id="28" name="object 75">
              <a:extLst>
                <a:ext uri="{FF2B5EF4-FFF2-40B4-BE49-F238E27FC236}">
                  <a16:creationId xmlns:a16="http://schemas.microsoft.com/office/drawing/2014/main" id="{C921DB83-2083-5979-1C55-74B3389A7437}"/>
                </a:ext>
              </a:extLst>
            </p:cNvPr>
            <p:cNvSpPr/>
            <p:nvPr/>
          </p:nvSpPr>
          <p:spPr>
            <a:xfrm>
              <a:off x="3732276" y="4163568"/>
              <a:ext cx="486409" cy="486409"/>
            </a:xfrm>
            <a:custGeom>
              <a:avLst/>
              <a:gdLst/>
              <a:ahLst/>
              <a:cxnLst/>
              <a:rect l="l" t="t" r="r" b="b"/>
              <a:pathLst>
                <a:path w="486410" h="486410">
                  <a:moveTo>
                    <a:pt x="243077" y="0"/>
                  </a:moveTo>
                  <a:lnTo>
                    <a:pt x="194091" y="4938"/>
                  </a:lnTo>
                  <a:lnTo>
                    <a:pt x="148464" y="19101"/>
                  </a:lnTo>
                  <a:lnTo>
                    <a:pt x="107174" y="41513"/>
                  </a:lnTo>
                  <a:lnTo>
                    <a:pt x="71199" y="71194"/>
                  </a:lnTo>
                  <a:lnTo>
                    <a:pt x="41516" y="107169"/>
                  </a:lnTo>
                  <a:lnTo>
                    <a:pt x="19103" y="148459"/>
                  </a:lnTo>
                  <a:lnTo>
                    <a:pt x="4938" y="194088"/>
                  </a:lnTo>
                  <a:lnTo>
                    <a:pt x="0" y="243077"/>
                  </a:lnTo>
                  <a:lnTo>
                    <a:pt x="4938" y="292067"/>
                  </a:lnTo>
                  <a:lnTo>
                    <a:pt x="19103" y="337696"/>
                  </a:lnTo>
                  <a:lnTo>
                    <a:pt x="41516" y="378986"/>
                  </a:lnTo>
                  <a:lnTo>
                    <a:pt x="71199" y="414961"/>
                  </a:lnTo>
                  <a:lnTo>
                    <a:pt x="107174" y="444642"/>
                  </a:lnTo>
                  <a:lnTo>
                    <a:pt x="148464" y="467054"/>
                  </a:lnTo>
                  <a:lnTo>
                    <a:pt x="194091" y="481217"/>
                  </a:lnTo>
                  <a:lnTo>
                    <a:pt x="243077" y="486155"/>
                  </a:lnTo>
                  <a:lnTo>
                    <a:pt x="292064" y="481217"/>
                  </a:lnTo>
                  <a:lnTo>
                    <a:pt x="337691" y="467054"/>
                  </a:lnTo>
                  <a:lnTo>
                    <a:pt x="378981" y="444642"/>
                  </a:lnTo>
                  <a:lnTo>
                    <a:pt x="414956" y="414961"/>
                  </a:lnTo>
                  <a:lnTo>
                    <a:pt x="444639" y="378986"/>
                  </a:lnTo>
                  <a:lnTo>
                    <a:pt x="467052" y="337696"/>
                  </a:lnTo>
                  <a:lnTo>
                    <a:pt x="481217" y="292067"/>
                  </a:lnTo>
                  <a:lnTo>
                    <a:pt x="486156" y="243077"/>
                  </a:lnTo>
                  <a:lnTo>
                    <a:pt x="481217" y="194088"/>
                  </a:lnTo>
                  <a:lnTo>
                    <a:pt x="467052" y="148459"/>
                  </a:lnTo>
                  <a:lnTo>
                    <a:pt x="444639" y="107169"/>
                  </a:lnTo>
                  <a:lnTo>
                    <a:pt x="414956" y="71194"/>
                  </a:lnTo>
                  <a:lnTo>
                    <a:pt x="378981" y="41513"/>
                  </a:lnTo>
                  <a:lnTo>
                    <a:pt x="337691" y="19101"/>
                  </a:lnTo>
                  <a:lnTo>
                    <a:pt x="292064" y="4938"/>
                  </a:lnTo>
                  <a:lnTo>
                    <a:pt x="243077" y="0"/>
                  </a:lnTo>
                  <a:close/>
                </a:path>
              </a:pathLst>
            </a:custGeom>
            <a:solidFill>
              <a:srgbClr val="1CB6C6"/>
            </a:solidFill>
          </p:spPr>
          <p:txBody>
            <a:bodyPr wrap="square" lIns="0" tIns="0" rIns="0" bIns="0" rtlCol="0"/>
            <a:lstStyle/>
            <a:p>
              <a:endParaRPr/>
            </a:p>
          </p:txBody>
        </p:sp>
        <p:sp>
          <p:nvSpPr>
            <p:cNvPr id="29" name="object 76">
              <a:extLst>
                <a:ext uri="{FF2B5EF4-FFF2-40B4-BE49-F238E27FC236}">
                  <a16:creationId xmlns:a16="http://schemas.microsoft.com/office/drawing/2014/main" id="{220951E2-0544-1684-DB51-181CF19CA680}"/>
                </a:ext>
              </a:extLst>
            </p:cNvPr>
            <p:cNvSpPr/>
            <p:nvPr/>
          </p:nvSpPr>
          <p:spPr>
            <a:xfrm>
              <a:off x="3781044" y="4212336"/>
              <a:ext cx="388620" cy="388620"/>
            </a:xfrm>
            <a:custGeom>
              <a:avLst/>
              <a:gdLst/>
              <a:ahLst/>
              <a:cxnLst/>
              <a:rect l="l" t="t" r="r" b="b"/>
              <a:pathLst>
                <a:path w="388620" h="388620">
                  <a:moveTo>
                    <a:pt x="194309" y="0"/>
                  </a:moveTo>
                  <a:lnTo>
                    <a:pt x="149756" y="5131"/>
                  </a:lnTo>
                  <a:lnTo>
                    <a:pt x="108857" y="19749"/>
                  </a:lnTo>
                  <a:lnTo>
                    <a:pt x="72778" y="42687"/>
                  </a:lnTo>
                  <a:lnTo>
                    <a:pt x="42687" y="72778"/>
                  </a:lnTo>
                  <a:lnTo>
                    <a:pt x="19749" y="108857"/>
                  </a:lnTo>
                  <a:lnTo>
                    <a:pt x="5131" y="149756"/>
                  </a:lnTo>
                  <a:lnTo>
                    <a:pt x="0" y="194309"/>
                  </a:lnTo>
                  <a:lnTo>
                    <a:pt x="5131" y="238863"/>
                  </a:lnTo>
                  <a:lnTo>
                    <a:pt x="19749" y="279762"/>
                  </a:lnTo>
                  <a:lnTo>
                    <a:pt x="42687" y="315841"/>
                  </a:lnTo>
                  <a:lnTo>
                    <a:pt x="72778" y="345932"/>
                  </a:lnTo>
                  <a:lnTo>
                    <a:pt x="108857" y="368870"/>
                  </a:lnTo>
                  <a:lnTo>
                    <a:pt x="149756" y="383488"/>
                  </a:lnTo>
                  <a:lnTo>
                    <a:pt x="194309" y="388619"/>
                  </a:lnTo>
                  <a:lnTo>
                    <a:pt x="238863" y="383488"/>
                  </a:lnTo>
                  <a:lnTo>
                    <a:pt x="279762" y="368870"/>
                  </a:lnTo>
                  <a:lnTo>
                    <a:pt x="315841" y="345932"/>
                  </a:lnTo>
                  <a:lnTo>
                    <a:pt x="345932" y="315841"/>
                  </a:lnTo>
                  <a:lnTo>
                    <a:pt x="368870" y="279762"/>
                  </a:lnTo>
                  <a:lnTo>
                    <a:pt x="383488" y="238863"/>
                  </a:lnTo>
                  <a:lnTo>
                    <a:pt x="388619" y="194309"/>
                  </a:lnTo>
                  <a:lnTo>
                    <a:pt x="383488" y="149756"/>
                  </a:lnTo>
                  <a:lnTo>
                    <a:pt x="368870" y="108857"/>
                  </a:lnTo>
                  <a:lnTo>
                    <a:pt x="345932" y="72778"/>
                  </a:lnTo>
                  <a:lnTo>
                    <a:pt x="315841" y="42687"/>
                  </a:lnTo>
                  <a:lnTo>
                    <a:pt x="279762" y="19749"/>
                  </a:lnTo>
                  <a:lnTo>
                    <a:pt x="238863" y="5131"/>
                  </a:lnTo>
                  <a:lnTo>
                    <a:pt x="194309" y="0"/>
                  </a:lnTo>
                  <a:close/>
                </a:path>
              </a:pathLst>
            </a:custGeom>
            <a:solidFill>
              <a:srgbClr val="FFFFFF"/>
            </a:solidFill>
          </p:spPr>
          <p:txBody>
            <a:bodyPr wrap="square" lIns="0" tIns="0" rIns="0" bIns="0" rtlCol="0"/>
            <a:lstStyle/>
            <a:p>
              <a:endParaRPr/>
            </a:p>
          </p:txBody>
        </p:sp>
        <p:sp>
          <p:nvSpPr>
            <p:cNvPr id="30" name="object 77">
              <a:extLst>
                <a:ext uri="{FF2B5EF4-FFF2-40B4-BE49-F238E27FC236}">
                  <a16:creationId xmlns:a16="http://schemas.microsoft.com/office/drawing/2014/main" id="{A3303047-0D78-B0E8-925B-0D7208FEC3A3}"/>
                </a:ext>
              </a:extLst>
            </p:cNvPr>
            <p:cNvSpPr/>
            <p:nvPr/>
          </p:nvSpPr>
          <p:spPr>
            <a:xfrm>
              <a:off x="3781044" y="4212336"/>
              <a:ext cx="388620" cy="388620"/>
            </a:xfrm>
            <a:custGeom>
              <a:avLst/>
              <a:gdLst/>
              <a:ahLst/>
              <a:cxnLst/>
              <a:rect l="l" t="t" r="r" b="b"/>
              <a:pathLst>
                <a:path w="388620" h="388620">
                  <a:moveTo>
                    <a:pt x="0" y="194309"/>
                  </a:moveTo>
                  <a:lnTo>
                    <a:pt x="5131" y="149756"/>
                  </a:lnTo>
                  <a:lnTo>
                    <a:pt x="19749" y="108857"/>
                  </a:lnTo>
                  <a:lnTo>
                    <a:pt x="42687" y="72778"/>
                  </a:lnTo>
                  <a:lnTo>
                    <a:pt x="72778" y="42687"/>
                  </a:lnTo>
                  <a:lnTo>
                    <a:pt x="108857" y="19749"/>
                  </a:lnTo>
                  <a:lnTo>
                    <a:pt x="149756" y="5131"/>
                  </a:lnTo>
                  <a:lnTo>
                    <a:pt x="194309" y="0"/>
                  </a:lnTo>
                  <a:lnTo>
                    <a:pt x="238863" y="5131"/>
                  </a:lnTo>
                  <a:lnTo>
                    <a:pt x="279762" y="19749"/>
                  </a:lnTo>
                  <a:lnTo>
                    <a:pt x="315841" y="42687"/>
                  </a:lnTo>
                  <a:lnTo>
                    <a:pt x="345932" y="72778"/>
                  </a:lnTo>
                  <a:lnTo>
                    <a:pt x="368870" y="108857"/>
                  </a:lnTo>
                  <a:lnTo>
                    <a:pt x="383488" y="149756"/>
                  </a:lnTo>
                  <a:lnTo>
                    <a:pt x="388619" y="194309"/>
                  </a:lnTo>
                  <a:lnTo>
                    <a:pt x="383488" y="238863"/>
                  </a:lnTo>
                  <a:lnTo>
                    <a:pt x="368870" y="279762"/>
                  </a:lnTo>
                  <a:lnTo>
                    <a:pt x="345932" y="315841"/>
                  </a:lnTo>
                  <a:lnTo>
                    <a:pt x="315841" y="345932"/>
                  </a:lnTo>
                  <a:lnTo>
                    <a:pt x="279762" y="368870"/>
                  </a:lnTo>
                  <a:lnTo>
                    <a:pt x="238863" y="383488"/>
                  </a:lnTo>
                  <a:lnTo>
                    <a:pt x="194309" y="388619"/>
                  </a:lnTo>
                  <a:lnTo>
                    <a:pt x="149756" y="383488"/>
                  </a:lnTo>
                  <a:lnTo>
                    <a:pt x="108857" y="368870"/>
                  </a:lnTo>
                  <a:lnTo>
                    <a:pt x="72778" y="345932"/>
                  </a:lnTo>
                  <a:lnTo>
                    <a:pt x="42687" y="315841"/>
                  </a:lnTo>
                  <a:lnTo>
                    <a:pt x="19749" y="279762"/>
                  </a:lnTo>
                  <a:lnTo>
                    <a:pt x="5131" y="238863"/>
                  </a:lnTo>
                  <a:lnTo>
                    <a:pt x="0" y="194309"/>
                  </a:lnTo>
                  <a:close/>
                </a:path>
              </a:pathLst>
            </a:custGeom>
            <a:ln w="12700">
              <a:noFill/>
            </a:ln>
          </p:spPr>
          <p:txBody>
            <a:bodyPr wrap="square" lIns="0" tIns="0" rIns="0" bIns="0" rtlCol="0"/>
            <a:lstStyle/>
            <a:p>
              <a:endParaRPr/>
            </a:p>
          </p:txBody>
        </p:sp>
        <p:pic>
          <p:nvPicPr>
            <p:cNvPr id="31" name="object 78">
              <a:extLst>
                <a:ext uri="{FF2B5EF4-FFF2-40B4-BE49-F238E27FC236}">
                  <a16:creationId xmlns:a16="http://schemas.microsoft.com/office/drawing/2014/main" id="{40C0656D-D0DF-9C99-0DAF-4BC1751FE6B5}"/>
                </a:ext>
              </a:extLst>
            </p:cNvPr>
            <p:cNvPicPr/>
            <p:nvPr/>
          </p:nvPicPr>
          <p:blipFill>
            <a:blip r:embed="rId7" cstate="print"/>
            <a:stretch>
              <a:fillRect/>
            </a:stretch>
          </p:blipFill>
          <p:spPr>
            <a:xfrm>
              <a:off x="3866388" y="4282440"/>
              <a:ext cx="233172" cy="225551"/>
            </a:xfrm>
            <a:prstGeom prst="rect">
              <a:avLst/>
            </a:prstGeom>
          </p:spPr>
        </p:pic>
      </p:grpSp>
      <p:sp>
        <p:nvSpPr>
          <p:cNvPr id="36" name="object 75">
            <a:extLst>
              <a:ext uri="{FF2B5EF4-FFF2-40B4-BE49-F238E27FC236}">
                <a16:creationId xmlns:a16="http://schemas.microsoft.com/office/drawing/2014/main" id="{43E2DB31-77B5-D9DF-F577-C0B66B97D998}"/>
              </a:ext>
            </a:extLst>
          </p:cNvPr>
          <p:cNvSpPr/>
          <p:nvPr/>
        </p:nvSpPr>
        <p:spPr>
          <a:xfrm>
            <a:off x="3395835" y="1283871"/>
            <a:ext cx="486409" cy="486409"/>
          </a:xfrm>
          <a:custGeom>
            <a:avLst/>
            <a:gdLst/>
            <a:ahLst/>
            <a:cxnLst/>
            <a:rect l="l" t="t" r="r" b="b"/>
            <a:pathLst>
              <a:path w="486410" h="486410">
                <a:moveTo>
                  <a:pt x="243077" y="0"/>
                </a:moveTo>
                <a:lnTo>
                  <a:pt x="194091" y="4938"/>
                </a:lnTo>
                <a:lnTo>
                  <a:pt x="148464" y="19101"/>
                </a:lnTo>
                <a:lnTo>
                  <a:pt x="107174" y="41513"/>
                </a:lnTo>
                <a:lnTo>
                  <a:pt x="71199" y="71194"/>
                </a:lnTo>
                <a:lnTo>
                  <a:pt x="41516" y="107169"/>
                </a:lnTo>
                <a:lnTo>
                  <a:pt x="19103" y="148459"/>
                </a:lnTo>
                <a:lnTo>
                  <a:pt x="4938" y="194088"/>
                </a:lnTo>
                <a:lnTo>
                  <a:pt x="0" y="243077"/>
                </a:lnTo>
                <a:lnTo>
                  <a:pt x="4938" y="292067"/>
                </a:lnTo>
                <a:lnTo>
                  <a:pt x="19103" y="337696"/>
                </a:lnTo>
                <a:lnTo>
                  <a:pt x="41516" y="378986"/>
                </a:lnTo>
                <a:lnTo>
                  <a:pt x="71199" y="414961"/>
                </a:lnTo>
                <a:lnTo>
                  <a:pt x="107174" y="444642"/>
                </a:lnTo>
                <a:lnTo>
                  <a:pt x="148464" y="467054"/>
                </a:lnTo>
                <a:lnTo>
                  <a:pt x="194091" y="481217"/>
                </a:lnTo>
                <a:lnTo>
                  <a:pt x="243077" y="486155"/>
                </a:lnTo>
                <a:lnTo>
                  <a:pt x="292064" y="481217"/>
                </a:lnTo>
                <a:lnTo>
                  <a:pt x="337691" y="467054"/>
                </a:lnTo>
                <a:lnTo>
                  <a:pt x="378981" y="444642"/>
                </a:lnTo>
                <a:lnTo>
                  <a:pt x="414956" y="414961"/>
                </a:lnTo>
                <a:lnTo>
                  <a:pt x="444639" y="378986"/>
                </a:lnTo>
                <a:lnTo>
                  <a:pt x="467052" y="337696"/>
                </a:lnTo>
                <a:lnTo>
                  <a:pt x="481217" y="292067"/>
                </a:lnTo>
                <a:lnTo>
                  <a:pt x="486156" y="243077"/>
                </a:lnTo>
                <a:lnTo>
                  <a:pt x="481217" y="194088"/>
                </a:lnTo>
                <a:lnTo>
                  <a:pt x="467052" y="148459"/>
                </a:lnTo>
                <a:lnTo>
                  <a:pt x="444639" y="107169"/>
                </a:lnTo>
                <a:lnTo>
                  <a:pt x="414956" y="71194"/>
                </a:lnTo>
                <a:lnTo>
                  <a:pt x="378981" y="41513"/>
                </a:lnTo>
                <a:lnTo>
                  <a:pt x="337691" y="19101"/>
                </a:lnTo>
                <a:lnTo>
                  <a:pt x="292064" y="4938"/>
                </a:lnTo>
                <a:lnTo>
                  <a:pt x="243077" y="0"/>
                </a:lnTo>
                <a:close/>
              </a:path>
            </a:pathLst>
          </a:custGeom>
          <a:solidFill>
            <a:srgbClr val="1CB6C6"/>
          </a:solidFill>
        </p:spPr>
        <p:txBody>
          <a:bodyPr wrap="square" lIns="0" tIns="0" rIns="0" bIns="0" rtlCol="0"/>
          <a:lstStyle/>
          <a:p>
            <a:endParaRPr/>
          </a:p>
        </p:txBody>
      </p:sp>
      <p:sp>
        <p:nvSpPr>
          <p:cNvPr id="37" name="object 76">
            <a:extLst>
              <a:ext uri="{FF2B5EF4-FFF2-40B4-BE49-F238E27FC236}">
                <a16:creationId xmlns:a16="http://schemas.microsoft.com/office/drawing/2014/main" id="{085CF9F9-6C46-6D2E-E373-21F155AD6D7F}"/>
              </a:ext>
            </a:extLst>
          </p:cNvPr>
          <p:cNvSpPr/>
          <p:nvPr/>
        </p:nvSpPr>
        <p:spPr>
          <a:xfrm>
            <a:off x="3444603" y="1332639"/>
            <a:ext cx="388620" cy="388620"/>
          </a:xfrm>
          <a:custGeom>
            <a:avLst/>
            <a:gdLst/>
            <a:ahLst/>
            <a:cxnLst/>
            <a:rect l="l" t="t" r="r" b="b"/>
            <a:pathLst>
              <a:path w="388620" h="388620">
                <a:moveTo>
                  <a:pt x="194309" y="0"/>
                </a:moveTo>
                <a:lnTo>
                  <a:pt x="149756" y="5131"/>
                </a:lnTo>
                <a:lnTo>
                  <a:pt x="108857" y="19749"/>
                </a:lnTo>
                <a:lnTo>
                  <a:pt x="72778" y="42687"/>
                </a:lnTo>
                <a:lnTo>
                  <a:pt x="42687" y="72778"/>
                </a:lnTo>
                <a:lnTo>
                  <a:pt x="19749" y="108857"/>
                </a:lnTo>
                <a:lnTo>
                  <a:pt x="5131" y="149756"/>
                </a:lnTo>
                <a:lnTo>
                  <a:pt x="0" y="194309"/>
                </a:lnTo>
                <a:lnTo>
                  <a:pt x="5131" y="238863"/>
                </a:lnTo>
                <a:lnTo>
                  <a:pt x="19749" y="279762"/>
                </a:lnTo>
                <a:lnTo>
                  <a:pt x="42687" y="315841"/>
                </a:lnTo>
                <a:lnTo>
                  <a:pt x="72778" y="345932"/>
                </a:lnTo>
                <a:lnTo>
                  <a:pt x="108857" y="368870"/>
                </a:lnTo>
                <a:lnTo>
                  <a:pt x="149756" y="383488"/>
                </a:lnTo>
                <a:lnTo>
                  <a:pt x="194309" y="388619"/>
                </a:lnTo>
                <a:lnTo>
                  <a:pt x="238863" y="383488"/>
                </a:lnTo>
                <a:lnTo>
                  <a:pt x="279762" y="368870"/>
                </a:lnTo>
                <a:lnTo>
                  <a:pt x="315841" y="345932"/>
                </a:lnTo>
                <a:lnTo>
                  <a:pt x="345932" y="315841"/>
                </a:lnTo>
                <a:lnTo>
                  <a:pt x="368870" y="279762"/>
                </a:lnTo>
                <a:lnTo>
                  <a:pt x="383488" y="238863"/>
                </a:lnTo>
                <a:lnTo>
                  <a:pt x="388619" y="194309"/>
                </a:lnTo>
                <a:lnTo>
                  <a:pt x="383488" y="149756"/>
                </a:lnTo>
                <a:lnTo>
                  <a:pt x="368870" y="108857"/>
                </a:lnTo>
                <a:lnTo>
                  <a:pt x="345932" y="72778"/>
                </a:lnTo>
                <a:lnTo>
                  <a:pt x="315841" y="42687"/>
                </a:lnTo>
                <a:lnTo>
                  <a:pt x="279762" y="19749"/>
                </a:lnTo>
                <a:lnTo>
                  <a:pt x="238863" y="5131"/>
                </a:lnTo>
                <a:lnTo>
                  <a:pt x="194309" y="0"/>
                </a:lnTo>
                <a:close/>
              </a:path>
            </a:pathLst>
          </a:custGeom>
          <a:solidFill>
            <a:srgbClr val="FFFFFF"/>
          </a:solidFill>
        </p:spPr>
        <p:txBody>
          <a:bodyPr wrap="square" lIns="0" tIns="0" rIns="0" bIns="0" rtlCol="0"/>
          <a:lstStyle/>
          <a:p>
            <a:endParaRPr/>
          </a:p>
        </p:txBody>
      </p:sp>
      <p:pic>
        <p:nvPicPr>
          <p:cNvPr id="38" name="object 62">
            <a:extLst>
              <a:ext uri="{FF2B5EF4-FFF2-40B4-BE49-F238E27FC236}">
                <a16:creationId xmlns:a16="http://schemas.microsoft.com/office/drawing/2014/main" id="{9BF2B60A-95C7-6984-B842-3D0DB71CE096}"/>
              </a:ext>
            </a:extLst>
          </p:cNvPr>
          <p:cNvPicPr/>
          <p:nvPr/>
        </p:nvPicPr>
        <p:blipFill>
          <a:blip r:embed="rId8" cstate="print"/>
          <a:stretch>
            <a:fillRect/>
          </a:stretch>
        </p:blipFill>
        <p:spPr>
          <a:xfrm>
            <a:off x="3526137" y="1436102"/>
            <a:ext cx="225551" cy="196596"/>
          </a:xfrm>
          <a:prstGeom prst="rect">
            <a:avLst/>
          </a:prstGeom>
        </p:spPr>
      </p:pic>
    </p:spTree>
    <p:extLst>
      <p:ext uri="{BB962C8B-B14F-4D97-AF65-F5344CB8AC3E}">
        <p14:creationId xmlns:p14="http://schemas.microsoft.com/office/powerpoint/2010/main" val="3915840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1A4E7C"/>
            </a:gs>
            <a:gs pos="100000">
              <a:srgbClr val="1CB6C6"/>
            </a:gs>
          </a:gsLst>
          <a:lin ang="2700000" scaled="1"/>
        </a:gradFill>
        <a:effectLst/>
      </p:bgPr>
    </p:bg>
    <p:spTree>
      <p:nvGrpSpPr>
        <p:cNvPr id="1" name=""/>
        <p:cNvGrpSpPr/>
        <p:nvPr/>
      </p:nvGrpSpPr>
      <p:grpSpPr>
        <a:xfrm>
          <a:off x="0" y="0"/>
          <a:ext cx="0" cy="0"/>
          <a:chOff x="0" y="0"/>
          <a:chExt cx="0" cy="0"/>
        </a:xfrm>
      </p:grpSpPr>
      <p:sp>
        <p:nvSpPr>
          <p:cNvPr id="17" name="Rectangle: Top Corners Rounded 22">
            <a:extLst>
              <a:ext uri="{FF2B5EF4-FFF2-40B4-BE49-F238E27FC236}">
                <a16:creationId xmlns:a16="http://schemas.microsoft.com/office/drawing/2014/main" id="{442ACB56-9A99-4DF8-C278-96CD106C58AE}"/>
              </a:ext>
            </a:extLst>
          </p:cNvPr>
          <p:cNvSpPr/>
          <p:nvPr/>
        </p:nvSpPr>
        <p:spPr>
          <a:xfrm>
            <a:off x="-177343" y="4639376"/>
            <a:ext cx="9618561" cy="523812"/>
          </a:xfrm>
          <a:prstGeom prst="round2SameRect">
            <a:avLst>
              <a:gd name="adj1" fmla="val 28603"/>
              <a:gd name="adj2" fmla="val 0"/>
            </a:avLst>
          </a:prstGeom>
          <a:solidFill>
            <a:srgbClr val="143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Arc 3">
            <a:extLst>
              <a:ext uri="{FF2B5EF4-FFF2-40B4-BE49-F238E27FC236}">
                <a16:creationId xmlns:a16="http://schemas.microsoft.com/office/drawing/2014/main" id="{F663203F-F101-4CBB-8EC1-1B1A646553C6}"/>
              </a:ext>
            </a:extLst>
          </p:cNvPr>
          <p:cNvSpPr/>
          <p:nvPr/>
        </p:nvSpPr>
        <p:spPr>
          <a:xfrm>
            <a:off x="3958365" y="2394159"/>
            <a:ext cx="652086" cy="652086"/>
          </a:xfrm>
          <a:prstGeom prst="arc">
            <a:avLst>
              <a:gd name="adj1" fmla="val 5614108"/>
              <a:gd name="adj2" fmla="val 16174202"/>
            </a:avLst>
          </a:prstGeom>
          <a:ln w="12700">
            <a:solidFill>
              <a:srgbClr val="FFC000"/>
            </a:solidFill>
            <a:headEnd type="oval" w="sm" len="sm"/>
            <a:tailEnd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schemeClr val="accent2">
                  <a:lumMod val="50000"/>
                </a:schemeClr>
              </a:solidFill>
            </a:endParaRPr>
          </a:p>
        </p:txBody>
      </p:sp>
      <p:sp>
        <p:nvSpPr>
          <p:cNvPr id="89" name="TextBox 88">
            <a:extLst>
              <a:ext uri="{FF2B5EF4-FFF2-40B4-BE49-F238E27FC236}">
                <a16:creationId xmlns:a16="http://schemas.microsoft.com/office/drawing/2014/main" id="{D555AE93-26F6-470A-A720-C792A488B66F}"/>
              </a:ext>
            </a:extLst>
          </p:cNvPr>
          <p:cNvSpPr txBox="1"/>
          <p:nvPr/>
        </p:nvSpPr>
        <p:spPr>
          <a:xfrm>
            <a:off x="546652" y="1265105"/>
            <a:ext cx="3021070" cy="1477328"/>
          </a:xfrm>
          <a:prstGeom prst="rect">
            <a:avLst/>
          </a:prstGeom>
          <a:noFill/>
        </p:spPr>
        <p:txBody>
          <a:bodyPr wrap="square" lIns="91440" tIns="45720" rIns="91440" bIns="45720" anchor="t">
            <a:spAutoFit/>
          </a:bodyPr>
          <a:lstStyle/>
          <a:p>
            <a:pPr algn="r"/>
            <a:r>
              <a:rPr lang="en-IN" b="1">
                <a:solidFill>
                  <a:schemeClr val="bg1"/>
                </a:solidFill>
              </a:rPr>
              <a:t>Prise </a:t>
            </a:r>
            <a:r>
              <a:rPr lang="en-IN" b="1" err="1">
                <a:solidFill>
                  <a:schemeClr val="bg1"/>
                </a:solidFill>
              </a:rPr>
              <a:t>en</a:t>
            </a:r>
            <a:r>
              <a:rPr lang="en-IN" b="1">
                <a:solidFill>
                  <a:schemeClr val="bg1"/>
                </a:solidFill>
              </a:rPr>
              <a:t> charge </a:t>
            </a:r>
            <a:br>
              <a:rPr lang="en-IN" b="1">
                <a:solidFill>
                  <a:schemeClr val="bg1"/>
                </a:solidFill>
              </a:rPr>
            </a:br>
            <a:r>
              <a:rPr lang="en-IN" b="1">
                <a:solidFill>
                  <a:schemeClr val="bg1"/>
                </a:solidFill>
              </a:rPr>
              <a:t>non </a:t>
            </a:r>
            <a:r>
              <a:rPr lang="en-IN" b="1" err="1">
                <a:solidFill>
                  <a:schemeClr val="bg1"/>
                </a:solidFill>
              </a:rPr>
              <a:t>pharmacologique</a:t>
            </a:r>
            <a:r>
              <a:rPr lang="en-IN" b="1">
                <a:solidFill>
                  <a:schemeClr val="bg1"/>
                </a:solidFill>
              </a:rPr>
              <a:t> </a:t>
            </a:r>
            <a:br>
              <a:rPr lang="en-IN" b="1">
                <a:solidFill>
                  <a:schemeClr val="bg1"/>
                </a:solidFill>
              </a:rPr>
            </a:br>
            <a:r>
              <a:rPr lang="en-IN" b="1">
                <a:solidFill>
                  <a:schemeClr val="bg1"/>
                </a:solidFill>
              </a:rPr>
              <a:t>des </a:t>
            </a:r>
            <a:r>
              <a:rPr lang="en-IN" b="1" err="1">
                <a:solidFill>
                  <a:schemeClr val="bg1"/>
                </a:solidFill>
              </a:rPr>
              <a:t>douleurs</a:t>
            </a:r>
            <a:r>
              <a:rPr lang="en-IN" b="1">
                <a:solidFill>
                  <a:schemeClr val="bg1"/>
                </a:solidFill>
              </a:rPr>
              <a:t> musculo-squelettiques </a:t>
            </a:r>
            <a:br>
              <a:rPr lang="en-IN" b="1">
                <a:solidFill>
                  <a:schemeClr val="bg1"/>
                </a:solidFill>
              </a:rPr>
            </a:br>
            <a:r>
              <a:rPr lang="en-IN" b="1">
                <a:solidFill>
                  <a:schemeClr val="bg1"/>
                </a:solidFill>
              </a:rPr>
              <a:t>&amp; </a:t>
            </a:r>
            <a:r>
              <a:rPr lang="en-IN" b="1" err="1">
                <a:solidFill>
                  <a:schemeClr val="bg1"/>
                </a:solidFill>
              </a:rPr>
              <a:t>énergie</a:t>
            </a:r>
            <a:r>
              <a:rPr lang="en-IN" b="1">
                <a:solidFill>
                  <a:schemeClr val="bg1"/>
                </a:solidFill>
              </a:rPr>
              <a:t> </a:t>
            </a:r>
            <a:r>
              <a:rPr lang="en-IN" b="1" err="1">
                <a:solidFill>
                  <a:schemeClr val="bg1"/>
                </a:solidFill>
              </a:rPr>
              <a:t>infrarouge</a:t>
            </a:r>
            <a:endParaRPr lang="en-IN" b="1">
              <a:solidFill>
                <a:schemeClr val="bg1"/>
              </a:solidFill>
            </a:endParaRPr>
          </a:p>
        </p:txBody>
      </p:sp>
      <p:sp>
        <p:nvSpPr>
          <p:cNvPr id="91" name="Slide Number Placeholder 1">
            <a:extLst>
              <a:ext uri="{FF2B5EF4-FFF2-40B4-BE49-F238E27FC236}">
                <a16:creationId xmlns:a16="http://schemas.microsoft.com/office/drawing/2014/main" id="{4146DF48-619D-497A-80C1-387B7242926E}"/>
              </a:ext>
            </a:extLst>
          </p:cNvPr>
          <p:cNvSpPr txBox="1">
            <a:spLocks/>
          </p:cNvSpPr>
          <p:nvPr/>
        </p:nvSpPr>
        <p:spPr>
          <a:xfrm>
            <a:off x="8541656" y="4861367"/>
            <a:ext cx="351133"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472333-AD7F-47E8-93D9-5C90FF74B431}" type="slidenum">
              <a:rPr lang="en-IN" smtClean="0"/>
              <a:pPr/>
              <a:t>3</a:t>
            </a:fld>
            <a:endParaRPr lang="en-IN"/>
          </a:p>
        </p:txBody>
      </p:sp>
      <p:grpSp>
        <p:nvGrpSpPr>
          <p:cNvPr id="7" name="Group 6">
            <a:extLst>
              <a:ext uri="{FF2B5EF4-FFF2-40B4-BE49-F238E27FC236}">
                <a16:creationId xmlns:a16="http://schemas.microsoft.com/office/drawing/2014/main" id="{60A9EED5-1964-4376-903C-F469C3FB1F94}"/>
              </a:ext>
            </a:extLst>
          </p:cNvPr>
          <p:cNvGrpSpPr/>
          <p:nvPr/>
        </p:nvGrpSpPr>
        <p:grpSpPr>
          <a:xfrm>
            <a:off x="3957476" y="657225"/>
            <a:ext cx="652086" cy="652086"/>
            <a:chOff x="3958268" y="409352"/>
            <a:chExt cx="652086" cy="652086"/>
          </a:xfrm>
        </p:grpSpPr>
        <p:sp>
          <p:nvSpPr>
            <p:cNvPr id="35" name="Oval 34">
              <a:extLst>
                <a:ext uri="{FF2B5EF4-FFF2-40B4-BE49-F238E27FC236}">
                  <a16:creationId xmlns:a16="http://schemas.microsoft.com/office/drawing/2014/main" id="{3875D354-68CA-4BDE-99CB-0C6C7CA49457}"/>
                </a:ext>
              </a:extLst>
            </p:cNvPr>
            <p:cNvSpPr/>
            <p:nvPr/>
          </p:nvSpPr>
          <p:spPr>
            <a:xfrm>
              <a:off x="4019396" y="469351"/>
              <a:ext cx="532089" cy="53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lumMod val="50000"/>
                  </a:schemeClr>
                </a:solidFill>
              </a:endParaRPr>
            </a:p>
          </p:txBody>
        </p:sp>
        <p:sp>
          <p:nvSpPr>
            <p:cNvPr id="36" name="Oval 35">
              <a:extLst>
                <a:ext uri="{FF2B5EF4-FFF2-40B4-BE49-F238E27FC236}">
                  <a16:creationId xmlns:a16="http://schemas.microsoft.com/office/drawing/2014/main" id="{A09256F7-61B9-41EC-B7AA-21F6289EA15E}"/>
                </a:ext>
              </a:extLst>
            </p:cNvPr>
            <p:cNvSpPr/>
            <p:nvPr/>
          </p:nvSpPr>
          <p:spPr>
            <a:xfrm>
              <a:off x="4018991" y="470075"/>
              <a:ext cx="530640" cy="530640"/>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a:p>
          </p:txBody>
        </p:sp>
        <p:sp>
          <p:nvSpPr>
            <p:cNvPr id="37" name="Arc 3">
              <a:extLst>
                <a:ext uri="{FF2B5EF4-FFF2-40B4-BE49-F238E27FC236}">
                  <a16:creationId xmlns:a16="http://schemas.microsoft.com/office/drawing/2014/main" id="{FE84F8F0-940A-4118-B11D-1CFCFC5989FA}"/>
                </a:ext>
              </a:extLst>
            </p:cNvPr>
            <p:cNvSpPr/>
            <p:nvPr/>
          </p:nvSpPr>
          <p:spPr>
            <a:xfrm>
              <a:off x="3958268" y="409352"/>
              <a:ext cx="652086" cy="652086"/>
            </a:xfrm>
            <a:prstGeom prst="arc">
              <a:avLst>
                <a:gd name="adj1" fmla="val 5614108"/>
                <a:gd name="adj2" fmla="val 16174202"/>
              </a:avLst>
            </a:prstGeom>
            <a:ln w="12700">
              <a:solidFill>
                <a:srgbClr val="FFC000"/>
              </a:solidFill>
              <a:headEnd type="oval" w="sm" len="sm"/>
              <a:tailEnd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schemeClr val="accent2">
                    <a:lumMod val="50000"/>
                  </a:schemeClr>
                </a:solidFill>
              </a:endParaRPr>
            </a:p>
          </p:txBody>
        </p:sp>
      </p:grpSp>
      <p:sp>
        <p:nvSpPr>
          <p:cNvPr id="52" name="TextBox 51">
            <a:extLst>
              <a:ext uri="{FF2B5EF4-FFF2-40B4-BE49-F238E27FC236}">
                <a16:creationId xmlns:a16="http://schemas.microsoft.com/office/drawing/2014/main" id="{7B876903-BD69-4080-8E6A-0E60700E685E}"/>
              </a:ext>
            </a:extLst>
          </p:cNvPr>
          <p:cNvSpPr txBox="1"/>
          <p:nvPr/>
        </p:nvSpPr>
        <p:spPr>
          <a:xfrm>
            <a:off x="4666018" y="1441216"/>
            <a:ext cx="4440340" cy="851297"/>
          </a:xfrm>
          <a:prstGeom prst="roundRect">
            <a:avLst/>
          </a:prstGeom>
          <a:noFill/>
          <a:ln>
            <a:noFill/>
          </a:ln>
          <a:effectLst/>
        </p:spPr>
        <p:txBody>
          <a:bodyPr wrap="square" lIns="81000" tIns="45720" rIns="81000" bIns="45720" rtlCol="0" anchor="t">
            <a:spAutoFit/>
          </a:bodyPr>
          <a:lstStyle/>
          <a:p>
            <a:r>
              <a:rPr lang="en-IN" altLang="ko-KR" sz="1100" b="1" err="1">
                <a:solidFill>
                  <a:schemeClr val="bg1"/>
                </a:solidFill>
                <a:cs typeface="Arial"/>
              </a:rPr>
              <a:t>Capacité</a:t>
            </a:r>
            <a:r>
              <a:rPr lang="en-IN" altLang="ko-KR" sz="1100" b="1">
                <a:solidFill>
                  <a:schemeClr val="bg1"/>
                </a:solidFill>
                <a:cs typeface="Arial"/>
              </a:rPr>
              <a:t> naturelle du corps face à </a:t>
            </a:r>
            <a:r>
              <a:rPr lang="en-IN" altLang="ko-KR" sz="1100" b="1" err="1">
                <a:solidFill>
                  <a:schemeClr val="bg1"/>
                </a:solidFill>
                <a:cs typeface="Arial"/>
              </a:rPr>
              <a:t>l’expérience</a:t>
            </a:r>
            <a:r>
              <a:rPr lang="en-IN" altLang="ko-KR" sz="1100" b="1">
                <a:solidFill>
                  <a:schemeClr val="bg1"/>
                </a:solidFill>
                <a:cs typeface="Arial"/>
              </a:rPr>
              <a:t> </a:t>
            </a:r>
            <a:br>
              <a:rPr lang="en-IN" altLang="ko-KR" sz="1100" b="1">
                <a:solidFill>
                  <a:schemeClr val="bg1"/>
                </a:solidFill>
                <a:cs typeface="Arial"/>
              </a:rPr>
            </a:br>
            <a:r>
              <a:rPr lang="en-IN" altLang="ko-KR" sz="1100" b="1">
                <a:solidFill>
                  <a:schemeClr val="bg1"/>
                </a:solidFill>
                <a:cs typeface="Arial"/>
              </a:rPr>
              <a:t>de la </a:t>
            </a:r>
            <a:r>
              <a:rPr lang="en-IN" altLang="ko-KR" sz="1100" b="1" err="1">
                <a:solidFill>
                  <a:schemeClr val="bg1"/>
                </a:solidFill>
                <a:cs typeface="Arial"/>
              </a:rPr>
              <a:t>douleur</a:t>
            </a:r>
            <a:r>
              <a:rPr lang="en-IN" altLang="ko-KR" sz="1100" b="1">
                <a:solidFill>
                  <a:schemeClr val="bg1"/>
                </a:solidFill>
                <a:cs typeface="Arial"/>
              </a:rPr>
              <a:t> </a:t>
            </a:r>
            <a:r>
              <a:rPr lang="en-IN" sz="1100" b="1">
                <a:solidFill>
                  <a:schemeClr val="bg1"/>
                </a:solidFill>
                <a:cs typeface="Arial"/>
              </a:rPr>
              <a:t>musculo-squelettique</a:t>
            </a:r>
            <a:endParaRPr lang="en-IN" altLang="ko-KR" sz="1100" b="1" err="1">
              <a:solidFill>
                <a:schemeClr val="bg1"/>
              </a:solidFill>
              <a:cs typeface="Arial"/>
            </a:endParaRPr>
          </a:p>
          <a:p>
            <a:r>
              <a:rPr lang="en-IN" altLang="ko-KR" sz="1100" b="1">
                <a:solidFill>
                  <a:schemeClr val="bg1">
                    <a:lumMod val="95000"/>
                  </a:schemeClr>
                </a:solidFill>
                <a:cs typeface="Arial" pitchFamily="34" charset="0"/>
              </a:rPr>
              <a:t>Lucile SUBLON, </a:t>
            </a:r>
            <a:r>
              <a:rPr lang="en-IN" altLang="ko-KR" sz="1100" b="1" i="1" err="1">
                <a:solidFill>
                  <a:schemeClr val="bg1">
                    <a:lumMod val="95000"/>
                  </a:schemeClr>
                </a:solidFill>
                <a:cs typeface="Arial" pitchFamily="34" charset="0"/>
              </a:rPr>
              <a:t>Pharmacienne</a:t>
            </a:r>
            <a:r>
              <a:rPr lang="en-IN" altLang="ko-KR" sz="1100" b="1" i="1">
                <a:solidFill>
                  <a:schemeClr val="bg1">
                    <a:lumMod val="95000"/>
                  </a:schemeClr>
                </a:solidFill>
                <a:cs typeface="Arial" pitchFamily="34" charset="0"/>
              </a:rPr>
              <a:t> et </a:t>
            </a:r>
            <a:r>
              <a:rPr lang="en-IN" altLang="ko-KR" sz="1100" b="1" i="1" err="1">
                <a:solidFill>
                  <a:schemeClr val="bg1">
                    <a:lumMod val="95000"/>
                  </a:schemeClr>
                </a:solidFill>
                <a:cs typeface="Arial" pitchFamily="34" charset="0"/>
              </a:rPr>
              <a:t>athlète</a:t>
            </a:r>
            <a:r>
              <a:rPr lang="en-IN" altLang="ko-KR" sz="1100" b="1" i="1">
                <a:solidFill>
                  <a:schemeClr val="bg1">
                    <a:lumMod val="95000"/>
                  </a:schemeClr>
                </a:solidFill>
                <a:cs typeface="Arial" pitchFamily="34" charset="0"/>
              </a:rPr>
              <a:t> de haut </a:t>
            </a:r>
            <a:r>
              <a:rPr lang="en-IN" altLang="ko-KR" sz="1100" b="1" i="1" err="1">
                <a:solidFill>
                  <a:schemeClr val="bg1">
                    <a:lumMod val="95000"/>
                  </a:schemeClr>
                </a:solidFill>
                <a:cs typeface="Arial" pitchFamily="34" charset="0"/>
              </a:rPr>
              <a:t>niveau</a:t>
            </a:r>
            <a:r>
              <a:rPr lang="en-IN" altLang="ko-KR" sz="1100" b="1" i="1">
                <a:solidFill>
                  <a:schemeClr val="bg1">
                    <a:lumMod val="95000"/>
                  </a:schemeClr>
                </a:solidFill>
                <a:cs typeface="Arial" pitchFamily="34" charset="0"/>
              </a:rPr>
              <a:t>, </a:t>
            </a:r>
            <a:br>
              <a:rPr lang="en-IN" altLang="ko-KR" sz="1100" b="1" i="1">
                <a:solidFill>
                  <a:schemeClr val="bg1">
                    <a:lumMod val="95000"/>
                  </a:schemeClr>
                </a:solidFill>
                <a:cs typeface="Arial" pitchFamily="34" charset="0"/>
              </a:rPr>
            </a:br>
            <a:r>
              <a:rPr lang="en-IN" altLang="ko-KR" sz="1100" b="1" i="1">
                <a:solidFill>
                  <a:schemeClr val="bg1">
                    <a:lumMod val="95000"/>
                  </a:schemeClr>
                </a:solidFill>
                <a:cs typeface="Arial" pitchFamily="34" charset="0"/>
              </a:rPr>
              <a:t>DU </a:t>
            </a:r>
            <a:r>
              <a:rPr lang="en-IN" altLang="ko-KR" sz="1100" b="1" i="1" err="1">
                <a:solidFill>
                  <a:schemeClr val="bg1">
                    <a:lumMod val="95000"/>
                  </a:schemeClr>
                </a:solidFill>
                <a:cs typeface="Arial" pitchFamily="34" charset="0"/>
              </a:rPr>
              <a:t>Santé</a:t>
            </a:r>
            <a:r>
              <a:rPr lang="en-IN" altLang="ko-KR" sz="1100" b="1" i="1">
                <a:solidFill>
                  <a:schemeClr val="bg1">
                    <a:lumMod val="95000"/>
                  </a:schemeClr>
                </a:solidFill>
                <a:cs typeface="Arial" pitchFamily="34" charset="0"/>
              </a:rPr>
              <a:t>, sport et </a:t>
            </a:r>
            <a:r>
              <a:rPr lang="en-IN" altLang="ko-KR" sz="1100" b="1" i="1" err="1">
                <a:solidFill>
                  <a:schemeClr val="bg1">
                    <a:lumMod val="95000"/>
                  </a:schemeClr>
                </a:solidFill>
                <a:cs typeface="Arial" pitchFamily="34" charset="0"/>
              </a:rPr>
              <a:t>pharmacie</a:t>
            </a:r>
            <a:endParaRPr lang="en-IN" altLang="ko-KR" sz="1100" b="1" i="1">
              <a:solidFill>
                <a:schemeClr val="bg1">
                  <a:lumMod val="95000"/>
                </a:schemeClr>
              </a:solidFill>
              <a:cs typeface="Arial" pitchFamily="34" charset="0"/>
            </a:endParaRPr>
          </a:p>
        </p:txBody>
      </p:sp>
      <p:sp>
        <p:nvSpPr>
          <p:cNvPr id="38" name="Arc 3">
            <a:extLst>
              <a:ext uri="{FF2B5EF4-FFF2-40B4-BE49-F238E27FC236}">
                <a16:creationId xmlns:a16="http://schemas.microsoft.com/office/drawing/2014/main" id="{0E0F2E0E-B9CC-4AA1-B781-D932A914D075}"/>
              </a:ext>
            </a:extLst>
          </p:cNvPr>
          <p:cNvSpPr/>
          <p:nvPr/>
        </p:nvSpPr>
        <p:spPr>
          <a:xfrm>
            <a:off x="3956706" y="1511681"/>
            <a:ext cx="652086" cy="652086"/>
          </a:xfrm>
          <a:prstGeom prst="arc">
            <a:avLst>
              <a:gd name="adj1" fmla="val 5614108"/>
              <a:gd name="adj2" fmla="val 16174202"/>
            </a:avLst>
          </a:prstGeom>
          <a:ln w="12700">
            <a:solidFill>
              <a:srgbClr val="FFC000"/>
            </a:solidFill>
            <a:headEnd type="oval" w="sm" len="sm"/>
            <a:tailEnd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schemeClr val="accent2">
                  <a:lumMod val="50000"/>
                </a:schemeClr>
              </a:solidFill>
            </a:endParaRPr>
          </a:p>
        </p:txBody>
      </p:sp>
      <p:sp>
        <p:nvSpPr>
          <p:cNvPr id="2" name="Slide Number Placeholder 1">
            <a:extLst>
              <a:ext uri="{FF2B5EF4-FFF2-40B4-BE49-F238E27FC236}">
                <a16:creationId xmlns:a16="http://schemas.microsoft.com/office/drawing/2014/main" id="{A4A9E799-47A0-415A-8CB7-CD6EEDB731D8}"/>
              </a:ext>
            </a:extLst>
          </p:cNvPr>
          <p:cNvSpPr>
            <a:spLocks noGrp="1"/>
          </p:cNvSpPr>
          <p:nvPr>
            <p:ph type="sldNum" sz="quarter" idx="4"/>
          </p:nvPr>
        </p:nvSpPr>
        <p:spPr/>
        <p:txBody>
          <a:bodyPr/>
          <a:lstStyle/>
          <a:p>
            <a:fld id="{48472333-AD7F-47E8-93D9-5C90FF74B431}" type="slidenum">
              <a:rPr lang="en-IN" smtClean="0">
                <a:solidFill>
                  <a:schemeClr val="bg1"/>
                </a:solidFill>
              </a:rPr>
              <a:pPr/>
              <a:t>3</a:t>
            </a:fld>
            <a:endParaRPr lang="en-IN">
              <a:solidFill>
                <a:schemeClr val="bg1"/>
              </a:solidFill>
            </a:endParaRPr>
          </a:p>
        </p:txBody>
      </p:sp>
      <p:grpSp>
        <p:nvGrpSpPr>
          <p:cNvPr id="49" name="Google Shape;15;p50">
            <a:extLst>
              <a:ext uri="{FF2B5EF4-FFF2-40B4-BE49-F238E27FC236}">
                <a16:creationId xmlns:a16="http://schemas.microsoft.com/office/drawing/2014/main" id="{AEF47F91-396E-4BE4-91F5-518107D06316}"/>
              </a:ext>
            </a:extLst>
          </p:cNvPr>
          <p:cNvGrpSpPr/>
          <p:nvPr/>
        </p:nvGrpSpPr>
        <p:grpSpPr>
          <a:xfrm>
            <a:off x="364099" y="4757775"/>
            <a:ext cx="804755" cy="207184"/>
            <a:chOff x="4767702" y="-472136"/>
            <a:chExt cx="745525" cy="191931"/>
          </a:xfrm>
          <a:solidFill>
            <a:schemeClr val="bg1"/>
          </a:solidFill>
        </p:grpSpPr>
        <p:sp>
          <p:nvSpPr>
            <p:cNvPr id="50" name="Google Shape;16;p50">
              <a:extLst>
                <a:ext uri="{FF2B5EF4-FFF2-40B4-BE49-F238E27FC236}">
                  <a16:creationId xmlns:a16="http://schemas.microsoft.com/office/drawing/2014/main" id="{0F4BBC22-2592-4993-BFD7-6BE76B000B4E}"/>
                </a:ext>
              </a:extLst>
            </p:cNvPr>
            <p:cNvSpPr/>
            <p:nvPr/>
          </p:nvSpPr>
          <p:spPr>
            <a:xfrm>
              <a:off x="4770087" y="-471716"/>
              <a:ext cx="740699" cy="191096"/>
            </a:xfrm>
            <a:custGeom>
              <a:avLst/>
              <a:gdLst/>
              <a:ahLst/>
              <a:cxnLst/>
              <a:rect l="l" t="t" r="r" b="b"/>
              <a:pathLst>
                <a:path w="740699" h="191096" extrusionOk="0">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sp>
          <p:nvSpPr>
            <p:cNvPr id="56" name="Google Shape;17;p50">
              <a:extLst>
                <a:ext uri="{FF2B5EF4-FFF2-40B4-BE49-F238E27FC236}">
                  <a16:creationId xmlns:a16="http://schemas.microsoft.com/office/drawing/2014/main" id="{6F239291-29DF-4B40-AAA8-3E67BFAA37D4}"/>
                </a:ext>
              </a:extLst>
            </p:cNvPr>
            <p:cNvSpPr/>
            <p:nvPr/>
          </p:nvSpPr>
          <p:spPr>
            <a:xfrm rot="10726104" flipH="1">
              <a:off x="5474877" y="-471733"/>
              <a:ext cx="37949" cy="37711"/>
            </a:xfrm>
            <a:custGeom>
              <a:avLst/>
              <a:gdLst/>
              <a:ahLst/>
              <a:cxnLst/>
              <a:rect l="l" t="t" r="r" b="b"/>
              <a:pathLst>
                <a:path w="37949" h="37711" extrusionOk="0">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732C8A"/>
                </a:solidFill>
                <a:effectLst/>
                <a:uLnTx/>
                <a:uFillTx/>
                <a:ea typeface="Verdana"/>
                <a:cs typeface="Verdana"/>
                <a:sym typeface="Verdana"/>
              </a:endParaRPr>
            </a:p>
          </p:txBody>
        </p:sp>
        <p:sp>
          <p:nvSpPr>
            <p:cNvPr id="57" name="Google Shape;18;p50">
              <a:extLst>
                <a:ext uri="{FF2B5EF4-FFF2-40B4-BE49-F238E27FC236}">
                  <a16:creationId xmlns:a16="http://schemas.microsoft.com/office/drawing/2014/main" id="{06080B48-9B79-457D-B1D3-29D2D6E982A4}"/>
                </a:ext>
              </a:extLst>
            </p:cNvPr>
            <p:cNvSpPr/>
            <p:nvPr/>
          </p:nvSpPr>
          <p:spPr>
            <a:xfrm rot="-74975" flipH="1">
              <a:off x="4768103" y="-317778"/>
              <a:ext cx="37406" cy="37169"/>
            </a:xfrm>
            <a:custGeom>
              <a:avLst/>
              <a:gdLst/>
              <a:ahLst/>
              <a:cxnLst/>
              <a:rect l="l" t="t" r="r" b="b"/>
              <a:pathLst>
                <a:path w="37406" h="37169" extrusionOk="0">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grpSp>
      <p:sp>
        <p:nvSpPr>
          <p:cNvPr id="4" name="TextBox 3">
            <a:extLst>
              <a:ext uri="{FF2B5EF4-FFF2-40B4-BE49-F238E27FC236}">
                <a16:creationId xmlns:a16="http://schemas.microsoft.com/office/drawing/2014/main" id="{D1E235D5-52F5-732A-C0A2-A8C17EC495B4}"/>
              </a:ext>
            </a:extLst>
          </p:cNvPr>
          <p:cNvSpPr txBox="1"/>
          <p:nvPr/>
        </p:nvSpPr>
        <p:spPr>
          <a:xfrm>
            <a:off x="4666018" y="3436709"/>
            <a:ext cx="4438800" cy="289441"/>
          </a:xfrm>
          <a:prstGeom prst="roundRect">
            <a:avLst/>
          </a:prstGeom>
          <a:noFill/>
          <a:effectLst/>
        </p:spPr>
        <p:txBody>
          <a:bodyPr wrap="square">
            <a:spAutoFit/>
          </a:bodyPr>
          <a:lstStyle>
            <a:defPPr>
              <a:defRPr lang="en-US"/>
            </a:defPPr>
            <a:lvl1pPr>
              <a:defRPr sz="1100" b="1">
                <a:solidFill>
                  <a:schemeClr val="bg1"/>
                </a:solidFill>
              </a:defRPr>
            </a:lvl1pPr>
          </a:lstStyle>
          <a:p>
            <a:r>
              <a:rPr lang="fr-FR"/>
              <a:t>Questions / Réponses</a:t>
            </a:r>
          </a:p>
        </p:txBody>
      </p:sp>
      <p:grpSp>
        <p:nvGrpSpPr>
          <p:cNvPr id="13" name="Group 12">
            <a:extLst>
              <a:ext uri="{FF2B5EF4-FFF2-40B4-BE49-F238E27FC236}">
                <a16:creationId xmlns:a16="http://schemas.microsoft.com/office/drawing/2014/main" id="{33E85C2E-B769-22B4-64BD-CF7D94028F79}"/>
              </a:ext>
            </a:extLst>
          </p:cNvPr>
          <p:cNvGrpSpPr/>
          <p:nvPr/>
        </p:nvGrpSpPr>
        <p:grpSpPr>
          <a:xfrm>
            <a:off x="3957920" y="3255387"/>
            <a:ext cx="652086" cy="652086"/>
            <a:chOff x="3957758" y="2563892"/>
            <a:chExt cx="652086" cy="652086"/>
          </a:xfrm>
        </p:grpSpPr>
        <p:sp>
          <p:nvSpPr>
            <p:cNvPr id="14" name="Arc 3">
              <a:extLst>
                <a:ext uri="{FF2B5EF4-FFF2-40B4-BE49-F238E27FC236}">
                  <a16:creationId xmlns:a16="http://schemas.microsoft.com/office/drawing/2014/main" id="{5970E12D-21FF-E207-D769-42CC85F2AADD}"/>
                </a:ext>
              </a:extLst>
            </p:cNvPr>
            <p:cNvSpPr/>
            <p:nvPr/>
          </p:nvSpPr>
          <p:spPr>
            <a:xfrm>
              <a:off x="3957758" y="2563892"/>
              <a:ext cx="652086" cy="652086"/>
            </a:xfrm>
            <a:prstGeom prst="arc">
              <a:avLst>
                <a:gd name="adj1" fmla="val 5614108"/>
                <a:gd name="adj2" fmla="val 16174202"/>
              </a:avLst>
            </a:prstGeom>
            <a:ln w="12700">
              <a:solidFill>
                <a:srgbClr val="FFC000"/>
              </a:solidFill>
              <a:headEnd type="oval" w="sm" len="sm"/>
              <a:tailEnd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schemeClr val="accent2">
                    <a:lumMod val="50000"/>
                  </a:schemeClr>
                </a:solidFill>
              </a:endParaRPr>
            </a:p>
          </p:txBody>
        </p:sp>
        <p:sp>
          <p:nvSpPr>
            <p:cNvPr id="15" name="Oval 14">
              <a:extLst>
                <a:ext uri="{FF2B5EF4-FFF2-40B4-BE49-F238E27FC236}">
                  <a16:creationId xmlns:a16="http://schemas.microsoft.com/office/drawing/2014/main" id="{A6916C49-08CC-C4CD-8678-AA030E228F56}"/>
                </a:ext>
              </a:extLst>
            </p:cNvPr>
            <p:cNvSpPr/>
            <p:nvPr/>
          </p:nvSpPr>
          <p:spPr>
            <a:xfrm>
              <a:off x="4018321" y="2623891"/>
              <a:ext cx="532089" cy="53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lumMod val="50000"/>
                  </a:schemeClr>
                </a:solidFill>
              </a:endParaRPr>
            </a:p>
          </p:txBody>
        </p:sp>
      </p:grpSp>
      <p:sp>
        <p:nvSpPr>
          <p:cNvPr id="23" name="Rectangle: Top Corners Rounded 22">
            <a:extLst>
              <a:ext uri="{FF2B5EF4-FFF2-40B4-BE49-F238E27FC236}">
                <a16:creationId xmlns:a16="http://schemas.microsoft.com/office/drawing/2014/main" id="{C5FCD482-A1D5-D97A-7AF0-7B7108A3E012}"/>
              </a:ext>
            </a:extLst>
          </p:cNvPr>
          <p:cNvSpPr/>
          <p:nvPr/>
        </p:nvSpPr>
        <p:spPr>
          <a:xfrm>
            <a:off x="-302151" y="409352"/>
            <a:ext cx="3745065" cy="766058"/>
          </a:xfrm>
          <a:prstGeom prst="round2SameRect">
            <a:avLst>
              <a:gd name="adj1" fmla="val 28603"/>
              <a:gd name="adj2" fmla="val 0"/>
            </a:avLst>
          </a:prstGeom>
          <a:solidFill>
            <a:srgbClr val="143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7">
            <a:extLst>
              <a:ext uri="{FF2B5EF4-FFF2-40B4-BE49-F238E27FC236}">
                <a16:creationId xmlns:a16="http://schemas.microsoft.com/office/drawing/2014/main" id="{3C37D9F2-9420-4E98-A018-CADA48C34E54}"/>
              </a:ext>
            </a:extLst>
          </p:cNvPr>
          <p:cNvSpPr txBox="1"/>
          <p:nvPr/>
        </p:nvSpPr>
        <p:spPr>
          <a:xfrm>
            <a:off x="1333500" y="469215"/>
            <a:ext cx="2346960" cy="646331"/>
          </a:xfrm>
          <a:prstGeom prst="rect">
            <a:avLst/>
          </a:prstGeom>
          <a:noFill/>
        </p:spPr>
        <p:txBody>
          <a:bodyPr wrap="square" rtlCol="0" anchor="ctr">
            <a:spAutoFit/>
          </a:bodyPr>
          <a:lstStyle/>
          <a:p>
            <a:r>
              <a:rPr lang="en-US" altLang="ko-KR" sz="3600">
                <a:solidFill>
                  <a:schemeClr val="bg1"/>
                </a:solidFill>
                <a:cs typeface="Arial" pitchFamily="34" charset="0"/>
              </a:rPr>
              <a:t>Agenda</a:t>
            </a:r>
          </a:p>
        </p:txBody>
      </p:sp>
      <p:sp>
        <p:nvSpPr>
          <p:cNvPr id="10" name="TextBox 9">
            <a:extLst>
              <a:ext uri="{FF2B5EF4-FFF2-40B4-BE49-F238E27FC236}">
                <a16:creationId xmlns:a16="http://schemas.microsoft.com/office/drawing/2014/main" id="{B9A9C1BD-11DB-A7DA-642B-1DAA1022A54E}"/>
              </a:ext>
            </a:extLst>
          </p:cNvPr>
          <p:cNvSpPr txBox="1"/>
          <p:nvPr/>
        </p:nvSpPr>
        <p:spPr>
          <a:xfrm>
            <a:off x="4703660" y="739468"/>
            <a:ext cx="4440340" cy="272415"/>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81000" tIns="45720" rIns="81000" bIns="45720" rtlCol="0" anchor="t">
            <a:spAutoFit/>
          </a:bodyPr>
          <a:lstStyle/>
          <a:p>
            <a:endParaRPr lang="en-US" altLang="ko-KR" sz="1000" b="1">
              <a:solidFill>
                <a:schemeClr val="bg1"/>
              </a:solidFill>
              <a:cs typeface="Arial" pitchFamily="34" charset="0"/>
            </a:endParaRPr>
          </a:p>
        </p:txBody>
      </p:sp>
      <p:sp>
        <p:nvSpPr>
          <p:cNvPr id="5" name="TextBox 4">
            <a:extLst>
              <a:ext uri="{FF2B5EF4-FFF2-40B4-BE49-F238E27FC236}">
                <a16:creationId xmlns:a16="http://schemas.microsoft.com/office/drawing/2014/main" id="{0EB0E1BE-C03E-3648-FAEE-6F4C7FCBDF05}"/>
              </a:ext>
            </a:extLst>
          </p:cNvPr>
          <p:cNvSpPr txBox="1"/>
          <p:nvPr/>
        </p:nvSpPr>
        <p:spPr>
          <a:xfrm>
            <a:off x="4666018" y="679877"/>
            <a:ext cx="4153638" cy="664012"/>
          </a:xfrm>
          <a:prstGeom prst="roundRect">
            <a:avLst/>
          </a:prstGeom>
          <a:gradFill flip="none" rotWithShape="1">
            <a:gsLst>
              <a:gs pos="0">
                <a:srgbClr val="1A4E7C"/>
              </a:gs>
              <a:gs pos="100000">
                <a:srgbClr val="1CB6C6">
                  <a:shade val="100000"/>
                  <a:satMod val="115000"/>
                </a:srgbClr>
              </a:gs>
            </a:gsLst>
            <a:lin ang="0" scaled="1"/>
            <a:tileRect/>
          </a:gradFill>
          <a:ln>
            <a:noFill/>
          </a:ln>
          <a:effectLst/>
        </p:spPr>
        <p:txBody>
          <a:bodyPr wrap="square" lIns="81000" rIns="81000" rtlCol="0">
            <a:spAutoFit/>
          </a:bodyPr>
          <a:lstStyle>
            <a:defPPr>
              <a:defRPr lang="en-US"/>
            </a:defPPr>
            <a:lvl1pPr>
              <a:defRPr sz="1100" b="1">
                <a:solidFill>
                  <a:schemeClr val="bg1"/>
                </a:solidFill>
                <a:cs typeface="Arial" pitchFamily="34" charset="0"/>
              </a:defRPr>
            </a:lvl1pPr>
          </a:lstStyle>
          <a:p>
            <a:r>
              <a:rPr lang="en-IN" altLang="ko-KR" err="1"/>
              <a:t>Douleurs</a:t>
            </a:r>
            <a:r>
              <a:rPr lang="en-IN" altLang="ko-KR"/>
              <a:t> musculo-squelettiques : description &amp; </a:t>
            </a:r>
            <a:br>
              <a:rPr lang="en-IN" altLang="ko-KR"/>
            </a:br>
            <a:r>
              <a:rPr lang="en-IN" altLang="ko-KR"/>
              <a:t>prise </a:t>
            </a:r>
            <a:r>
              <a:rPr lang="en-IN" altLang="ko-KR" err="1"/>
              <a:t>en</a:t>
            </a:r>
            <a:r>
              <a:rPr lang="en-IN" altLang="ko-KR"/>
              <a:t> charge</a:t>
            </a:r>
          </a:p>
          <a:p>
            <a:r>
              <a:rPr lang="en-IN" altLang="ko-KR" err="1"/>
              <a:t>Pr</a:t>
            </a:r>
            <a:r>
              <a:rPr lang="en-IN" altLang="ko-KR"/>
              <a:t> Serge PERROT, </a:t>
            </a:r>
            <a:r>
              <a:rPr lang="en-IN" altLang="ko-KR" i="1" err="1"/>
              <a:t>Rhumatologue</a:t>
            </a:r>
            <a:r>
              <a:rPr lang="en-IN" altLang="ko-KR" i="1"/>
              <a:t> - SFETD</a:t>
            </a:r>
          </a:p>
        </p:txBody>
      </p:sp>
      <p:sp>
        <p:nvSpPr>
          <p:cNvPr id="11" name="TextBox 10">
            <a:extLst>
              <a:ext uri="{FF2B5EF4-FFF2-40B4-BE49-F238E27FC236}">
                <a16:creationId xmlns:a16="http://schemas.microsoft.com/office/drawing/2014/main" id="{89E44055-C083-4862-3FD6-B62A5330D981}"/>
              </a:ext>
            </a:extLst>
          </p:cNvPr>
          <p:cNvSpPr txBox="1"/>
          <p:nvPr/>
        </p:nvSpPr>
        <p:spPr>
          <a:xfrm>
            <a:off x="4666018" y="2420120"/>
            <a:ext cx="4775200" cy="600164"/>
          </a:xfrm>
          <a:prstGeom prst="rect">
            <a:avLst/>
          </a:prstGeom>
          <a:noFill/>
          <a:effectLst/>
        </p:spPr>
        <p:txBody>
          <a:bodyPr wrap="square">
            <a:spAutoFit/>
          </a:bodyPr>
          <a:lstStyle/>
          <a:p>
            <a:r>
              <a:rPr lang="en-IN" sz="1100" b="1" err="1">
                <a:solidFill>
                  <a:schemeClr val="bg1"/>
                </a:solidFill>
              </a:rPr>
              <a:t>Traitement</a:t>
            </a:r>
            <a:r>
              <a:rPr lang="en-IN" sz="1100" b="1">
                <a:solidFill>
                  <a:schemeClr val="bg1"/>
                </a:solidFill>
              </a:rPr>
              <a:t> non </a:t>
            </a:r>
            <a:r>
              <a:rPr lang="en-IN" sz="1100" b="1" err="1">
                <a:solidFill>
                  <a:schemeClr val="bg1"/>
                </a:solidFill>
              </a:rPr>
              <a:t>pharmacologique</a:t>
            </a:r>
            <a:r>
              <a:rPr lang="en-IN" sz="1100" b="1">
                <a:solidFill>
                  <a:schemeClr val="bg1"/>
                </a:solidFill>
              </a:rPr>
              <a:t> de la </a:t>
            </a:r>
            <a:r>
              <a:rPr lang="en-IN" sz="1100" b="1" err="1">
                <a:solidFill>
                  <a:schemeClr val="bg1"/>
                </a:solidFill>
              </a:rPr>
              <a:t>douleur</a:t>
            </a:r>
            <a:r>
              <a:rPr lang="en-IN" sz="1100" b="1">
                <a:solidFill>
                  <a:schemeClr val="bg1"/>
                </a:solidFill>
              </a:rPr>
              <a:t> : </a:t>
            </a:r>
            <a:br>
              <a:rPr lang="en-IN" sz="1100" b="1">
                <a:solidFill>
                  <a:schemeClr val="bg1"/>
                </a:solidFill>
              </a:rPr>
            </a:br>
            <a:r>
              <a:rPr lang="en-IN" sz="1100" b="1">
                <a:solidFill>
                  <a:schemeClr val="bg1"/>
                </a:solidFill>
              </a:rPr>
              <a:t>focus sur </a:t>
            </a:r>
            <a:r>
              <a:rPr lang="en-IN" sz="1100" b="1" err="1">
                <a:solidFill>
                  <a:schemeClr val="bg1"/>
                </a:solidFill>
              </a:rPr>
              <a:t>l’énergie</a:t>
            </a:r>
            <a:r>
              <a:rPr lang="en-IN" sz="1100" b="1">
                <a:solidFill>
                  <a:schemeClr val="bg1"/>
                </a:solidFill>
              </a:rPr>
              <a:t> </a:t>
            </a:r>
            <a:r>
              <a:rPr lang="en-IN" sz="1100" b="1" err="1">
                <a:solidFill>
                  <a:schemeClr val="bg1"/>
                </a:solidFill>
              </a:rPr>
              <a:t>infrarouge</a:t>
            </a:r>
            <a:endParaRPr lang="en-IN" sz="1100" b="1">
              <a:solidFill>
                <a:schemeClr val="bg1"/>
              </a:solidFill>
            </a:endParaRPr>
          </a:p>
          <a:p>
            <a:r>
              <a:rPr lang="en-IN" sz="1100" b="1">
                <a:solidFill>
                  <a:schemeClr val="bg1"/>
                </a:solidFill>
              </a:rPr>
              <a:t>Dr Thomas OSINSKI, </a:t>
            </a:r>
            <a:r>
              <a:rPr lang="en-IN" sz="1100" b="1" i="1" err="1">
                <a:solidFill>
                  <a:schemeClr val="bg1"/>
                </a:solidFill>
              </a:rPr>
              <a:t>Kinésithérapeute</a:t>
            </a:r>
            <a:r>
              <a:rPr lang="en-IN" sz="1100" b="1">
                <a:solidFill>
                  <a:schemeClr val="bg1"/>
                </a:solidFill>
              </a:rPr>
              <a:t>, PhD, COMT</a:t>
            </a:r>
            <a:r>
              <a:rPr lang="en-IN" sz="1100" b="1" baseline="30000">
                <a:solidFill>
                  <a:schemeClr val="bg1"/>
                </a:solidFill>
              </a:rPr>
              <a:t>*</a:t>
            </a:r>
          </a:p>
        </p:txBody>
      </p:sp>
      <p:pic>
        <p:nvPicPr>
          <p:cNvPr id="8" name="Image 7">
            <a:extLst>
              <a:ext uri="{FF2B5EF4-FFF2-40B4-BE49-F238E27FC236}">
                <a16:creationId xmlns:a16="http://schemas.microsoft.com/office/drawing/2014/main" id="{9618855E-F7A7-D3C6-A86E-78444E530D35}"/>
              </a:ext>
            </a:extLst>
          </p:cNvPr>
          <p:cNvPicPr>
            <a:picLocks noChangeAspect="1"/>
          </p:cNvPicPr>
          <p:nvPr/>
        </p:nvPicPr>
        <p:blipFill>
          <a:blip r:embed="rId4"/>
          <a:srcRect l="8845" t="13173" r="5717" b="1389"/>
          <a:stretch/>
        </p:blipFill>
        <p:spPr>
          <a:xfrm>
            <a:off x="4011972" y="1574001"/>
            <a:ext cx="539794" cy="539794"/>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pic>
        <p:nvPicPr>
          <p:cNvPr id="20" name="Image 19">
            <a:extLst>
              <a:ext uri="{FF2B5EF4-FFF2-40B4-BE49-F238E27FC236}">
                <a16:creationId xmlns:a16="http://schemas.microsoft.com/office/drawing/2014/main" id="{75188D43-8F08-FDF1-8ACD-8B9E139499DF}"/>
              </a:ext>
            </a:extLst>
          </p:cNvPr>
          <p:cNvPicPr>
            <a:picLocks noChangeAspect="1"/>
          </p:cNvPicPr>
          <p:nvPr/>
        </p:nvPicPr>
        <p:blipFill>
          <a:blip r:embed="rId5"/>
          <a:stretch>
            <a:fillRect/>
          </a:stretch>
        </p:blipFill>
        <p:spPr>
          <a:xfrm>
            <a:off x="4006935" y="2443962"/>
            <a:ext cx="548064" cy="548064"/>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pic>
        <p:nvPicPr>
          <p:cNvPr id="25" name="Image 24">
            <a:extLst>
              <a:ext uri="{FF2B5EF4-FFF2-40B4-BE49-F238E27FC236}">
                <a16:creationId xmlns:a16="http://schemas.microsoft.com/office/drawing/2014/main" id="{CEDA4864-B17D-A477-6B06-7350A1DAC96C}"/>
              </a:ext>
            </a:extLst>
          </p:cNvPr>
          <p:cNvPicPr>
            <a:picLocks noChangeAspect="1"/>
          </p:cNvPicPr>
          <p:nvPr/>
        </p:nvPicPr>
        <p:blipFill>
          <a:blip r:embed="rId4"/>
          <a:srcRect l="8845" t="13173" r="5717" b="1389"/>
          <a:stretch/>
        </p:blipFill>
        <p:spPr>
          <a:xfrm>
            <a:off x="4296655" y="3427348"/>
            <a:ext cx="192110" cy="192110"/>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pic>
        <p:nvPicPr>
          <p:cNvPr id="26" name="Image 25">
            <a:extLst>
              <a:ext uri="{FF2B5EF4-FFF2-40B4-BE49-F238E27FC236}">
                <a16:creationId xmlns:a16="http://schemas.microsoft.com/office/drawing/2014/main" id="{B3BE45ED-941D-CDAA-A303-65424D85550D}"/>
              </a:ext>
            </a:extLst>
          </p:cNvPr>
          <p:cNvPicPr>
            <a:picLocks noChangeAspect="1"/>
          </p:cNvPicPr>
          <p:nvPr/>
        </p:nvPicPr>
        <p:blipFill>
          <a:blip r:embed="rId5"/>
          <a:stretch>
            <a:fillRect/>
          </a:stretch>
        </p:blipFill>
        <p:spPr>
          <a:xfrm>
            <a:off x="4187619" y="3616715"/>
            <a:ext cx="195053" cy="195053"/>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sp>
        <p:nvSpPr>
          <p:cNvPr id="6" name="ZoneTexte 5">
            <a:extLst>
              <a:ext uri="{FF2B5EF4-FFF2-40B4-BE49-F238E27FC236}">
                <a16:creationId xmlns:a16="http://schemas.microsoft.com/office/drawing/2014/main" id="{5EC56604-F7C3-A120-5BC8-2CE5A853774C}"/>
              </a:ext>
            </a:extLst>
          </p:cNvPr>
          <p:cNvSpPr txBox="1"/>
          <p:nvPr/>
        </p:nvSpPr>
        <p:spPr>
          <a:xfrm>
            <a:off x="1854926" y="4732034"/>
            <a:ext cx="2830285" cy="230832"/>
          </a:xfrm>
          <a:prstGeom prst="rect">
            <a:avLst/>
          </a:prstGeom>
          <a:noFill/>
        </p:spPr>
        <p:txBody>
          <a:bodyPr wrap="square" rtlCol="0">
            <a:spAutoFit/>
          </a:bodyPr>
          <a:lstStyle/>
          <a:p>
            <a:r>
              <a:rPr lang="fr-FR" sz="900" baseline="30000">
                <a:solidFill>
                  <a:schemeClr val="bg1"/>
                </a:solidFill>
              </a:rPr>
              <a:t>*</a:t>
            </a:r>
            <a:r>
              <a:rPr lang="fr-FR" sz="900" err="1">
                <a:solidFill>
                  <a:schemeClr val="bg1"/>
                </a:solidFill>
              </a:rPr>
              <a:t>Certificate</a:t>
            </a:r>
            <a:r>
              <a:rPr lang="fr-FR" sz="900">
                <a:solidFill>
                  <a:schemeClr val="bg1"/>
                </a:solidFill>
              </a:rPr>
              <a:t> of </a:t>
            </a:r>
            <a:r>
              <a:rPr lang="fr-FR" sz="900" err="1">
                <a:solidFill>
                  <a:schemeClr val="bg1"/>
                </a:solidFill>
              </a:rPr>
              <a:t>Orthopaedic</a:t>
            </a:r>
            <a:r>
              <a:rPr lang="fr-FR" sz="900">
                <a:solidFill>
                  <a:schemeClr val="bg1"/>
                </a:solidFill>
              </a:rPr>
              <a:t> Manual </a:t>
            </a:r>
            <a:r>
              <a:rPr lang="fr-FR" sz="900" err="1">
                <a:solidFill>
                  <a:schemeClr val="bg1"/>
                </a:solidFill>
              </a:rPr>
              <a:t>Therapy</a:t>
            </a:r>
            <a:endParaRPr lang="fr-FR" sz="900">
              <a:solidFill>
                <a:schemeClr val="bg1"/>
              </a:solidFill>
            </a:endParaRPr>
          </a:p>
        </p:txBody>
      </p:sp>
      <p:pic>
        <p:nvPicPr>
          <p:cNvPr id="12" name="Image 11" descr="Une image contenant Visage humain, personne, habits, sourire&#10;&#10;Description générée automatiquement">
            <a:extLst>
              <a:ext uri="{FF2B5EF4-FFF2-40B4-BE49-F238E27FC236}">
                <a16:creationId xmlns:a16="http://schemas.microsoft.com/office/drawing/2014/main" id="{E729E2AC-A323-42E1-EEC8-3E07FAC0E3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6345" y="718755"/>
            <a:ext cx="528935" cy="522197"/>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pic>
        <p:nvPicPr>
          <p:cNvPr id="16" name="Image 15" descr="Une image contenant Visage humain, personne, habits, sourire&#10;&#10;Description générée automatiquement">
            <a:extLst>
              <a:ext uri="{FF2B5EF4-FFF2-40B4-BE49-F238E27FC236}">
                <a16:creationId xmlns:a16="http://schemas.microsoft.com/office/drawing/2014/main" id="{11DA676E-40BE-8265-25BF-6FFD4B735F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9852" y="3391428"/>
            <a:ext cx="203926" cy="201330"/>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sp>
        <p:nvSpPr>
          <p:cNvPr id="18" name="ZoneTexte 17">
            <a:extLst>
              <a:ext uri="{FF2B5EF4-FFF2-40B4-BE49-F238E27FC236}">
                <a16:creationId xmlns:a16="http://schemas.microsoft.com/office/drawing/2014/main" id="{1B9D6E82-725D-96F3-0CF1-C1097D129211}"/>
              </a:ext>
            </a:extLst>
          </p:cNvPr>
          <p:cNvSpPr txBox="1"/>
          <p:nvPr/>
        </p:nvSpPr>
        <p:spPr>
          <a:xfrm>
            <a:off x="1854926" y="4732034"/>
            <a:ext cx="2830285" cy="230832"/>
          </a:xfrm>
          <a:prstGeom prst="rect">
            <a:avLst/>
          </a:prstGeom>
          <a:noFill/>
        </p:spPr>
        <p:txBody>
          <a:bodyPr wrap="square" rtlCol="0">
            <a:spAutoFit/>
          </a:bodyPr>
          <a:lstStyle/>
          <a:p>
            <a:r>
              <a:rPr lang="fr-FR" sz="900" baseline="30000" dirty="0">
                <a:solidFill>
                  <a:schemeClr val="bg1"/>
                </a:solidFill>
              </a:rPr>
              <a:t>*</a:t>
            </a:r>
            <a:r>
              <a:rPr lang="fr-FR" sz="900" dirty="0" err="1">
                <a:solidFill>
                  <a:schemeClr val="bg1"/>
                </a:solidFill>
              </a:rPr>
              <a:t>Certificate</a:t>
            </a:r>
            <a:r>
              <a:rPr lang="fr-FR" sz="900" dirty="0">
                <a:solidFill>
                  <a:schemeClr val="bg1"/>
                </a:solidFill>
              </a:rPr>
              <a:t> of </a:t>
            </a:r>
            <a:r>
              <a:rPr lang="fr-FR" sz="900" dirty="0" err="1">
                <a:solidFill>
                  <a:schemeClr val="bg1"/>
                </a:solidFill>
              </a:rPr>
              <a:t>Orthopaedic</a:t>
            </a:r>
            <a:r>
              <a:rPr lang="fr-FR" sz="900" dirty="0">
                <a:solidFill>
                  <a:schemeClr val="bg1"/>
                </a:solidFill>
              </a:rPr>
              <a:t> Manual </a:t>
            </a:r>
            <a:r>
              <a:rPr lang="fr-FR" sz="900" dirty="0" err="1">
                <a:solidFill>
                  <a:schemeClr val="bg1"/>
                </a:solidFill>
              </a:rPr>
              <a:t>Therapy</a:t>
            </a:r>
            <a:endParaRPr lang="fr-FR" sz="900" dirty="0">
              <a:solidFill>
                <a:schemeClr val="bg1"/>
              </a:solidFill>
            </a:endParaRPr>
          </a:p>
        </p:txBody>
      </p:sp>
      <p:pic>
        <p:nvPicPr>
          <p:cNvPr id="19" name="Picture 2" descr="Spotpharma">
            <a:extLst>
              <a:ext uri="{FF2B5EF4-FFF2-40B4-BE49-F238E27FC236}">
                <a16:creationId xmlns:a16="http://schemas.microsoft.com/office/drawing/2014/main" id="{F0E3D87B-0647-669B-85B0-09B5CF93C6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5678" y="4711981"/>
            <a:ext cx="581649" cy="34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25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 coins arrondis 17">
            <a:extLst>
              <a:ext uri="{FF2B5EF4-FFF2-40B4-BE49-F238E27FC236}">
                <a16:creationId xmlns:a16="http://schemas.microsoft.com/office/drawing/2014/main" id="{9F0296D0-9D43-6614-CB11-3FB702DE9D4B}"/>
              </a:ext>
            </a:extLst>
          </p:cNvPr>
          <p:cNvSpPr/>
          <p:nvPr/>
        </p:nvSpPr>
        <p:spPr>
          <a:xfrm>
            <a:off x="3453205" y="926291"/>
            <a:ext cx="2302136" cy="3804801"/>
          </a:xfrm>
          <a:prstGeom prst="roundRect">
            <a:avLst/>
          </a:prstGeom>
          <a:solidFill>
            <a:srgbClr val="1CB6C6">
              <a:alpha val="40000"/>
            </a:srgbClr>
          </a:solidFill>
          <a:ln w="19050">
            <a:solidFill>
              <a:srgbClr val="1CB6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prstClr val="white"/>
              </a:solidFill>
            </a:endParaRPr>
          </a:p>
        </p:txBody>
      </p:sp>
      <p:sp>
        <p:nvSpPr>
          <p:cNvPr id="2" name="Titre 1">
            <a:extLst>
              <a:ext uri="{FF2B5EF4-FFF2-40B4-BE49-F238E27FC236}">
                <a16:creationId xmlns:a16="http://schemas.microsoft.com/office/drawing/2014/main" id="{D4434586-BE4B-0227-F7E9-B261C68877A1}"/>
              </a:ext>
            </a:extLst>
          </p:cNvPr>
          <p:cNvSpPr>
            <a:spLocks noGrp="1"/>
          </p:cNvSpPr>
          <p:nvPr>
            <p:ph type="title"/>
          </p:nvPr>
        </p:nvSpPr>
        <p:spPr>
          <a:xfrm>
            <a:off x="250804" y="412408"/>
            <a:ext cx="8666800" cy="249299"/>
          </a:xfrm>
        </p:spPr>
        <p:txBody>
          <a:bodyPr/>
          <a:lstStyle/>
          <a:p>
            <a:r>
              <a:rPr lang="fr-FR"/>
              <a:t>Quelles implications pour le professionnel de santé ? </a:t>
            </a:r>
          </a:p>
        </p:txBody>
      </p:sp>
      <p:sp>
        <p:nvSpPr>
          <p:cNvPr id="3" name="Espace réservé du numéro de diapositive 2">
            <a:extLst>
              <a:ext uri="{FF2B5EF4-FFF2-40B4-BE49-F238E27FC236}">
                <a16:creationId xmlns:a16="http://schemas.microsoft.com/office/drawing/2014/main" id="{8D6CD2FA-7264-A23A-2A7A-865016923A31}"/>
              </a:ext>
            </a:extLst>
          </p:cNvPr>
          <p:cNvSpPr>
            <a:spLocks noGrp="1"/>
          </p:cNvSpPr>
          <p:nvPr>
            <p:ph type="sldNum" sz="quarter" idx="10"/>
          </p:nvPr>
        </p:nvSpPr>
        <p:spPr/>
        <p:txBody>
          <a:bodyPr/>
          <a:lstStyle/>
          <a:p>
            <a:fld id="{48472333-AD7F-47E8-93D9-5C90FF74B431}" type="slidenum">
              <a:rPr lang="en-IN" smtClean="0"/>
              <a:pPr/>
              <a:t>30</a:t>
            </a:fld>
            <a:endParaRPr lang="en-IN"/>
          </a:p>
        </p:txBody>
      </p:sp>
      <p:sp>
        <p:nvSpPr>
          <p:cNvPr id="6" name="object 2">
            <a:extLst>
              <a:ext uri="{FF2B5EF4-FFF2-40B4-BE49-F238E27FC236}">
                <a16:creationId xmlns:a16="http://schemas.microsoft.com/office/drawing/2014/main" id="{CAD57067-D76B-7330-FAB8-03576126D49F}"/>
              </a:ext>
            </a:extLst>
          </p:cNvPr>
          <p:cNvSpPr txBox="1"/>
          <p:nvPr/>
        </p:nvSpPr>
        <p:spPr>
          <a:xfrm>
            <a:off x="3631147" y="1503934"/>
            <a:ext cx="1946251" cy="289823"/>
          </a:xfrm>
          <a:prstGeom prst="rect">
            <a:avLst/>
          </a:prstGeom>
        </p:spPr>
        <p:txBody>
          <a:bodyPr vert="horz" wrap="square" lIns="0" tIns="12700" rIns="0" bIns="0" rtlCol="0">
            <a:spAutoFit/>
          </a:bodyPr>
          <a:lstStyle/>
          <a:p>
            <a:pPr marL="12700" algn="ctr">
              <a:lnSpc>
                <a:spcPct val="100000"/>
              </a:lnSpc>
              <a:spcBef>
                <a:spcPts val="100"/>
              </a:spcBef>
            </a:pPr>
            <a:r>
              <a:rPr lang="fr-FR" sz="1800" b="1" spc="-10">
                <a:solidFill>
                  <a:srgbClr val="525CA3"/>
                </a:solidFill>
                <a:latin typeface="Arial"/>
                <a:cs typeface="Arial"/>
              </a:rPr>
              <a:t>Compréhension</a:t>
            </a:r>
            <a:endParaRPr lang="fr-FR" sz="1800">
              <a:solidFill>
                <a:srgbClr val="525CA3"/>
              </a:solidFill>
              <a:latin typeface="Arial"/>
              <a:cs typeface="Arial"/>
            </a:endParaRPr>
          </a:p>
        </p:txBody>
      </p:sp>
      <p:sp>
        <p:nvSpPr>
          <p:cNvPr id="7" name="object 3">
            <a:extLst>
              <a:ext uri="{FF2B5EF4-FFF2-40B4-BE49-F238E27FC236}">
                <a16:creationId xmlns:a16="http://schemas.microsoft.com/office/drawing/2014/main" id="{57160560-2A1E-7648-CE29-FC9F7D555714}"/>
              </a:ext>
            </a:extLst>
          </p:cNvPr>
          <p:cNvSpPr txBox="1"/>
          <p:nvPr/>
        </p:nvSpPr>
        <p:spPr>
          <a:xfrm>
            <a:off x="4209937" y="2326589"/>
            <a:ext cx="788670" cy="300355"/>
          </a:xfrm>
          <a:prstGeom prst="rect">
            <a:avLst/>
          </a:prstGeom>
        </p:spPr>
        <p:txBody>
          <a:bodyPr vert="horz" wrap="square" lIns="0" tIns="12700" rIns="0" bIns="0" rtlCol="0">
            <a:spAutoFit/>
          </a:bodyPr>
          <a:lstStyle/>
          <a:p>
            <a:pPr marL="12700" algn="ctr">
              <a:lnSpc>
                <a:spcPct val="100000"/>
              </a:lnSpc>
              <a:spcBef>
                <a:spcPts val="100"/>
              </a:spcBef>
            </a:pPr>
            <a:r>
              <a:rPr sz="1800" b="1" spc="-10">
                <a:solidFill>
                  <a:srgbClr val="525CA3"/>
                </a:solidFill>
                <a:latin typeface="Arial"/>
                <a:cs typeface="Arial"/>
              </a:rPr>
              <a:t>Choi</a:t>
            </a:r>
            <a:r>
              <a:rPr lang="fr-FR" sz="1800" b="1" spc="-10">
                <a:solidFill>
                  <a:srgbClr val="525CA3"/>
                </a:solidFill>
                <a:latin typeface="Arial"/>
                <a:cs typeface="Arial"/>
              </a:rPr>
              <a:t>x</a:t>
            </a:r>
            <a:endParaRPr sz="1800">
              <a:solidFill>
                <a:srgbClr val="525CA3"/>
              </a:solidFill>
              <a:latin typeface="Arial"/>
              <a:cs typeface="Arial"/>
            </a:endParaRPr>
          </a:p>
        </p:txBody>
      </p:sp>
      <p:sp>
        <p:nvSpPr>
          <p:cNvPr id="8" name="object 4">
            <a:extLst>
              <a:ext uri="{FF2B5EF4-FFF2-40B4-BE49-F238E27FC236}">
                <a16:creationId xmlns:a16="http://schemas.microsoft.com/office/drawing/2014/main" id="{EA6B6021-6CE1-8EDA-555A-3FF44C78BD6A}"/>
              </a:ext>
            </a:extLst>
          </p:cNvPr>
          <p:cNvSpPr txBox="1"/>
          <p:nvPr/>
        </p:nvSpPr>
        <p:spPr>
          <a:xfrm>
            <a:off x="4204201" y="3150235"/>
            <a:ext cx="735598" cy="289823"/>
          </a:xfrm>
          <a:prstGeom prst="rect">
            <a:avLst/>
          </a:prstGeom>
        </p:spPr>
        <p:txBody>
          <a:bodyPr vert="horz" wrap="square" lIns="0" tIns="12700" rIns="0" bIns="0" rtlCol="0">
            <a:spAutoFit/>
          </a:bodyPr>
          <a:lstStyle/>
          <a:p>
            <a:pPr marL="12700" algn="ctr">
              <a:lnSpc>
                <a:spcPct val="100000"/>
              </a:lnSpc>
              <a:spcBef>
                <a:spcPts val="100"/>
              </a:spcBef>
            </a:pPr>
            <a:r>
              <a:rPr lang="fr-FR" sz="1800" b="1" spc="-20">
                <a:solidFill>
                  <a:srgbClr val="525CA3"/>
                </a:solidFill>
                <a:latin typeface="Arial"/>
                <a:cs typeface="Arial"/>
              </a:rPr>
              <a:t>Outils </a:t>
            </a:r>
            <a:endParaRPr sz="1800">
              <a:solidFill>
                <a:srgbClr val="525CA3"/>
              </a:solidFill>
              <a:latin typeface="Arial"/>
              <a:cs typeface="Arial"/>
            </a:endParaRPr>
          </a:p>
        </p:txBody>
      </p:sp>
      <p:sp>
        <p:nvSpPr>
          <p:cNvPr id="9" name="object 5">
            <a:extLst>
              <a:ext uri="{FF2B5EF4-FFF2-40B4-BE49-F238E27FC236}">
                <a16:creationId xmlns:a16="http://schemas.microsoft.com/office/drawing/2014/main" id="{2695FDC8-6C3D-3F95-F614-FFC89AB6EC46}"/>
              </a:ext>
            </a:extLst>
          </p:cNvPr>
          <p:cNvSpPr txBox="1"/>
          <p:nvPr/>
        </p:nvSpPr>
        <p:spPr>
          <a:xfrm>
            <a:off x="3772280" y="3983422"/>
            <a:ext cx="1602105" cy="299720"/>
          </a:xfrm>
          <a:prstGeom prst="rect">
            <a:avLst/>
          </a:prstGeom>
        </p:spPr>
        <p:txBody>
          <a:bodyPr vert="horz" wrap="square" lIns="0" tIns="12700" rIns="0" bIns="0" rtlCol="0">
            <a:spAutoFit/>
          </a:bodyPr>
          <a:lstStyle/>
          <a:p>
            <a:pPr marL="12700" algn="ctr">
              <a:lnSpc>
                <a:spcPct val="100000"/>
              </a:lnSpc>
              <a:spcBef>
                <a:spcPts val="100"/>
              </a:spcBef>
            </a:pPr>
            <a:r>
              <a:rPr lang="fr-FR" sz="1800" b="1" spc="-10">
                <a:solidFill>
                  <a:srgbClr val="525CA3"/>
                </a:solidFill>
                <a:latin typeface="Arial"/>
                <a:cs typeface="Arial"/>
              </a:rPr>
              <a:t>Autonomie </a:t>
            </a:r>
            <a:endParaRPr sz="1800">
              <a:solidFill>
                <a:srgbClr val="525CA3"/>
              </a:solidFill>
              <a:latin typeface="Arial"/>
              <a:cs typeface="Arial"/>
            </a:endParaRPr>
          </a:p>
        </p:txBody>
      </p:sp>
      <p:grpSp>
        <p:nvGrpSpPr>
          <p:cNvPr id="10" name="object 7">
            <a:extLst>
              <a:ext uri="{FF2B5EF4-FFF2-40B4-BE49-F238E27FC236}">
                <a16:creationId xmlns:a16="http://schemas.microsoft.com/office/drawing/2014/main" id="{EA0FB448-224D-F1E5-2D33-33780B795C35}"/>
              </a:ext>
            </a:extLst>
          </p:cNvPr>
          <p:cNvGrpSpPr/>
          <p:nvPr/>
        </p:nvGrpSpPr>
        <p:grpSpPr>
          <a:xfrm>
            <a:off x="1534667" y="1402080"/>
            <a:ext cx="6117590" cy="958850"/>
            <a:chOff x="1534667" y="1402080"/>
            <a:chExt cx="6117590" cy="958850"/>
          </a:xfrm>
        </p:grpSpPr>
        <p:pic>
          <p:nvPicPr>
            <p:cNvPr id="11" name="object 8">
              <a:extLst>
                <a:ext uri="{FF2B5EF4-FFF2-40B4-BE49-F238E27FC236}">
                  <a16:creationId xmlns:a16="http://schemas.microsoft.com/office/drawing/2014/main" id="{FFD047DA-C5F8-F7D5-6B24-8CF74DA65BD6}"/>
                </a:ext>
              </a:extLst>
            </p:cNvPr>
            <p:cNvPicPr/>
            <p:nvPr/>
          </p:nvPicPr>
          <p:blipFill>
            <a:blip r:embed="rId2" cstate="print">
              <a:duotone>
                <a:prstClr val="black"/>
                <a:schemeClr val="accent1">
                  <a:tint val="45000"/>
                  <a:satMod val="400000"/>
                </a:schemeClr>
              </a:duotone>
            </a:blip>
            <a:stretch>
              <a:fillRect/>
            </a:stretch>
          </p:blipFill>
          <p:spPr>
            <a:xfrm>
              <a:off x="1534667" y="1453896"/>
              <a:ext cx="906780" cy="906779"/>
            </a:xfrm>
            <a:prstGeom prst="rect">
              <a:avLst/>
            </a:prstGeom>
          </p:spPr>
        </p:pic>
        <p:pic>
          <p:nvPicPr>
            <p:cNvPr id="12" name="object 9">
              <a:extLst>
                <a:ext uri="{FF2B5EF4-FFF2-40B4-BE49-F238E27FC236}">
                  <a16:creationId xmlns:a16="http://schemas.microsoft.com/office/drawing/2014/main" id="{92CE5DA2-9439-D9A3-90D6-9D9F6C970B93}"/>
                </a:ext>
              </a:extLst>
            </p:cNvPr>
            <p:cNvPicPr/>
            <p:nvPr/>
          </p:nvPicPr>
          <p:blipFill>
            <a:blip r:embed="rId3" cstate="print">
              <a:duotone>
                <a:prstClr val="black"/>
                <a:schemeClr val="accent1">
                  <a:tint val="45000"/>
                  <a:satMod val="400000"/>
                </a:schemeClr>
              </a:duotone>
            </a:blip>
            <a:stretch>
              <a:fillRect/>
            </a:stretch>
          </p:blipFill>
          <p:spPr>
            <a:xfrm>
              <a:off x="6708647" y="1402080"/>
              <a:ext cx="943355" cy="941832"/>
            </a:xfrm>
            <a:prstGeom prst="rect">
              <a:avLst/>
            </a:prstGeom>
          </p:spPr>
        </p:pic>
      </p:grpSp>
      <p:sp>
        <p:nvSpPr>
          <p:cNvPr id="13" name="object 10">
            <a:extLst>
              <a:ext uri="{FF2B5EF4-FFF2-40B4-BE49-F238E27FC236}">
                <a16:creationId xmlns:a16="http://schemas.microsoft.com/office/drawing/2014/main" id="{8910EEF3-0282-7B60-2322-0220C2561660}"/>
              </a:ext>
            </a:extLst>
          </p:cNvPr>
          <p:cNvSpPr txBox="1"/>
          <p:nvPr/>
        </p:nvSpPr>
        <p:spPr>
          <a:xfrm>
            <a:off x="843788" y="1109599"/>
            <a:ext cx="2313305" cy="228909"/>
          </a:xfrm>
          <a:prstGeom prst="rect">
            <a:avLst/>
          </a:prstGeom>
        </p:spPr>
        <p:txBody>
          <a:bodyPr vert="horz" wrap="square" lIns="0" tIns="13335" rIns="0" bIns="0" rtlCol="0">
            <a:spAutoFit/>
          </a:bodyPr>
          <a:lstStyle>
            <a:defPPr>
              <a:defRPr lang="en-US"/>
            </a:defPPr>
            <a:lvl1pPr marL="12700">
              <a:lnSpc>
                <a:spcPct val="100000"/>
              </a:lnSpc>
              <a:spcBef>
                <a:spcPts val="105"/>
              </a:spcBef>
              <a:defRPr sz="1400" b="1">
                <a:solidFill>
                  <a:srgbClr val="1CB6C6"/>
                </a:solidFill>
                <a:latin typeface="Arial"/>
                <a:cs typeface="Arial"/>
              </a:defRPr>
            </a:lvl1pPr>
          </a:lstStyle>
          <a:p>
            <a:pPr algn="ctr"/>
            <a:r>
              <a:rPr lang="fr-FR"/>
              <a:t>Grand public &amp; patients</a:t>
            </a:r>
          </a:p>
        </p:txBody>
      </p:sp>
      <p:sp>
        <p:nvSpPr>
          <p:cNvPr id="14" name="object 11">
            <a:extLst>
              <a:ext uri="{FF2B5EF4-FFF2-40B4-BE49-F238E27FC236}">
                <a16:creationId xmlns:a16="http://schemas.microsoft.com/office/drawing/2014/main" id="{061F32E2-456B-DC3E-288C-C5687627619A}"/>
              </a:ext>
            </a:extLst>
          </p:cNvPr>
          <p:cNvSpPr txBox="1"/>
          <p:nvPr/>
        </p:nvSpPr>
        <p:spPr>
          <a:xfrm>
            <a:off x="6087624" y="1109599"/>
            <a:ext cx="2489290" cy="228909"/>
          </a:xfrm>
          <a:prstGeom prst="rect">
            <a:avLst/>
          </a:prstGeom>
        </p:spPr>
        <p:txBody>
          <a:bodyPr vert="horz" wrap="square" lIns="0" tIns="13335" rIns="0" bIns="0" rtlCol="0">
            <a:spAutoFit/>
          </a:bodyPr>
          <a:lstStyle/>
          <a:p>
            <a:pPr marL="12700" algn="ctr">
              <a:lnSpc>
                <a:spcPct val="100000"/>
              </a:lnSpc>
              <a:spcBef>
                <a:spcPts val="105"/>
              </a:spcBef>
            </a:pPr>
            <a:r>
              <a:rPr lang="fr-FR" sz="1400" b="1">
                <a:solidFill>
                  <a:srgbClr val="1CB6C6"/>
                </a:solidFill>
                <a:latin typeface="Arial"/>
                <a:cs typeface="Arial"/>
              </a:rPr>
              <a:t>Pharmaciens &amp; médecins</a:t>
            </a:r>
          </a:p>
        </p:txBody>
      </p:sp>
      <p:sp>
        <p:nvSpPr>
          <p:cNvPr id="15" name="object 12">
            <a:extLst>
              <a:ext uri="{FF2B5EF4-FFF2-40B4-BE49-F238E27FC236}">
                <a16:creationId xmlns:a16="http://schemas.microsoft.com/office/drawing/2014/main" id="{9B85A7EF-08A0-BCB7-E8A2-B8D9ED5276EB}"/>
              </a:ext>
            </a:extLst>
          </p:cNvPr>
          <p:cNvSpPr txBox="1"/>
          <p:nvPr/>
        </p:nvSpPr>
        <p:spPr>
          <a:xfrm>
            <a:off x="772464" y="2375661"/>
            <a:ext cx="2313940" cy="1700466"/>
          </a:xfrm>
          <a:prstGeom prst="rect">
            <a:avLst/>
          </a:prstGeom>
        </p:spPr>
        <p:txBody>
          <a:bodyPr vert="horz" wrap="square" lIns="0" tIns="12700" rIns="0" bIns="0" rtlCol="0">
            <a:spAutoFit/>
          </a:bodyPr>
          <a:lstStyle/>
          <a:p>
            <a:pPr marL="184785" marR="63500" indent="-172720">
              <a:lnSpc>
                <a:spcPct val="100000"/>
              </a:lnSpc>
              <a:spcBef>
                <a:spcPts val="100"/>
              </a:spcBef>
              <a:buClr>
                <a:srgbClr val="1CB6C6"/>
              </a:buClr>
              <a:buFont typeface="Arial"/>
              <a:buChar char="•"/>
              <a:tabLst>
                <a:tab pos="184785" algn="l"/>
              </a:tabLst>
            </a:pPr>
            <a:r>
              <a:rPr lang="fr-FR" sz="1200" b="1">
                <a:solidFill>
                  <a:srgbClr val="1CB6C6"/>
                </a:solidFill>
                <a:latin typeface="Arial"/>
                <a:cs typeface="Arial"/>
              </a:rPr>
              <a:t>Comprendre</a:t>
            </a:r>
            <a:r>
              <a:rPr lang="fr-FR" sz="1200" b="1">
                <a:solidFill>
                  <a:srgbClr val="226194"/>
                </a:solidFill>
                <a:latin typeface="Arial"/>
                <a:cs typeface="Arial"/>
              </a:rPr>
              <a:t> </a:t>
            </a:r>
            <a:r>
              <a:rPr lang="fr-FR" sz="1200">
                <a:latin typeface="Arial"/>
                <a:cs typeface="Arial"/>
              </a:rPr>
              <a:t>que le corps a la capacité innée à se réparer</a:t>
            </a:r>
          </a:p>
          <a:p>
            <a:pPr marL="184785" marR="63500" indent="-172720">
              <a:lnSpc>
                <a:spcPct val="100000"/>
              </a:lnSpc>
              <a:spcBef>
                <a:spcPts val="100"/>
              </a:spcBef>
              <a:buClr>
                <a:srgbClr val="1CB6C6"/>
              </a:buClr>
              <a:buFont typeface="Arial"/>
              <a:buChar char="•"/>
              <a:tabLst>
                <a:tab pos="184785" algn="l"/>
              </a:tabLst>
            </a:pPr>
            <a:r>
              <a:rPr lang="fr-FR" sz="1200" b="1">
                <a:solidFill>
                  <a:srgbClr val="1CB6C6"/>
                </a:solidFill>
                <a:latin typeface="Arial"/>
                <a:cs typeface="Arial"/>
              </a:rPr>
              <a:t>Mieux appréhender </a:t>
            </a:r>
            <a:r>
              <a:rPr lang="fr-FR" sz="1200">
                <a:latin typeface="Arial"/>
                <a:cs typeface="Arial"/>
              </a:rPr>
              <a:t>les mécanismes biologiques impliqués</a:t>
            </a:r>
          </a:p>
          <a:p>
            <a:pPr marL="184785" marR="63500" indent="-172720">
              <a:lnSpc>
                <a:spcPct val="100000"/>
              </a:lnSpc>
              <a:spcBef>
                <a:spcPts val="100"/>
              </a:spcBef>
              <a:buClr>
                <a:srgbClr val="1CB6C6"/>
              </a:buClr>
              <a:buFont typeface="Arial"/>
              <a:buChar char="•"/>
              <a:tabLst>
                <a:tab pos="184785" algn="l"/>
              </a:tabLst>
            </a:pPr>
            <a:r>
              <a:rPr lang="fr-FR" sz="1200" b="1">
                <a:solidFill>
                  <a:srgbClr val="1CB6C6"/>
                </a:solidFill>
                <a:latin typeface="Arial"/>
                <a:cs typeface="Arial"/>
              </a:rPr>
              <a:t>Disposer </a:t>
            </a:r>
            <a:r>
              <a:rPr lang="fr-FR" sz="1200">
                <a:latin typeface="Arial"/>
                <a:cs typeface="Arial"/>
              </a:rPr>
              <a:t>d’une diversité de produits / solutions afin de choisir la plus adaptée à ses besoins</a:t>
            </a:r>
          </a:p>
        </p:txBody>
      </p:sp>
      <p:sp>
        <p:nvSpPr>
          <p:cNvPr id="16" name="object 13">
            <a:extLst>
              <a:ext uri="{FF2B5EF4-FFF2-40B4-BE49-F238E27FC236}">
                <a16:creationId xmlns:a16="http://schemas.microsoft.com/office/drawing/2014/main" id="{D2130DE8-DDE0-FFD4-6EF1-593A72AA7459}"/>
              </a:ext>
            </a:extLst>
          </p:cNvPr>
          <p:cNvSpPr txBox="1"/>
          <p:nvPr/>
        </p:nvSpPr>
        <p:spPr>
          <a:xfrm>
            <a:off x="5987922" y="2375661"/>
            <a:ext cx="2305685" cy="2082621"/>
          </a:xfrm>
          <a:prstGeom prst="rect">
            <a:avLst/>
          </a:prstGeom>
        </p:spPr>
        <p:txBody>
          <a:bodyPr vert="horz" wrap="square" lIns="0" tIns="12700" rIns="0" bIns="0" rtlCol="0">
            <a:spAutoFit/>
          </a:bodyPr>
          <a:lstStyle>
            <a:defPPr>
              <a:defRPr lang="en-US"/>
            </a:defPPr>
            <a:lvl1pPr marL="184785" marR="63500" indent="-172720">
              <a:lnSpc>
                <a:spcPct val="100000"/>
              </a:lnSpc>
              <a:spcBef>
                <a:spcPts val="100"/>
              </a:spcBef>
              <a:buClr>
                <a:srgbClr val="1CB6C6"/>
              </a:buClr>
              <a:buFont typeface="Arial"/>
              <a:buChar char="•"/>
              <a:tabLst>
                <a:tab pos="184785" algn="l"/>
              </a:tabLst>
              <a:defRPr sz="1200" b="1">
                <a:solidFill>
                  <a:srgbClr val="1CB6C6"/>
                </a:solidFill>
                <a:latin typeface="Arial"/>
                <a:cs typeface="Arial"/>
              </a:defRPr>
            </a:lvl1pPr>
          </a:lstStyle>
          <a:p>
            <a:r>
              <a:rPr lang="fr-FR"/>
              <a:t>Former </a:t>
            </a:r>
            <a:r>
              <a:rPr lang="fr-FR" b="0">
                <a:solidFill>
                  <a:schemeClr val="tx1"/>
                </a:solidFill>
              </a:rPr>
              <a:t>les patients au concept de réparation innée</a:t>
            </a:r>
          </a:p>
          <a:p>
            <a:r>
              <a:rPr lang="fr-FR" b="0">
                <a:solidFill>
                  <a:schemeClr val="tx1"/>
                </a:solidFill>
              </a:rPr>
              <a:t>Gagner la </a:t>
            </a:r>
            <a:r>
              <a:rPr lang="fr-FR"/>
              <a:t>confiance </a:t>
            </a:r>
            <a:r>
              <a:rPr lang="fr-FR" b="0">
                <a:solidFill>
                  <a:schemeClr val="tx1"/>
                </a:solidFill>
              </a:rPr>
              <a:t>vis-à-vis des mécanismes biologiques impliqués</a:t>
            </a:r>
          </a:p>
          <a:p>
            <a:r>
              <a:rPr lang="fr-FR"/>
              <a:t>Conseiller</a:t>
            </a:r>
            <a:r>
              <a:rPr lang="fr-FR" b="0">
                <a:solidFill>
                  <a:schemeClr val="tx1"/>
                </a:solidFill>
              </a:rPr>
              <a:t> au patient une </a:t>
            </a:r>
            <a:r>
              <a:rPr lang="fr-FR"/>
              <a:t>variété </a:t>
            </a:r>
            <a:r>
              <a:rPr lang="fr-FR" b="0">
                <a:solidFill>
                  <a:schemeClr val="tx1"/>
                </a:solidFill>
              </a:rPr>
              <a:t>de solutions combinées </a:t>
            </a:r>
          </a:p>
          <a:p>
            <a:r>
              <a:rPr lang="fr-FR" b="0">
                <a:solidFill>
                  <a:schemeClr val="tx1"/>
                </a:solidFill>
              </a:rPr>
              <a:t>Rendre le patient </a:t>
            </a:r>
            <a:r>
              <a:rPr lang="fr-FR"/>
              <a:t>autonome </a:t>
            </a:r>
            <a:r>
              <a:rPr lang="fr-FR" b="0">
                <a:solidFill>
                  <a:schemeClr val="tx1"/>
                </a:solidFill>
              </a:rPr>
              <a:t>dans sa prise en charge</a:t>
            </a:r>
          </a:p>
          <a:p>
            <a:endParaRPr lang="fr-FR"/>
          </a:p>
        </p:txBody>
      </p:sp>
      <p:sp>
        <p:nvSpPr>
          <p:cNvPr id="17" name="Rectangle: Rounded Corners 18">
            <a:extLst>
              <a:ext uri="{FF2B5EF4-FFF2-40B4-BE49-F238E27FC236}">
                <a16:creationId xmlns:a16="http://schemas.microsoft.com/office/drawing/2014/main" id="{26015B1D-125C-26CA-EC54-5C83EE621FAB}"/>
              </a:ext>
            </a:extLst>
          </p:cNvPr>
          <p:cNvSpPr/>
          <p:nvPr/>
        </p:nvSpPr>
        <p:spPr>
          <a:xfrm>
            <a:off x="505858" y="926291"/>
            <a:ext cx="8154548" cy="3804801"/>
          </a:xfrm>
          <a:prstGeom prst="roundRect">
            <a:avLst>
              <a:gd name="adj" fmla="val 5346"/>
            </a:avLst>
          </a:prstGeom>
          <a:noFill/>
          <a:ln w="19050">
            <a:solidFill>
              <a:srgbClr val="1CB6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088591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76;p7">
            <a:extLst>
              <a:ext uri="{FF2B5EF4-FFF2-40B4-BE49-F238E27FC236}">
                <a16:creationId xmlns:a16="http://schemas.microsoft.com/office/drawing/2014/main" id="{4117FE84-F2DA-5C24-9EF4-B5EE2D3C2BC5}"/>
              </a:ext>
            </a:extLst>
          </p:cNvPr>
          <p:cNvSpPr txBox="1">
            <a:spLocks/>
          </p:cNvSpPr>
          <p:nvPr/>
        </p:nvSpPr>
        <p:spPr>
          <a:xfrm>
            <a:off x="526639" y="-471694"/>
            <a:ext cx="8477999" cy="561185"/>
          </a:xfrm>
          <a:prstGeom prst="rect">
            <a:avLst/>
          </a:prstGeom>
          <a:noFill/>
          <a:ln>
            <a:noFill/>
          </a:ln>
        </p:spPr>
        <p:txBody>
          <a:bodyPr spcFirstLastPara="1" vert="horz" wrap="square" lIns="0" tIns="0" rIns="0" bIns="0" rtlCol="0" anchor="t" anchorCtr="0">
            <a:normAutofit/>
          </a:bodyPr>
          <a:lst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a:lstStyle>
          <a:p>
            <a:pPr algn="l">
              <a:buSzPts val="2200"/>
            </a:pPr>
            <a:endParaRPr lang="fr-FR" sz="2100" cap="all">
              <a:latin typeface="Arial" panose="020B0604020202020204" pitchFamily="34" charset="0"/>
              <a:ea typeface="Verdana" panose="020B0604030504040204" pitchFamily="34" charset="0"/>
              <a:cs typeface="Arial" panose="020B0604020202020204" pitchFamily="34" charset="0"/>
            </a:endParaRPr>
          </a:p>
        </p:txBody>
      </p:sp>
      <p:sp>
        <p:nvSpPr>
          <p:cNvPr id="3" name="Titre 2">
            <a:extLst>
              <a:ext uri="{FF2B5EF4-FFF2-40B4-BE49-F238E27FC236}">
                <a16:creationId xmlns:a16="http://schemas.microsoft.com/office/drawing/2014/main" id="{B3634F09-C7CF-C588-2812-D4E1F5F868D7}"/>
              </a:ext>
            </a:extLst>
          </p:cNvPr>
          <p:cNvSpPr>
            <a:spLocks noGrp="1"/>
          </p:cNvSpPr>
          <p:nvPr>
            <p:ph type="title"/>
          </p:nvPr>
        </p:nvSpPr>
        <p:spPr>
          <a:xfrm>
            <a:off x="250804" y="412408"/>
            <a:ext cx="8666800" cy="249299"/>
          </a:xfrm>
        </p:spPr>
        <p:txBody>
          <a:bodyPr/>
          <a:lstStyle/>
          <a:p>
            <a:r>
              <a:rPr lang="fr-FR"/>
              <a:t>Quels conseils au comptoir ? </a:t>
            </a:r>
          </a:p>
        </p:txBody>
      </p:sp>
      <p:sp>
        <p:nvSpPr>
          <p:cNvPr id="5" name="Espace réservé du contenu 4">
            <a:extLst>
              <a:ext uri="{FF2B5EF4-FFF2-40B4-BE49-F238E27FC236}">
                <a16:creationId xmlns:a16="http://schemas.microsoft.com/office/drawing/2014/main" id="{259F0884-E0BB-8CC1-BDB4-099A0A061B29}"/>
              </a:ext>
            </a:extLst>
          </p:cNvPr>
          <p:cNvSpPr>
            <a:spLocks noGrp="1"/>
          </p:cNvSpPr>
          <p:nvPr>
            <p:ph sz="quarter" idx="11"/>
          </p:nvPr>
        </p:nvSpPr>
        <p:spPr>
          <a:xfrm>
            <a:off x="250825" y="828675"/>
            <a:ext cx="8666163" cy="3813223"/>
          </a:xfrm>
        </p:spPr>
        <p:txBody>
          <a:bodyPr/>
          <a:lstStyle/>
          <a:p>
            <a:pPr marL="0" indent="0">
              <a:buNone/>
            </a:pPr>
            <a:endParaRPr lang="fr-FR" dirty="0"/>
          </a:p>
          <a:p>
            <a:pPr marL="0" indent="0" algn="ctr">
              <a:lnSpc>
                <a:spcPct val="107000"/>
              </a:lnSpc>
              <a:spcAft>
                <a:spcPts val="600"/>
              </a:spcAft>
              <a:buNone/>
            </a:pPr>
            <a:r>
              <a:rPr lang="fr-FR" sz="1400" kern="100" dirty="0">
                <a:latin typeface="Arial" panose="020B0604020202020204" pitchFamily="34" charset="0"/>
                <a:ea typeface="Calibri" panose="020F0502020204030204" pitchFamily="34" charset="0"/>
                <a:cs typeface="Arial" panose="020B0604020202020204" pitchFamily="34" charset="0"/>
              </a:rPr>
              <a:t>Aborder les douleurs au comptoir se passe toujours par un questionnement du patient : </a:t>
            </a:r>
            <a:br>
              <a:rPr lang="fr-FR" sz="1400" kern="100" dirty="0">
                <a:latin typeface="Arial" panose="020B0604020202020204" pitchFamily="34" charset="0"/>
                <a:ea typeface="Calibri" panose="020F0502020204030204" pitchFamily="34" charset="0"/>
                <a:cs typeface="Arial" panose="020B0604020202020204" pitchFamily="34" charset="0"/>
              </a:rPr>
            </a:br>
            <a:r>
              <a:rPr lang="fr-FR" sz="1400" kern="100" dirty="0">
                <a:latin typeface="Arial" panose="020B0604020202020204" pitchFamily="34" charset="0"/>
                <a:ea typeface="Calibri" panose="020F0502020204030204" pitchFamily="34" charset="0"/>
                <a:cs typeface="Arial" panose="020B0604020202020204" pitchFamily="34" charset="0"/>
              </a:rPr>
              <a:t>âge, sexe, poids, vie sédentaire, activité physique ? </a:t>
            </a:r>
          </a:p>
          <a:p>
            <a:pPr marL="0" indent="0" algn="ctr">
              <a:lnSpc>
                <a:spcPct val="107000"/>
              </a:lnSpc>
              <a:spcAft>
                <a:spcPts val="600"/>
              </a:spcAft>
              <a:buNone/>
            </a:pPr>
            <a:endParaRPr lang="fr-FR" sz="1400" kern="100" dirty="0">
              <a:latin typeface="Arial" panose="020B0604020202020204" pitchFamily="34" charset="0"/>
              <a:ea typeface="Calibri" panose="020F0502020204030204" pitchFamily="34" charset="0"/>
              <a:cs typeface="Arial" panose="020B0604020202020204" pitchFamily="34" charset="0"/>
            </a:endParaRPr>
          </a:p>
          <a:p>
            <a:pPr marL="0" indent="0" algn="ctr">
              <a:lnSpc>
                <a:spcPct val="107000"/>
              </a:lnSpc>
              <a:spcAft>
                <a:spcPts val="600"/>
              </a:spcAft>
              <a:buNone/>
            </a:pPr>
            <a:endParaRPr lang="fr-FR" sz="1400" kern="1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600"/>
              </a:spcAft>
            </a:pPr>
            <a:endParaRPr lang="fr-FR" sz="1400" kern="1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600"/>
              </a:spcAft>
            </a:pPr>
            <a:endParaRPr lang="fr-FR" sz="1400" kern="100" dirty="0">
              <a:latin typeface="Arial" panose="020B0604020202020204" pitchFamily="34" charset="0"/>
              <a:ea typeface="Calibri" panose="020F0502020204030204" pitchFamily="34" charset="0"/>
              <a:cs typeface="Arial" panose="020B0604020202020204" pitchFamily="34" charset="0"/>
            </a:endParaRPr>
          </a:p>
          <a:p>
            <a:pPr marL="0" indent="0" algn="ctr">
              <a:lnSpc>
                <a:spcPct val="107000"/>
              </a:lnSpc>
              <a:spcAft>
                <a:spcPts val="600"/>
              </a:spcAft>
              <a:buNone/>
            </a:pPr>
            <a:endParaRPr lang="fr-FR" sz="1400" kern="100" dirty="0">
              <a:latin typeface="Arial" panose="020B0604020202020204" pitchFamily="34" charset="0"/>
              <a:ea typeface="Calibri" panose="020F0502020204030204" pitchFamily="34" charset="0"/>
              <a:cs typeface="Arial" panose="020B0604020202020204" pitchFamily="34" charset="0"/>
            </a:endParaRPr>
          </a:p>
          <a:p>
            <a:pPr marL="0" indent="0" algn="ctr">
              <a:lnSpc>
                <a:spcPct val="107000"/>
              </a:lnSpc>
              <a:spcAft>
                <a:spcPts val="600"/>
              </a:spcAft>
              <a:buNone/>
            </a:pPr>
            <a:endParaRPr lang="fr-FR" kern="100" dirty="0">
              <a:latin typeface="Arial" panose="020B0604020202020204" pitchFamily="34" charset="0"/>
              <a:ea typeface="Calibri" panose="020F0502020204030204" pitchFamily="34" charset="0"/>
              <a:cs typeface="Arial" panose="020B0604020202020204" pitchFamily="34" charset="0"/>
            </a:endParaRPr>
          </a:p>
          <a:p>
            <a:pPr marL="0" indent="0" algn="ctr">
              <a:lnSpc>
                <a:spcPct val="107000"/>
              </a:lnSpc>
              <a:spcAft>
                <a:spcPts val="600"/>
              </a:spcAft>
              <a:buNone/>
            </a:pPr>
            <a:r>
              <a:rPr lang="fr-FR" sz="1400" kern="100" dirty="0">
                <a:latin typeface="Arial" panose="020B0604020202020204" pitchFamily="34" charset="0"/>
                <a:ea typeface="Calibri" panose="020F0502020204030204" pitchFamily="34" charset="0"/>
                <a:cs typeface="Arial" panose="020B0604020202020204" pitchFamily="34" charset="0"/>
              </a:rPr>
              <a:t>Une douleur aiguë implique une mise au repos immédiate de la zone concernée. Protocole GREC</a:t>
            </a:r>
            <a:r>
              <a:rPr lang="fr-FR" sz="1400" kern="100" baseline="30000" dirty="0">
                <a:latin typeface="Arial" panose="020B0604020202020204" pitchFamily="34" charset="0"/>
                <a:ea typeface="Calibri" panose="020F0502020204030204" pitchFamily="34" charset="0"/>
                <a:cs typeface="Arial" panose="020B0604020202020204" pitchFamily="34" charset="0"/>
              </a:rPr>
              <a:t>*</a:t>
            </a:r>
            <a:r>
              <a:rPr lang="fr-FR" sz="1400" kern="100" dirty="0">
                <a:latin typeface="Arial" panose="020B0604020202020204" pitchFamily="34" charset="0"/>
                <a:ea typeface="Calibri" panose="020F0502020204030204" pitchFamily="34" charset="0"/>
                <a:cs typeface="Arial" panose="020B0604020202020204" pitchFamily="34" charset="0"/>
              </a:rPr>
              <a:t> en attendant la consultation. Antalgique (paracétamol), pas d’AINS et pas de corticoïdes d’emblée. </a:t>
            </a:r>
          </a:p>
          <a:p>
            <a:pPr marL="0" indent="0">
              <a:buNone/>
            </a:pPr>
            <a:endParaRPr lang="fr-FR" dirty="0"/>
          </a:p>
        </p:txBody>
      </p:sp>
      <p:sp>
        <p:nvSpPr>
          <p:cNvPr id="8" name="Rectangle : coins arrondis 7">
            <a:extLst>
              <a:ext uri="{FF2B5EF4-FFF2-40B4-BE49-F238E27FC236}">
                <a16:creationId xmlns:a16="http://schemas.microsoft.com/office/drawing/2014/main" id="{9BFBBDAF-31CD-653E-11CB-5A702F1F9236}"/>
              </a:ext>
            </a:extLst>
          </p:cNvPr>
          <p:cNvSpPr/>
          <p:nvPr/>
        </p:nvSpPr>
        <p:spPr>
          <a:xfrm>
            <a:off x="1801860" y="1761624"/>
            <a:ext cx="5521362" cy="1620252"/>
          </a:xfrm>
          <a:prstGeom prst="roundRect">
            <a:avLst/>
          </a:prstGeom>
          <a:gradFill>
            <a:gsLst>
              <a:gs pos="0">
                <a:srgbClr val="1A4E7C"/>
              </a:gs>
              <a:gs pos="100000">
                <a:srgbClr val="1CB6C6">
                  <a:shade val="100000"/>
                  <a:satMod val="115000"/>
                </a:srgbClr>
              </a:gs>
            </a:gsLst>
            <a:lin ang="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marL="0" indent="0" algn="ctr">
              <a:lnSpc>
                <a:spcPct val="107000"/>
              </a:lnSpc>
              <a:spcAft>
                <a:spcPts val="600"/>
              </a:spcAft>
              <a:buNone/>
            </a:pPr>
            <a:endParaRPr lang="fr-FR" sz="1600"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indent="0" algn="ctr">
              <a:lnSpc>
                <a:spcPct val="107000"/>
              </a:lnSpc>
              <a:spcAft>
                <a:spcPts val="600"/>
              </a:spcAft>
              <a:buNone/>
            </a:pPr>
            <a:r>
              <a:rPr lang="fr-FR" sz="1600" kern="100" dirty="0">
                <a:solidFill>
                  <a:schemeClr val="bg1"/>
                </a:solidFill>
                <a:latin typeface="Arial" panose="020B0604020202020204" pitchFamily="34" charset="0"/>
                <a:ea typeface="Calibri" panose="020F0502020204030204" pitchFamily="34" charset="0"/>
                <a:cs typeface="Arial" panose="020B0604020202020204" pitchFamily="34" charset="0"/>
              </a:rPr>
              <a:t>2 règles d’or : </a:t>
            </a:r>
          </a:p>
          <a:p>
            <a:pPr marL="0" indent="0" algn="ctr">
              <a:lnSpc>
                <a:spcPct val="107000"/>
              </a:lnSpc>
              <a:spcAft>
                <a:spcPts val="600"/>
              </a:spcAft>
              <a:buNone/>
            </a:pPr>
            <a:r>
              <a:rPr lang="fr-FR" sz="1600" kern="1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1600" b="1" i="1" kern="100" dirty="0">
                <a:solidFill>
                  <a:schemeClr val="bg1"/>
                </a:solidFill>
                <a:latin typeface="Arial" panose="020B0604020202020204" pitchFamily="34" charset="0"/>
                <a:ea typeface="Calibri" panose="020F0502020204030204" pitchFamily="34" charset="0"/>
                <a:cs typeface="Arial" panose="020B0604020202020204" pitchFamily="34" charset="0"/>
              </a:rPr>
              <a:t>Soyez à l’écoute de votre corps ! </a:t>
            </a:r>
            <a:r>
              <a:rPr lang="fr-FR" sz="1600" kern="100" dirty="0">
                <a:solidFill>
                  <a:schemeClr val="bg1"/>
                </a:solidFill>
                <a:latin typeface="Arial" panose="020B0604020202020204" pitchFamily="34" charset="0"/>
                <a:ea typeface="Calibri" panose="020F0502020204030204" pitchFamily="34" charset="0"/>
                <a:cs typeface="Arial" panose="020B0604020202020204" pitchFamily="34" charset="0"/>
              </a:rPr>
              <a:t>»</a:t>
            </a:r>
          </a:p>
          <a:p>
            <a:pPr algn="ctr">
              <a:lnSpc>
                <a:spcPct val="107000"/>
              </a:lnSpc>
              <a:spcAft>
                <a:spcPts val="600"/>
              </a:spcAft>
            </a:pPr>
            <a:r>
              <a:rPr lang="fr-FR" sz="1600" b="1" i="1" dirty="0">
                <a:solidFill>
                  <a:schemeClr val="bg1"/>
                </a:solidFill>
              </a:rPr>
              <a:t>« Personne n’est suffisamment en bonne santé pour </a:t>
            </a:r>
          </a:p>
          <a:p>
            <a:pPr algn="ctr">
              <a:lnSpc>
                <a:spcPct val="107000"/>
              </a:lnSpc>
              <a:spcAft>
                <a:spcPts val="600"/>
              </a:spcAft>
            </a:pPr>
            <a:r>
              <a:rPr lang="fr-FR" sz="1600" b="1" i="1" dirty="0">
                <a:solidFill>
                  <a:schemeClr val="bg1"/>
                </a:solidFill>
              </a:rPr>
              <a:t>se passer d’activité physique »</a:t>
            </a:r>
          </a:p>
          <a:p>
            <a:pPr marL="0" indent="0" algn="ctr">
              <a:lnSpc>
                <a:spcPct val="107000"/>
              </a:lnSpc>
              <a:spcAft>
                <a:spcPts val="600"/>
              </a:spcAft>
              <a:buNone/>
            </a:pPr>
            <a:endParaRPr lang="fr-FR" sz="1600"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C3636E4C-9EEF-546F-09C6-51E74225079F}"/>
              </a:ext>
            </a:extLst>
          </p:cNvPr>
          <p:cNvSpPr txBox="1"/>
          <p:nvPr/>
        </p:nvSpPr>
        <p:spPr>
          <a:xfrm>
            <a:off x="526639" y="4615676"/>
            <a:ext cx="2795451" cy="230832"/>
          </a:xfrm>
          <a:prstGeom prst="rect">
            <a:avLst/>
          </a:prstGeom>
          <a:noFill/>
        </p:spPr>
        <p:txBody>
          <a:bodyPr wrap="square" rtlCol="0">
            <a:spAutoFit/>
          </a:bodyPr>
          <a:lstStyle/>
          <a:p>
            <a:r>
              <a:rPr lang="fr-FR" sz="900" baseline="30000"/>
              <a:t>*</a:t>
            </a:r>
            <a:r>
              <a:rPr lang="fr-FR" sz="900"/>
              <a:t>Glace, Repos, Élévation, Compression</a:t>
            </a:r>
          </a:p>
        </p:txBody>
      </p:sp>
    </p:spTree>
    <p:extLst>
      <p:ext uri="{BB962C8B-B14F-4D97-AF65-F5344CB8AC3E}">
        <p14:creationId xmlns:p14="http://schemas.microsoft.com/office/powerpoint/2010/main" val="768766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C18D775-46B1-954B-2ADD-875B7257DD48}"/>
              </a:ext>
            </a:extLst>
          </p:cNvPr>
          <p:cNvSpPr>
            <a:spLocks noGrp="1"/>
          </p:cNvSpPr>
          <p:nvPr>
            <p:ph type="sldNum" sz="quarter" idx="10"/>
          </p:nvPr>
        </p:nvSpPr>
        <p:spPr/>
        <p:txBody>
          <a:bodyPr/>
          <a:lstStyle/>
          <a:p>
            <a:pPr defTabSz="457189"/>
            <a:fld id="{48472333-AD7F-47E8-93D9-5C90FF74B431}" type="slidenum">
              <a:rPr lang="en-IN">
                <a:solidFill>
                  <a:prstClr val="black"/>
                </a:solidFill>
                <a:latin typeface="Arial"/>
              </a:rPr>
              <a:pPr defTabSz="457189"/>
              <a:t>32</a:t>
            </a:fld>
            <a:endParaRPr lang="en-IN">
              <a:solidFill>
                <a:prstClr val="black"/>
              </a:solidFill>
              <a:latin typeface="Arial"/>
            </a:endParaRPr>
          </a:p>
        </p:txBody>
      </p:sp>
      <p:sp>
        <p:nvSpPr>
          <p:cNvPr id="5" name="Espace réservé du texte 4">
            <a:extLst>
              <a:ext uri="{FF2B5EF4-FFF2-40B4-BE49-F238E27FC236}">
                <a16:creationId xmlns:a16="http://schemas.microsoft.com/office/drawing/2014/main" id="{5A33B9EC-F8E8-FD63-EAD9-36E9A131F9D9}"/>
              </a:ext>
            </a:extLst>
          </p:cNvPr>
          <p:cNvSpPr>
            <a:spLocks noGrp="1"/>
          </p:cNvSpPr>
          <p:nvPr>
            <p:ph type="body" sz="quarter" idx="12"/>
          </p:nvPr>
        </p:nvSpPr>
        <p:spPr>
          <a:xfrm>
            <a:off x="250804" y="4930898"/>
            <a:ext cx="6862764" cy="123111"/>
          </a:xfrm>
        </p:spPr>
        <p:txBody>
          <a:bodyPr/>
          <a:lstStyle/>
          <a:p>
            <a:r>
              <a:rPr lang="fr-FR" dirty="0"/>
              <a:t>Ministère chargé des sports</a:t>
            </a:r>
          </a:p>
        </p:txBody>
      </p:sp>
      <p:sp>
        <p:nvSpPr>
          <p:cNvPr id="43" name="ZoneTexte 42">
            <a:extLst>
              <a:ext uri="{FF2B5EF4-FFF2-40B4-BE49-F238E27FC236}">
                <a16:creationId xmlns:a16="http://schemas.microsoft.com/office/drawing/2014/main" id="{CAB3317D-9E11-5FB6-A085-A3C33F458D66}"/>
              </a:ext>
            </a:extLst>
          </p:cNvPr>
          <p:cNvSpPr txBox="1"/>
          <p:nvPr/>
        </p:nvSpPr>
        <p:spPr>
          <a:xfrm>
            <a:off x="4135987" y="4683165"/>
            <a:ext cx="4581236" cy="338554"/>
          </a:xfrm>
          <a:prstGeom prst="rect">
            <a:avLst/>
          </a:prstGeom>
          <a:noFill/>
          <a:ln>
            <a:noFill/>
          </a:ln>
          <a:effectLst/>
        </p:spPr>
        <p:txBody>
          <a:bodyPr wrap="square" lIns="81000" rIns="81000" rtlCol="0" anchor="ctr">
            <a:noAutofit/>
          </a:bodyPr>
          <a:lstStyle>
            <a:defPPr>
              <a:defRPr lang="en-US"/>
            </a:defPPr>
            <a:lvl1pPr algn="ctr">
              <a:defRPr sz="1600" b="1" i="1">
                <a:gradFill>
                  <a:gsLst>
                    <a:gs pos="0">
                      <a:srgbClr val="1A4E7C"/>
                    </a:gs>
                    <a:gs pos="100000">
                      <a:srgbClr val="1CB6C6">
                        <a:shade val="100000"/>
                        <a:satMod val="115000"/>
                      </a:srgbClr>
                    </a:gs>
                  </a:gsLst>
                  <a:lin ang="0" scaled="1"/>
                </a:gradFill>
                <a:cs typeface="Arial" pitchFamily="34" charset="0"/>
              </a:defRPr>
            </a:lvl1pPr>
          </a:lstStyle>
          <a:p>
            <a:pPr defTabSz="457189"/>
            <a:endParaRPr lang="fr-FR" sz="2000" i="0" dirty="0">
              <a:latin typeface="Arial"/>
            </a:endParaRPr>
          </a:p>
        </p:txBody>
      </p:sp>
      <p:sp>
        <p:nvSpPr>
          <p:cNvPr id="2" name="Rectangle : coins arrondis 1">
            <a:extLst>
              <a:ext uri="{FF2B5EF4-FFF2-40B4-BE49-F238E27FC236}">
                <a16:creationId xmlns:a16="http://schemas.microsoft.com/office/drawing/2014/main" id="{580D8B56-C107-5D3C-B214-AE6C2E128B14}"/>
              </a:ext>
            </a:extLst>
          </p:cNvPr>
          <p:cNvSpPr/>
          <p:nvPr/>
        </p:nvSpPr>
        <p:spPr>
          <a:xfrm>
            <a:off x="561116" y="291960"/>
            <a:ext cx="2554014" cy="365564"/>
          </a:xfrm>
          <a:prstGeom prst="roundRect">
            <a:avLst>
              <a:gd name="adj" fmla="val 50000"/>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189"/>
            <a:r>
              <a:rPr lang="fr-FR" b="1" dirty="0">
                <a:gradFill>
                  <a:gsLst>
                    <a:gs pos="0">
                      <a:srgbClr val="1A4E7C"/>
                    </a:gs>
                    <a:gs pos="100000">
                      <a:srgbClr val="1CB6C6">
                        <a:shade val="100000"/>
                        <a:satMod val="115000"/>
                      </a:srgbClr>
                    </a:gs>
                  </a:gsLst>
                  <a:lin ang="0" scaled="1"/>
                </a:gradFill>
                <a:latin typeface="Arial" panose="020B0604020202020204" pitchFamily="34" charset="0"/>
                <a:cs typeface="Arial" panose="020B0604020202020204" pitchFamily="34" charset="0"/>
              </a:rPr>
              <a:t>Sédentarité</a:t>
            </a:r>
          </a:p>
        </p:txBody>
      </p:sp>
      <p:sp>
        <p:nvSpPr>
          <p:cNvPr id="4" name="Rectangle : coins arrondis 3">
            <a:extLst>
              <a:ext uri="{FF2B5EF4-FFF2-40B4-BE49-F238E27FC236}">
                <a16:creationId xmlns:a16="http://schemas.microsoft.com/office/drawing/2014/main" id="{69C56583-8A8D-1340-B222-750A1231DAC8}"/>
              </a:ext>
            </a:extLst>
          </p:cNvPr>
          <p:cNvSpPr/>
          <p:nvPr/>
        </p:nvSpPr>
        <p:spPr>
          <a:xfrm>
            <a:off x="5042527" y="296044"/>
            <a:ext cx="2894225" cy="365564"/>
          </a:xfrm>
          <a:prstGeom prst="roundRect">
            <a:avLst>
              <a:gd name="adj" fmla="val 50000"/>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189"/>
            <a:r>
              <a:rPr lang="fr-FR" b="1" dirty="0">
                <a:gradFill>
                  <a:gsLst>
                    <a:gs pos="0">
                      <a:srgbClr val="1A4E7C"/>
                    </a:gs>
                    <a:gs pos="100000">
                      <a:srgbClr val="1CB6C6">
                        <a:shade val="100000"/>
                        <a:satMod val="115000"/>
                      </a:srgbClr>
                    </a:gs>
                  </a:gsLst>
                  <a:lin ang="0" scaled="1"/>
                </a:gradFill>
                <a:latin typeface="Arial" panose="020B0604020202020204" pitchFamily="34" charset="0"/>
                <a:cs typeface="Arial" panose="020B0604020202020204" pitchFamily="34" charset="0"/>
              </a:rPr>
              <a:t>Activité physique</a:t>
            </a:r>
          </a:p>
        </p:txBody>
      </p:sp>
      <p:sp>
        <p:nvSpPr>
          <p:cNvPr id="7" name="ZoneTexte 6">
            <a:extLst>
              <a:ext uri="{FF2B5EF4-FFF2-40B4-BE49-F238E27FC236}">
                <a16:creationId xmlns:a16="http://schemas.microsoft.com/office/drawing/2014/main" id="{D8CAA349-36A3-B68B-55B9-ADCFB4CE0A4E}"/>
              </a:ext>
            </a:extLst>
          </p:cNvPr>
          <p:cNvSpPr txBox="1"/>
          <p:nvPr/>
        </p:nvSpPr>
        <p:spPr>
          <a:xfrm>
            <a:off x="1124453" y="989899"/>
            <a:ext cx="3252999" cy="477054"/>
          </a:xfrm>
          <a:prstGeom prst="rect">
            <a:avLst/>
          </a:prstGeom>
          <a:noFill/>
        </p:spPr>
        <p:txBody>
          <a:bodyPr wrap="square" rtlCol="0">
            <a:spAutoFit/>
          </a:bodyPr>
          <a:lstStyle/>
          <a:p>
            <a:pPr defTabSz="457189"/>
            <a:r>
              <a:rPr lang="fr-FR" sz="1400" b="1" dirty="0">
                <a:solidFill>
                  <a:srgbClr val="1CB6C6"/>
                </a:solidFill>
                <a:latin typeface="Arial" panose="020B0604020202020204" pitchFamily="34" charset="0"/>
                <a:cs typeface="Arial" panose="020B0604020202020204" pitchFamily="34" charset="0"/>
              </a:rPr>
              <a:t>Déplacements motorisés</a:t>
            </a:r>
          </a:p>
          <a:p>
            <a:pPr defTabSz="457189"/>
            <a:r>
              <a:rPr lang="fr-FR" sz="1100" dirty="0">
                <a:solidFill>
                  <a:prstClr val="black"/>
                </a:solidFill>
                <a:latin typeface="Arial" panose="020B0604020202020204" pitchFamily="34" charset="0"/>
                <a:cs typeface="Arial" panose="020B0604020202020204" pitchFamily="34" charset="0"/>
              </a:rPr>
              <a:t>(voiture, bus, trottinette électrique…)</a:t>
            </a:r>
          </a:p>
        </p:txBody>
      </p:sp>
      <p:sp>
        <p:nvSpPr>
          <p:cNvPr id="9" name="ZoneTexte 8">
            <a:extLst>
              <a:ext uri="{FF2B5EF4-FFF2-40B4-BE49-F238E27FC236}">
                <a16:creationId xmlns:a16="http://schemas.microsoft.com/office/drawing/2014/main" id="{B87AA3CA-0A2B-308D-8007-9330C7B0394D}"/>
              </a:ext>
            </a:extLst>
          </p:cNvPr>
          <p:cNvSpPr txBox="1"/>
          <p:nvPr/>
        </p:nvSpPr>
        <p:spPr>
          <a:xfrm>
            <a:off x="5680550" y="989898"/>
            <a:ext cx="4252713" cy="477054"/>
          </a:xfrm>
          <a:prstGeom prst="rect">
            <a:avLst/>
          </a:prstGeom>
          <a:noFill/>
        </p:spPr>
        <p:txBody>
          <a:bodyPr wrap="square" rtlCol="0">
            <a:spAutoFit/>
          </a:bodyPr>
          <a:lstStyle/>
          <a:p>
            <a:pPr defTabSz="457189"/>
            <a:r>
              <a:rPr lang="fr-FR" sz="1400" b="1" dirty="0">
                <a:solidFill>
                  <a:srgbClr val="1CB6C6"/>
                </a:solidFill>
                <a:latin typeface="Arial" panose="020B0604020202020204" pitchFamily="34" charset="0"/>
                <a:cs typeface="Arial" panose="020B0604020202020204" pitchFamily="34" charset="0"/>
              </a:rPr>
              <a:t>Déplacements actifs</a:t>
            </a:r>
          </a:p>
          <a:p>
            <a:pPr defTabSz="457189"/>
            <a:r>
              <a:rPr lang="fr-FR" sz="1100" dirty="0">
                <a:solidFill>
                  <a:prstClr val="black"/>
                </a:solidFill>
                <a:latin typeface="Arial" panose="020B0604020202020204" pitchFamily="34" charset="0"/>
                <a:cs typeface="Arial" panose="020B0604020202020204" pitchFamily="34" charset="0"/>
              </a:rPr>
              <a:t>(vélo, roller, marche, trottinette sans moteur…)</a:t>
            </a:r>
          </a:p>
        </p:txBody>
      </p:sp>
      <p:sp>
        <p:nvSpPr>
          <p:cNvPr id="10" name="ZoneTexte 9">
            <a:extLst>
              <a:ext uri="{FF2B5EF4-FFF2-40B4-BE49-F238E27FC236}">
                <a16:creationId xmlns:a16="http://schemas.microsoft.com/office/drawing/2014/main" id="{2482BD9E-AE89-A07E-DF3A-9CF3ECAE2878}"/>
              </a:ext>
            </a:extLst>
          </p:cNvPr>
          <p:cNvSpPr txBox="1"/>
          <p:nvPr/>
        </p:nvSpPr>
        <p:spPr>
          <a:xfrm>
            <a:off x="1124453" y="1842310"/>
            <a:ext cx="4252714" cy="477054"/>
          </a:xfrm>
          <a:prstGeom prst="rect">
            <a:avLst/>
          </a:prstGeom>
          <a:noFill/>
        </p:spPr>
        <p:txBody>
          <a:bodyPr wrap="square" rtlCol="0">
            <a:spAutoFit/>
          </a:bodyPr>
          <a:lstStyle/>
          <a:p>
            <a:pPr defTabSz="457189"/>
            <a:r>
              <a:rPr lang="fr-FR" sz="1400" b="1" dirty="0">
                <a:solidFill>
                  <a:srgbClr val="1CB6C6"/>
                </a:solidFill>
                <a:latin typeface="Arial" panose="020B0604020202020204" pitchFamily="34" charset="0"/>
                <a:cs typeface="Arial" panose="020B0604020202020204" pitchFamily="34" charset="0"/>
              </a:rPr>
              <a:t>Activité professionnelle sédentaire </a:t>
            </a:r>
          </a:p>
          <a:p>
            <a:pPr defTabSz="457189"/>
            <a:r>
              <a:rPr lang="fr-FR" sz="1100" dirty="0">
                <a:solidFill>
                  <a:prstClr val="black"/>
                </a:solidFill>
                <a:latin typeface="Arial" panose="020B0604020202020204" pitchFamily="34" charset="0"/>
                <a:cs typeface="Arial" panose="020B0604020202020204" pitchFamily="34" charset="0"/>
              </a:rPr>
              <a:t>(assis devant un ordinateur ou en réunion…)</a:t>
            </a:r>
          </a:p>
        </p:txBody>
      </p:sp>
      <p:sp>
        <p:nvSpPr>
          <p:cNvPr id="11" name="ZoneTexte 10">
            <a:extLst>
              <a:ext uri="{FF2B5EF4-FFF2-40B4-BE49-F238E27FC236}">
                <a16:creationId xmlns:a16="http://schemas.microsoft.com/office/drawing/2014/main" id="{0E748B7E-A393-1D7F-C76A-A9BC438DB561}"/>
              </a:ext>
            </a:extLst>
          </p:cNvPr>
          <p:cNvSpPr txBox="1"/>
          <p:nvPr/>
        </p:nvSpPr>
        <p:spPr>
          <a:xfrm>
            <a:off x="5680551" y="1842310"/>
            <a:ext cx="4252714" cy="477054"/>
          </a:xfrm>
          <a:prstGeom prst="rect">
            <a:avLst/>
          </a:prstGeom>
          <a:noFill/>
        </p:spPr>
        <p:txBody>
          <a:bodyPr wrap="square" rtlCol="0">
            <a:spAutoFit/>
          </a:bodyPr>
          <a:lstStyle/>
          <a:p>
            <a:pPr defTabSz="457189"/>
            <a:r>
              <a:rPr lang="fr-FR" sz="1400" b="1" dirty="0">
                <a:solidFill>
                  <a:srgbClr val="1CB6C6"/>
                </a:solidFill>
                <a:latin typeface="Arial" panose="020B0604020202020204" pitchFamily="34" charset="0"/>
                <a:cs typeface="Arial" panose="020B0604020202020204" pitchFamily="34" charset="0"/>
              </a:rPr>
              <a:t>Activité professionnelle + active </a:t>
            </a:r>
          </a:p>
          <a:p>
            <a:pPr defTabSz="457189"/>
            <a:r>
              <a:rPr lang="fr-FR" sz="1100" dirty="0">
                <a:solidFill>
                  <a:prstClr val="black"/>
                </a:solidFill>
                <a:latin typeface="Arial" panose="020B0604020202020204" pitchFamily="34" charset="0"/>
                <a:cs typeface="Arial" panose="020B0604020202020204" pitchFamily="34" charset="0"/>
              </a:rPr>
              <a:t>(métiers manuels, montée d’escaliers…)</a:t>
            </a:r>
          </a:p>
        </p:txBody>
      </p:sp>
      <p:sp>
        <p:nvSpPr>
          <p:cNvPr id="12" name="ZoneTexte 11">
            <a:extLst>
              <a:ext uri="{FF2B5EF4-FFF2-40B4-BE49-F238E27FC236}">
                <a16:creationId xmlns:a16="http://schemas.microsoft.com/office/drawing/2014/main" id="{CD067ED5-DA08-5D47-CCCA-366645E05D10}"/>
              </a:ext>
            </a:extLst>
          </p:cNvPr>
          <p:cNvSpPr txBox="1"/>
          <p:nvPr/>
        </p:nvSpPr>
        <p:spPr>
          <a:xfrm>
            <a:off x="1124453" y="2694722"/>
            <a:ext cx="3487305" cy="477054"/>
          </a:xfrm>
          <a:prstGeom prst="rect">
            <a:avLst/>
          </a:prstGeom>
          <a:noFill/>
        </p:spPr>
        <p:txBody>
          <a:bodyPr wrap="square" rtlCol="0">
            <a:spAutoFit/>
          </a:bodyPr>
          <a:lstStyle/>
          <a:p>
            <a:pPr defTabSz="457189"/>
            <a:r>
              <a:rPr lang="fr-FR" sz="1400" b="1" dirty="0">
                <a:solidFill>
                  <a:srgbClr val="1CB6C6"/>
                </a:solidFill>
                <a:latin typeface="Arial" panose="020B0604020202020204" pitchFamily="34" charset="0"/>
                <a:cs typeface="Arial" panose="020B0604020202020204" pitchFamily="34" charset="0"/>
              </a:rPr>
              <a:t>Temps de loisirs sédentaire </a:t>
            </a:r>
          </a:p>
          <a:p>
            <a:pPr defTabSz="457189"/>
            <a:r>
              <a:rPr lang="fr-FR" sz="1100" dirty="0">
                <a:solidFill>
                  <a:prstClr val="black"/>
                </a:solidFill>
                <a:latin typeface="Arial" panose="020B0604020202020204" pitchFamily="34" charset="0"/>
                <a:cs typeface="Arial" panose="020B0604020202020204" pitchFamily="34" charset="0"/>
              </a:rPr>
              <a:t>(télévision, jeux vidéo, lecture…)</a:t>
            </a:r>
          </a:p>
        </p:txBody>
      </p:sp>
      <p:sp>
        <p:nvSpPr>
          <p:cNvPr id="14" name="ZoneTexte 13">
            <a:extLst>
              <a:ext uri="{FF2B5EF4-FFF2-40B4-BE49-F238E27FC236}">
                <a16:creationId xmlns:a16="http://schemas.microsoft.com/office/drawing/2014/main" id="{9C0AE9D8-2CC7-C12B-01C9-3E195FF046D4}"/>
              </a:ext>
            </a:extLst>
          </p:cNvPr>
          <p:cNvSpPr txBox="1"/>
          <p:nvPr/>
        </p:nvSpPr>
        <p:spPr>
          <a:xfrm>
            <a:off x="5680551" y="2692521"/>
            <a:ext cx="4252714" cy="477054"/>
          </a:xfrm>
          <a:prstGeom prst="rect">
            <a:avLst/>
          </a:prstGeom>
          <a:noFill/>
        </p:spPr>
        <p:txBody>
          <a:bodyPr wrap="square" rtlCol="0">
            <a:spAutoFit/>
          </a:bodyPr>
          <a:lstStyle/>
          <a:p>
            <a:pPr defTabSz="457189"/>
            <a:r>
              <a:rPr lang="fr-FR" sz="1400" b="1" dirty="0">
                <a:solidFill>
                  <a:srgbClr val="1CB6C6"/>
                </a:solidFill>
                <a:latin typeface="Arial" panose="020B0604020202020204" pitchFamily="34" charset="0"/>
                <a:cs typeface="Arial" panose="020B0604020202020204" pitchFamily="34" charset="0"/>
              </a:rPr>
              <a:t>Temps de loisirs actif</a:t>
            </a:r>
          </a:p>
          <a:p>
            <a:pPr defTabSz="457189"/>
            <a:r>
              <a:rPr lang="fr-FR" sz="1100" dirty="0">
                <a:solidFill>
                  <a:prstClr val="black"/>
                </a:solidFill>
                <a:latin typeface="Arial" panose="020B0604020202020204" pitchFamily="34" charset="0"/>
                <a:cs typeface="Arial" panose="020B0604020202020204" pitchFamily="34" charset="0"/>
              </a:rPr>
              <a:t>(sport, bricolage, jardinage, ménage…)</a:t>
            </a:r>
          </a:p>
        </p:txBody>
      </p:sp>
      <p:sp>
        <p:nvSpPr>
          <p:cNvPr id="16" name="ZoneTexte 15">
            <a:extLst>
              <a:ext uri="{FF2B5EF4-FFF2-40B4-BE49-F238E27FC236}">
                <a16:creationId xmlns:a16="http://schemas.microsoft.com/office/drawing/2014/main" id="{DAAE7726-7EF9-D1EF-3A6C-951170EB7B0D}"/>
              </a:ext>
            </a:extLst>
          </p:cNvPr>
          <p:cNvSpPr txBox="1"/>
          <p:nvPr/>
        </p:nvSpPr>
        <p:spPr>
          <a:xfrm>
            <a:off x="1247072" y="3430592"/>
            <a:ext cx="6649858" cy="1376439"/>
          </a:xfrm>
          <a:prstGeom prst="roundRect">
            <a:avLst/>
          </a:prstGeom>
          <a:gradFill>
            <a:gsLst>
              <a:gs pos="0">
                <a:srgbClr val="1A4E7C"/>
              </a:gs>
              <a:gs pos="100000">
                <a:srgbClr val="1CB6C6">
                  <a:shade val="100000"/>
                  <a:satMod val="115000"/>
                </a:srgbClr>
              </a:gs>
            </a:gsLst>
            <a:lin ang="0" scaled="1"/>
          </a:gradFill>
          <a:ln>
            <a:noFill/>
          </a:ln>
        </p:spPr>
        <p:txBody>
          <a:bodyPr wrap="square" rtlCol="0" anchor="ctr">
            <a:noAutofit/>
          </a:bodyPr>
          <a:lstStyle/>
          <a:p>
            <a:pPr algn="ctr" defTabSz="457189"/>
            <a:r>
              <a:rPr lang="fr-FR" sz="1400" b="1" dirty="0">
                <a:solidFill>
                  <a:prstClr val="white"/>
                </a:solidFill>
                <a:latin typeface="Arial"/>
              </a:rPr>
              <a:t>Pour bouger chaque jour et passer de la sédentarité à l’activité physique :</a:t>
            </a:r>
            <a:endParaRPr lang="fr-FR" sz="1600" dirty="0">
              <a:solidFill>
                <a:prstClr val="white"/>
              </a:solidFill>
              <a:latin typeface="Arial"/>
            </a:endParaRPr>
          </a:p>
          <a:p>
            <a:pPr marL="742931" lvl="1" indent="-285743" defTabSz="457189">
              <a:buFont typeface="Wingdings" pitchFamily="2" charset="2"/>
              <a:buChar char="ü"/>
            </a:pPr>
            <a:r>
              <a:rPr lang="fr-FR" sz="1100" dirty="0">
                <a:solidFill>
                  <a:prstClr val="white"/>
                </a:solidFill>
                <a:latin typeface="Arial"/>
              </a:rPr>
              <a:t>Utiliser l’escalier plutôt que l’ascenseur</a:t>
            </a:r>
          </a:p>
          <a:p>
            <a:pPr marL="742931" lvl="1" indent="-285743" defTabSz="457189">
              <a:buFont typeface="Wingdings" pitchFamily="2" charset="2"/>
              <a:buChar char="ü"/>
            </a:pPr>
            <a:r>
              <a:rPr lang="fr-FR" sz="1100" dirty="0">
                <a:solidFill>
                  <a:prstClr val="white"/>
                </a:solidFill>
                <a:latin typeface="Arial"/>
              </a:rPr>
              <a:t>Se lever au moins 10 minutes toutes les 2 heures et faire quelques pas</a:t>
            </a:r>
          </a:p>
          <a:p>
            <a:pPr marL="742931" lvl="1" indent="-285743" defTabSz="457189">
              <a:buFont typeface="Wingdings" pitchFamily="2" charset="2"/>
              <a:buChar char="ü"/>
            </a:pPr>
            <a:r>
              <a:rPr lang="fr-FR" sz="1100" dirty="0">
                <a:solidFill>
                  <a:prstClr val="white"/>
                </a:solidFill>
                <a:latin typeface="Arial"/>
              </a:rPr>
              <a:t>Oublier la voiture pour les déplacements courts</a:t>
            </a:r>
          </a:p>
          <a:p>
            <a:pPr marL="742931" lvl="1" indent="-285743" defTabSz="457189">
              <a:buFont typeface="Wingdings" pitchFamily="2" charset="2"/>
              <a:buChar char="ü"/>
            </a:pPr>
            <a:r>
              <a:rPr lang="fr-FR" sz="1100" dirty="0">
                <a:solidFill>
                  <a:prstClr val="white"/>
                </a:solidFill>
                <a:latin typeface="Arial"/>
              </a:rPr>
              <a:t>Descendre un arrêt ou 2 avant la destination pour marcher un peu</a:t>
            </a:r>
          </a:p>
          <a:p>
            <a:pPr marL="742931" lvl="1" indent="-285743" defTabSz="457189">
              <a:buFont typeface="Wingdings" pitchFamily="2" charset="2"/>
              <a:buChar char="ü"/>
            </a:pPr>
            <a:r>
              <a:rPr lang="fr-FR" sz="1100" dirty="0">
                <a:solidFill>
                  <a:prstClr val="white"/>
                </a:solidFill>
                <a:latin typeface="Arial"/>
              </a:rPr>
              <a:t>Rester debout dans le métro</a:t>
            </a:r>
          </a:p>
          <a:p>
            <a:pPr marL="742931" lvl="1" indent="-285743" defTabSz="457189">
              <a:buFont typeface="Wingdings" pitchFamily="2" charset="2"/>
              <a:buChar char="ü"/>
            </a:pPr>
            <a:r>
              <a:rPr lang="fr-FR" sz="1100" dirty="0">
                <a:solidFill>
                  <a:prstClr val="white"/>
                </a:solidFill>
                <a:latin typeface="Arial"/>
              </a:rPr>
              <a:t>Accompagner les enfants à pied plutôt qu’en voiture </a:t>
            </a:r>
          </a:p>
        </p:txBody>
      </p:sp>
      <p:pic>
        <p:nvPicPr>
          <p:cNvPr id="20" name="Graphique 19" descr="Voiture avec un remplissage uni">
            <a:extLst>
              <a:ext uri="{FF2B5EF4-FFF2-40B4-BE49-F238E27FC236}">
                <a16:creationId xmlns:a16="http://schemas.microsoft.com/office/drawing/2014/main" id="{860E1464-9A36-B58A-F012-A99BF2B9B9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5785" y="989899"/>
            <a:ext cx="429553" cy="429553"/>
          </a:xfrm>
          <a:prstGeom prst="rect">
            <a:avLst/>
          </a:prstGeom>
        </p:spPr>
      </p:pic>
      <p:pic>
        <p:nvPicPr>
          <p:cNvPr id="21" name="Picture 32">
            <a:extLst>
              <a:ext uri="{FF2B5EF4-FFF2-40B4-BE49-F238E27FC236}">
                <a16:creationId xmlns:a16="http://schemas.microsoft.com/office/drawing/2014/main" id="{5FF66CCF-D51D-52B8-1693-555B7247D8FF}"/>
              </a:ext>
            </a:extLst>
          </p:cNvPr>
          <p:cNvPicPr>
            <a:picLocks noChangeAspect="1"/>
          </p:cNvPicPr>
          <p:nvPr/>
        </p:nvPicPr>
        <p:blipFill>
          <a:blip r:embed="rId4"/>
          <a:stretch>
            <a:fillRect/>
          </a:stretch>
        </p:blipFill>
        <p:spPr>
          <a:xfrm>
            <a:off x="606649" y="1876986"/>
            <a:ext cx="368688" cy="317404"/>
          </a:xfrm>
          <a:prstGeom prst="rect">
            <a:avLst/>
          </a:prstGeom>
        </p:spPr>
      </p:pic>
      <p:sp>
        <p:nvSpPr>
          <p:cNvPr id="22" name="Ellipse 21">
            <a:extLst>
              <a:ext uri="{FF2B5EF4-FFF2-40B4-BE49-F238E27FC236}">
                <a16:creationId xmlns:a16="http://schemas.microsoft.com/office/drawing/2014/main" id="{9C025A8C-9145-229D-7498-EE76E60BFBE7}"/>
              </a:ext>
            </a:extLst>
          </p:cNvPr>
          <p:cNvSpPr/>
          <p:nvPr/>
        </p:nvSpPr>
        <p:spPr>
          <a:xfrm>
            <a:off x="488726" y="919644"/>
            <a:ext cx="562318" cy="562318"/>
          </a:xfrm>
          <a:prstGeom prst="ellipse">
            <a:avLst/>
          </a:prstGeom>
          <a:noFill/>
          <a:ln w="60325">
            <a:solidFill>
              <a:srgbClr val="1CB6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fr-FR" dirty="0">
              <a:solidFill>
                <a:prstClr val="white"/>
              </a:solidFill>
              <a:latin typeface="Arial"/>
            </a:endParaRPr>
          </a:p>
        </p:txBody>
      </p:sp>
      <p:sp>
        <p:nvSpPr>
          <p:cNvPr id="24" name="Ellipse 23">
            <a:extLst>
              <a:ext uri="{FF2B5EF4-FFF2-40B4-BE49-F238E27FC236}">
                <a16:creationId xmlns:a16="http://schemas.microsoft.com/office/drawing/2014/main" id="{57EE5FD7-882C-B130-B655-310AA8A83D4D}"/>
              </a:ext>
            </a:extLst>
          </p:cNvPr>
          <p:cNvSpPr/>
          <p:nvPr/>
        </p:nvSpPr>
        <p:spPr>
          <a:xfrm>
            <a:off x="488726" y="1754529"/>
            <a:ext cx="562318" cy="562318"/>
          </a:xfrm>
          <a:prstGeom prst="ellipse">
            <a:avLst/>
          </a:prstGeom>
          <a:noFill/>
          <a:ln w="60325">
            <a:solidFill>
              <a:srgbClr val="1CB6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fr-FR">
              <a:solidFill>
                <a:prstClr val="white"/>
              </a:solidFill>
              <a:latin typeface="Arial"/>
            </a:endParaRPr>
          </a:p>
        </p:txBody>
      </p:sp>
      <p:pic>
        <p:nvPicPr>
          <p:cNvPr id="26" name="Graphique 25" descr="Télévision avec un remplissage uni">
            <a:extLst>
              <a:ext uri="{FF2B5EF4-FFF2-40B4-BE49-F238E27FC236}">
                <a16:creationId xmlns:a16="http://schemas.microsoft.com/office/drawing/2014/main" id="{8A4961D1-263E-3BFC-037D-3384353A4E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4239" y="2751431"/>
            <a:ext cx="374771" cy="374771"/>
          </a:xfrm>
          <a:prstGeom prst="rect">
            <a:avLst/>
          </a:prstGeom>
        </p:spPr>
      </p:pic>
      <p:sp>
        <p:nvSpPr>
          <p:cNvPr id="27" name="Ellipse 26">
            <a:extLst>
              <a:ext uri="{FF2B5EF4-FFF2-40B4-BE49-F238E27FC236}">
                <a16:creationId xmlns:a16="http://schemas.microsoft.com/office/drawing/2014/main" id="{A83BAE35-7BF6-F10F-0CE6-FBDC48526C7C}"/>
              </a:ext>
            </a:extLst>
          </p:cNvPr>
          <p:cNvSpPr/>
          <p:nvPr/>
        </p:nvSpPr>
        <p:spPr>
          <a:xfrm>
            <a:off x="488726" y="2644437"/>
            <a:ext cx="562318" cy="562318"/>
          </a:xfrm>
          <a:prstGeom prst="ellipse">
            <a:avLst/>
          </a:prstGeom>
          <a:noFill/>
          <a:ln w="60325">
            <a:solidFill>
              <a:srgbClr val="1CB6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fr-FR">
              <a:solidFill>
                <a:prstClr val="white"/>
              </a:solidFill>
              <a:latin typeface="Arial"/>
            </a:endParaRPr>
          </a:p>
        </p:txBody>
      </p:sp>
      <p:sp>
        <p:nvSpPr>
          <p:cNvPr id="32" name="Ellipse 31">
            <a:extLst>
              <a:ext uri="{FF2B5EF4-FFF2-40B4-BE49-F238E27FC236}">
                <a16:creationId xmlns:a16="http://schemas.microsoft.com/office/drawing/2014/main" id="{9454CA9C-334A-304B-AED2-13A73B605967}"/>
              </a:ext>
            </a:extLst>
          </p:cNvPr>
          <p:cNvSpPr/>
          <p:nvPr/>
        </p:nvSpPr>
        <p:spPr>
          <a:xfrm>
            <a:off x="5042526" y="919644"/>
            <a:ext cx="562318" cy="562318"/>
          </a:xfrm>
          <a:prstGeom prst="ellipse">
            <a:avLst/>
          </a:prstGeom>
          <a:noFill/>
          <a:ln w="60325">
            <a:solidFill>
              <a:srgbClr val="1CB6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fr-FR">
              <a:solidFill>
                <a:prstClr val="white"/>
              </a:solidFill>
              <a:latin typeface="Arial"/>
            </a:endParaRPr>
          </a:p>
        </p:txBody>
      </p:sp>
      <p:sp>
        <p:nvSpPr>
          <p:cNvPr id="45" name="Ellipse 44">
            <a:extLst>
              <a:ext uri="{FF2B5EF4-FFF2-40B4-BE49-F238E27FC236}">
                <a16:creationId xmlns:a16="http://schemas.microsoft.com/office/drawing/2014/main" id="{664D9161-C48B-7E22-A3EF-91D48D830A97}"/>
              </a:ext>
            </a:extLst>
          </p:cNvPr>
          <p:cNvSpPr/>
          <p:nvPr/>
        </p:nvSpPr>
        <p:spPr>
          <a:xfrm>
            <a:off x="5042526" y="1754529"/>
            <a:ext cx="562318" cy="562318"/>
          </a:xfrm>
          <a:prstGeom prst="ellipse">
            <a:avLst/>
          </a:prstGeom>
          <a:noFill/>
          <a:ln w="60325">
            <a:solidFill>
              <a:srgbClr val="1CB6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fr-FR">
              <a:solidFill>
                <a:prstClr val="white"/>
              </a:solidFill>
              <a:latin typeface="Arial"/>
            </a:endParaRPr>
          </a:p>
        </p:txBody>
      </p:sp>
      <p:sp>
        <p:nvSpPr>
          <p:cNvPr id="47" name="Ellipse 46">
            <a:extLst>
              <a:ext uri="{FF2B5EF4-FFF2-40B4-BE49-F238E27FC236}">
                <a16:creationId xmlns:a16="http://schemas.microsoft.com/office/drawing/2014/main" id="{A4045AC3-4ECC-48F3-54EA-6E894C77599E}"/>
              </a:ext>
            </a:extLst>
          </p:cNvPr>
          <p:cNvSpPr/>
          <p:nvPr/>
        </p:nvSpPr>
        <p:spPr>
          <a:xfrm>
            <a:off x="5042526" y="2644437"/>
            <a:ext cx="562318" cy="562318"/>
          </a:xfrm>
          <a:prstGeom prst="ellipse">
            <a:avLst/>
          </a:prstGeom>
          <a:noFill/>
          <a:ln w="60325">
            <a:solidFill>
              <a:srgbClr val="1CB6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fr-FR">
              <a:solidFill>
                <a:prstClr val="white"/>
              </a:solidFill>
              <a:latin typeface="Arial"/>
            </a:endParaRPr>
          </a:p>
        </p:txBody>
      </p:sp>
      <p:pic>
        <p:nvPicPr>
          <p:cNvPr id="49" name="Graphique 48" descr="Cyclisme avec un remplissage uni">
            <a:extLst>
              <a:ext uri="{FF2B5EF4-FFF2-40B4-BE49-F238E27FC236}">
                <a16:creationId xmlns:a16="http://schemas.microsoft.com/office/drawing/2014/main" id="{E0A3554C-3919-E650-97F6-E4B1854E6C4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17506" y="1021958"/>
            <a:ext cx="406969" cy="406969"/>
          </a:xfrm>
          <a:prstGeom prst="rect">
            <a:avLst/>
          </a:prstGeom>
        </p:spPr>
      </p:pic>
      <p:pic>
        <p:nvPicPr>
          <p:cNvPr id="51" name="Graphique 50" descr="En haut avec un remplissage uni">
            <a:extLst>
              <a:ext uri="{FF2B5EF4-FFF2-40B4-BE49-F238E27FC236}">
                <a16:creationId xmlns:a16="http://schemas.microsoft.com/office/drawing/2014/main" id="{5DE80FBC-AE16-5454-9BF3-9000B453680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07471" y="1847515"/>
            <a:ext cx="406184" cy="406184"/>
          </a:xfrm>
          <a:prstGeom prst="rect">
            <a:avLst/>
          </a:prstGeom>
        </p:spPr>
      </p:pic>
      <p:pic>
        <p:nvPicPr>
          <p:cNvPr id="55" name="Graphique 54" descr="Yoga avec un remplissage uni">
            <a:extLst>
              <a:ext uri="{FF2B5EF4-FFF2-40B4-BE49-F238E27FC236}">
                <a16:creationId xmlns:a16="http://schemas.microsoft.com/office/drawing/2014/main" id="{12A7E9AF-87B9-A41C-D782-68BDA776FCC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33715" y="2739013"/>
            <a:ext cx="379939" cy="379939"/>
          </a:xfrm>
          <a:prstGeom prst="rect">
            <a:avLst/>
          </a:prstGeom>
        </p:spPr>
      </p:pic>
    </p:spTree>
    <p:extLst>
      <p:ext uri="{BB962C8B-B14F-4D97-AF65-F5344CB8AC3E}">
        <p14:creationId xmlns:p14="http://schemas.microsoft.com/office/powerpoint/2010/main" val="3929104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lipse 17">
            <a:extLst>
              <a:ext uri="{FF2B5EF4-FFF2-40B4-BE49-F238E27FC236}">
                <a16:creationId xmlns:a16="http://schemas.microsoft.com/office/drawing/2014/main" id="{E02CE3C7-CE1E-8A4A-C077-E2259ACF29A1}"/>
              </a:ext>
            </a:extLst>
          </p:cNvPr>
          <p:cNvSpPr/>
          <p:nvPr/>
        </p:nvSpPr>
        <p:spPr>
          <a:xfrm>
            <a:off x="888241" y="1654434"/>
            <a:ext cx="871369" cy="871369"/>
          </a:xfrm>
          <a:prstGeom prst="ellipse">
            <a:avLst/>
          </a:prstGeom>
          <a:solidFill>
            <a:schemeClr val="bg1"/>
          </a:solidFill>
          <a:ln w="82550">
            <a:solidFill>
              <a:srgbClr val="1CB6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9D69E624-FC0F-938B-BEF3-2B1A943A03EA}"/>
              </a:ext>
            </a:extLst>
          </p:cNvPr>
          <p:cNvSpPr>
            <a:spLocks noGrp="1"/>
          </p:cNvSpPr>
          <p:nvPr>
            <p:ph type="title"/>
          </p:nvPr>
        </p:nvSpPr>
        <p:spPr/>
        <p:txBody>
          <a:bodyPr/>
          <a:lstStyle/>
          <a:p>
            <a:r>
              <a:rPr lang="fr-FR"/>
              <a:t>Quels conseils au comptoir / sédentarité ? </a:t>
            </a:r>
          </a:p>
        </p:txBody>
      </p:sp>
      <p:sp>
        <p:nvSpPr>
          <p:cNvPr id="5" name="Espace réservé du contenu 4">
            <a:extLst>
              <a:ext uri="{FF2B5EF4-FFF2-40B4-BE49-F238E27FC236}">
                <a16:creationId xmlns:a16="http://schemas.microsoft.com/office/drawing/2014/main" id="{3E7D1F0D-76F0-9444-A36F-D2DE5AA3B024}"/>
              </a:ext>
            </a:extLst>
          </p:cNvPr>
          <p:cNvSpPr>
            <a:spLocks noGrp="1"/>
          </p:cNvSpPr>
          <p:nvPr>
            <p:ph sz="quarter" idx="11"/>
          </p:nvPr>
        </p:nvSpPr>
        <p:spPr/>
        <p:txBody>
          <a:bodyPr/>
          <a:lstStyle/>
          <a:p>
            <a:endParaRPr lang="fr-FR"/>
          </a:p>
          <a:p>
            <a:r>
              <a:rPr lang="fr-FR" b="1">
                <a:solidFill>
                  <a:srgbClr val="1CB6C6"/>
                </a:solidFill>
              </a:rPr>
              <a:t>Chez un patient plutôt sédentaire qui ne pratique pas de sport, la prévention des douleurs MS </a:t>
            </a:r>
            <a:br>
              <a:rPr lang="fr-FR" b="1">
                <a:solidFill>
                  <a:srgbClr val="1CB6C6"/>
                </a:solidFill>
              </a:rPr>
            </a:br>
            <a:r>
              <a:rPr lang="fr-FR" b="1">
                <a:solidFill>
                  <a:srgbClr val="1CB6C6"/>
                </a:solidFill>
              </a:rPr>
              <a:t>passe par :</a:t>
            </a:r>
          </a:p>
          <a:p>
            <a:endParaRPr lang="fr-FR"/>
          </a:p>
        </p:txBody>
      </p:sp>
      <p:sp>
        <p:nvSpPr>
          <p:cNvPr id="2" name="Espace réservé du texte 1">
            <a:extLst>
              <a:ext uri="{FF2B5EF4-FFF2-40B4-BE49-F238E27FC236}">
                <a16:creationId xmlns:a16="http://schemas.microsoft.com/office/drawing/2014/main" id="{DC58840A-9DB3-B1B0-6644-1B96A338860C}"/>
              </a:ext>
            </a:extLst>
          </p:cNvPr>
          <p:cNvSpPr>
            <a:spLocks noGrp="1"/>
          </p:cNvSpPr>
          <p:nvPr>
            <p:ph type="body" sz="quarter" idx="12"/>
          </p:nvPr>
        </p:nvSpPr>
        <p:spPr>
          <a:xfrm>
            <a:off x="250804" y="4756492"/>
            <a:ext cx="6862764" cy="297517"/>
          </a:xfrm>
        </p:spPr>
        <p:txBody>
          <a:bodyPr/>
          <a:lstStyle/>
          <a:p>
            <a:r>
              <a:rPr lang="fr-FR"/>
              <a:t>Repos complet, immobilité. Ne fais plus d’efforts au quotidien</a:t>
            </a:r>
          </a:p>
          <a:p>
            <a:r>
              <a:rPr lang="fr-FR"/>
              <a:t>Consommation de médicaments, alcool, cigarette….et autres</a:t>
            </a:r>
          </a:p>
        </p:txBody>
      </p:sp>
      <p:pic>
        <p:nvPicPr>
          <p:cNvPr id="17" name="Picture 32">
            <a:extLst>
              <a:ext uri="{FF2B5EF4-FFF2-40B4-BE49-F238E27FC236}">
                <a16:creationId xmlns:a16="http://schemas.microsoft.com/office/drawing/2014/main" id="{51D36D44-E071-260F-7CA4-C544370E3FBC}"/>
              </a:ext>
            </a:extLst>
          </p:cNvPr>
          <p:cNvPicPr>
            <a:picLocks noChangeAspect="1"/>
          </p:cNvPicPr>
          <p:nvPr/>
        </p:nvPicPr>
        <p:blipFill>
          <a:blip r:embed="rId2"/>
          <a:stretch>
            <a:fillRect/>
          </a:stretch>
        </p:blipFill>
        <p:spPr>
          <a:xfrm>
            <a:off x="1064568" y="1860186"/>
            <a:ext cx="518713" cy="446561"/>
          </a:xfrm>
          <a:prstGeom prst="rect">
            <a:avLst/>
          </a:prstGeom>
        </p:spPr>
      </p:pic>
      <p:sp>
        <p:nvSpPr>
          <p:cNvPr id="20" name="ZoneTexte 19">
            <a:extLst>
              <a:ext uri="{FF2B5EF4-FFF2-40B4-BE49-F238E27FC236}">
                <a16:creationId xmlns:a16="http://schemas.microsoft.com/office/drawing/2014/main" id="{49FD25A9-494F-26A0-3ACC-BBB1AFC194D8}"/>
              </a:ext>
            </a:extLst>
          </p:cNvPr>
          <p:cNvSpPr txBox="1"/>
          <p:nvPr/>
        </p:nvSpPr>
        <p:spPr>
          <a:xfrm>
            <a:off x="250804" y="2571750"/>
            <a:ext cx="2097741" cy="670825"/>
          </a:xfrm>
          <a:prstGeom prst="rect">
            <a:avLst/>
          </a:prstGeom>
          <a:noFill/>
        </p:spPr>
        <p:txBody>
          <a:bodyPr wrap="square">
            <a:spAutoFit/>
          </a:bodyPr>
          <a:lstStyle/>
          <a:p>
            <a:pPr algn="ctr">
              <a:lnSpc>
                <a:spcPct val="107000"/>
              </a:lnSpc>
              <a:spcAft>
                <a:spcPts val="600"/>
              </a:spcAft>
              <a:tabLst>
                <a:tab pos="342900" algn="l"/>
              </a:tabLst>
            </a:pPr>
            <a:r>
              <a:rPr lang="fr-FR" sz="1200" b="1" kern="100" dirty="0">
                <a:solidFill>
                  <a:srgbClr val="1CB6C6"/>
                </a:solidFill>
                <a:latin typeface="Arial" panose="020B0604020202020204" pitchFamily="34" charset="0"/>
                <a:ea typeface="Calibri" panose="020F0502020204030204" pitchFamily="34" charset="0"/>
                <a:cs typeface="Arial" panose="020B0604020202020204" pitchFamily="34" charset="0"/>
              </a:rPr>
              <a:t>Ergonomie</a:t>
            </a:r>
            <a:r>
              <a:rPr lang="fr-FR" sz="1200" kern="100" dirty="0">
                <a:latin typeface="Arial" panose="020B0604020202020204" pitchFamily="34" charset="0"/>
                <a:ea typeface="Calibri" panose="020F0502020204030204" pitchFamily="34" charset="0"/>
                <a:cs typeface="Arial" panose="020B0604020202020204" pitchFamily="34" charset="0"/>
              </a:rPr>
              <a:t> au travail : ajuster le poste de travail (hauteur de l’écran). </a:t>
            </a:r>
          </a:p>
        </p:txBody>
      </p:sp>
      <p:sp>
        <p:nvSpPr>
          <p:cNvPr id="21" name="Ellipse 20">
            <a:extLst>
              <a:ext uri="{FF2B5EF4-FFF2-40B4-BE49-F238E27FC236}">
                <a16:creationId xmlns:a16="http://schemas.microsoft.com/office/drawing/2014/main" id="{558F0374-3348-2D46-EA79-ABA28E2DF721}"/>
              </a:ext>
            </a:extLst>
          </p:cNvPr>
          <p:cNvSpPr/>
          <p:nvPr/>
        </p:nvSpPr>
        <p:spPr>
          <a:xfrm>
            <a:off x="2988227" y="1654434"/>
            <a:ext cx="871369" cy="871369"/>
          </a:xfrm>
          <a:prstGeom prst="ellipse">
            <a:avLst/>
          </a:prstGeom>
          <a:solidFill>
            <a:schemeClr val="bg1"/>
          </a:solidFill>
          <a:ln w="82550">
            <a:solidFill>
              <a:srgbClr val="1CB6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15D0CD72-3CD1-8C47-4E90-121F3A38D6B5}"/>
              </a:ext>
            </a:extLst>
          </p:cNvPr>
          <p:cNvSpPr txBox="1"/>
          <p:nvPr/>
        </p:nvSpPr>
        <p:spPr>
          <a:xfrm>
            <a:off x="2430518" y="2571750"/>
            <a:ext cx="1986786" cy="868443"/>
          </a:xfrm>
          <a:prstGeom prst="rect">
            <a:avLst/>
          </a:prstGeom>
          <a:noFill/>
        </p:spPr>
        <p:txBody>
          <a:bodyPr wrap="square">
            <a:spAutoFit/>
          </a:bodyPr>
          <a:lstStyle/>
          <a:p>
            <a:pPr algn="ctr">
              <a:lnSpc>
                <a:spcPct val="107000"/>
              </a:lnSpc>
              <a:spcAft>
                <a:spcPts val="600"/>
              </a:spcAft>
              <a:tabLst>
                <a:tab pos="342900" algn="l"/>
              </a:tabLst>
            </a:pPr>
            <a:r>
              <a:rPr lang="fr-FR" sz="1200" kern="100" dirty="0">
                <a:latin typeface="Arial" panose="020B0604020202020204" pitchFamily="34" charset="0"/>
                <a:ea typeface="Calibri" panose="020F0502020204030204" pitchFamily="34" charset="0"/>
                <a:cs typeface="Arial" panose="020B0604020202020204" pitchFamily="34" charset="0"/>
              </a:rPr>
              <a:t>Faire attention à sa </a:t>
            </a:r>
            <a:r>
              <a:rPr lang="fr-FR" sz="1200" b="1" kern="100" dirty="0">
                <a:solidFill>
                  <a:srgbClr val="1CB6C6"/>
                </a:solidFill>
                <a:latin typeface="Arial" panose="020B0604020202020204" pitchFamily="34" charset="0"/>
                <a:ea typeface="Calibri" panose="020F0502020204030204" pitchFamily="34" charset="0"/>
                <a:cs typeface="Arial" panose="020B0604020202020204" pitchFamily="34" charset="0"/>
              </a:rPr>
              <a:t>posture</a:t>
            </a:r>
            <a:r>
              <a:rPr lang="fr-FR" sz="1200" kern="100" dirty="0">
                <a:latin typeface="Arial" panose="020B0604020202020204" pitchFamily="34" charset="0"/>
                <a:ea typeface="Calibri" panose="020F0502020204030204" pitchFamily="34" charset="0"/>
                <a:cs typeface="Arial" panose="020B0604020202020204" pitchFamily="34" charset="0"/>
              </a:rPr>
              <a:t> : garder le dos droit, se redresser, sortir la poitrine. </a:t>
            </a:r>
          </a:p>
        </p:txBody>
      </p:sp>
      <p:pic>
        <p:nvPicPr>
          <p:cNvPr id="25" name="Graphique 24" descr="Homme avec un remplissage uni">
            <a:extLst>
              <a:ext uri="{FF2B5EF4-FFF2-40B4-BE49-F238E27FC236}">
                <a16:creationId xmlns:a16="http://schemas.microsoft.com/office/drawing/2014/main" id="{A437DED9-41C7-E194-9708-2797BE809E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47442" y="1825515"/>
            <a:ext cx="555434" cy="555434"/>
          </a:xfrm>
          <a:prstGeom prst="rect">
            <a:avLst/>
          </a:prstGeom>
        </p:spPr>
      </p:pic>
      <p:sp>
        <p:nvSpPr>
          <p:cNvPr id="26" name="Ellipse 25">
            <a:extLst>
              <a:ext uri="{FF2B5EF4-FFF2-40B4-BE49-F238E27FC236}">
                <a16:creationId xmlns:a16="http://schemas.microsoft.com/office/drawing/2014/main" id="{812CA126-B1FA-DA0B-2FBE-8AC5CAF9AAC1}"/>
              </a:ext>
            </a:extLst>
          </p:cNvPr>
          <p:cNvSpPr/>
          <p:nvPr/>
        </p:nvSpPr>
        <p:spPr>
          <a:xfrm>
            <a:off x="5088213" y="1654434"/>
            <a:ext cx="871369" cy="871369"/>
          </a:xfrm>
          <a:prstGeom prst="ellipse">
            <a:avLst/>
          </a:prstGeom>
          <a:solidFill>
            <a:schemeClr val="bg1"/>
          </a:solidFill>
          <a:ln w="82550">
            <a:solidFill>
              <a:srgbClr val="1CB6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F138DC14-C130-C6B0-DD7C-756F5A951756}"/>
              </a:ext>
            </a:extLst>
          </p:cNvPr>
          <p:cNvSpPr txBox="1"/>
          <p:nvPr/>
        </p:nvSpPr>
        <p:spPr>
          <a:xfrm>
            <a:off x="4450776" y="2571750"/>
            <a:ext cx="2097741" cy="1340623"/>
          </a:xfrm>
          <a:prstGeom prst="rect">
            <a:avLst/>
          </a:prstGeom>
          <a:noFill/>
        </p:spPr>
        <p:txBody>
          <a:bodyPr wrap="square">
            <a:spAutoFit/>
          </a:bodyPr>
          <a:lstStyle/>
          <a:p>
            <a:pPr algn="ctr">
              <a:lnSpc>
                <a:spcPct val="107000"/>
              </a:lnSpc>
              <a:spcAft>
                <a:spcPts val="600"/>
              </a:spcAft>
              <a:tabLst>
                <a:tab pos="342900" algn="l"/>
              </a:tabLst>
            </a:pPr>
            <a:r>
              <a:rPr lang="fr-FR" sz="1200" kern="100">
                <a:latin typeface="Arial" panose="020B0604020202020204" pitchFamily="34" charset="0"/>
                <a:ea typeface="Calibri" panose="020F0502020204030204" pitchFamily="34" charset="0"/>
                <a:cs typeface="Arial" panose="020B0604020202020204" pitchFamily="34" charset="0"/>
              </a:rPr>
              <a:t>Faire des </a:t>
            </a:r>
            <a:r>
              <a:rPr lang="fr-FR" sz="1200" b="1" kern="100">
                <a:solidFill>
                  <a:srgbClr val="1CB6C6"/>
                </a:solidFill>
                <a:latin typeface="Arial" panose="020B0604020202020204" pitchFamily="34" charset="0"/>
                <a:ea typeface="Calibri" panose="020F0502020204030204" pitchFamily="34" charset="0"/>
                <a:cs typeface="Arial" panose="020B0604020202020204" pitchFamily="34" charset="0"/>
              </a:rPr>
              <a:t>pauses</a:t>
            </a:r>
            <a:r>
              <a:rPr lang="fr-FR" sz="1200" kern="100">
                <a:latin typeface="Arial" panose="020B0604020202020204" pitchFamily="34" charset="0"/>
                <a:ea typeface="Calibri" panose="020F0502020204030204" pitchFamily="34" charset="0"/>
                <a:cs typeface="Arial" panose="020B0604020202020204" pitchFamily="34" charset="0"/>
              </a:rPr>
              <a:t> régulièrement, se lever de sa chaise, faire quelques pas, monter et descendre les escaliers. </a:t>
            </a:r>
          </a:p>
          <a:p>
            <a:pPr algn="ctr">
              <a:lnSpc>
                <a:spcPct val="107000"/>
              </a:lnSpc>
              <a:spcAft>
                <a:spcPts val="600"/>
              </a:spcAft>
              <a:tabLst>
                <a:tab pos="342900" algn="l"/>
              </a:tabLst>
            </a:pPr>
            <a:endParaRPr lang="fr-FR" sz="1200" kern="100">
              <a:latin typeface="Arial" panose="020B0604020202020204" pitchFamily="34" charset="0"/>
              <a:ea typeface="Calibri" panose="020F0502020204030204" pitchFamily="34" charset="0"/>
              <a:cs typeface="Arial" panose="020B0604020202020204" pitchFamily="34" charset="0"/>
            </a:endParaRPr>
          </a:p>
        </p:txBody>
      </p:sp>
      <p:sp>
        <p:nvSpPr>
          <p:cNvPr id="29" name="Ellipse 28">
            <a:extLst>
              <a:ext uri="{FF2B5EF4-FFF2-40B4-BE49-F238E27FC236}">
                <a16:creationId xmlns:a16="http://schemas.microsoft.com/office/drawing/2014/main" id="{39CFFF90-CF85-3277-4F66-57C6DE5D16B5}"/>
              </a:ext>
            </a:extLst>
          </p:cNvPr>
          <p:cNvSpPr/>
          <p:nvPr/>
        </p:nvSpPr>
        <p:spPr>
          <a:xfrm>
            <a:off x="7266655" y="1654434"/>
            <a:ext cx="871369" cy="871369"/>
          </a:xfrm>
          <a:prstGeom prst="ellipse">
            <a:avLst/>
          </a:prstGeom>
          <a:solidFill>
            <a:schemeClr val="bg1"/>
          </a:solidFill>
          <a:ln w="82550">
            <a:solidFill>
              <a:srgbClr val="1CB6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AA2C1277-85D2-96B4-EE25-A951551769A3}"/>
              </a:ext>
            </a:extLst>
          </p:cNvPr>
          <p:cNvSpPr txBox="1"/>
          <p:nvPr/>
        </p:nvSpPr>
        <p:spPr>
          <a:xfrm>
            <a:off x="6653468" y="2571236"/>
            <a:ext cx="2097741" cy="670825"/>
          </a:xfrm>
          <a:prstGeom prst="rect">
            <a:avLst/>
          </a:prstGeom>
          <a:noFill/>
        </p:spPr>
        <p:txBody>
          <a:bodyPr wrap="square">
            <a:spAutoFit/>
          </a:bodyPr>
          <a:lstStyle/>
          <a:p>
            <a:pPr algn="ctr">
              <a:lnSpc>
                <a:spcPct val="107000"/>
              </a:lnSpc>
              <a:spcAft>
                <a:spcPts val="600"/>
              </a:spcAft>
              <a:tabLst>
                <a:tab pos="342900" algn="l"/>
              </a:tabLst>
            </a:pPr>
            <a:r>
              <a:rPr lang="fr-FR" sz="1200" kern="100" dirty="0">
                <a:latin typeface="Arial" panose="020B0604020202020204" pitchFamily="34" charset="0"/>
                <a:ea typeface="Calibri" panose="020F0502020204030204" pitchFamily="34" charset="0"/>
                <a:cs typeface="Arial" panose="020B0604020202020204" pitchFamily="34" charset="0"/>
              </a:rPr>
              <a:t>Faire du </a:t>
            </a:r>
            <a:r>
              <a:rPr lang="fr-FR" sz="1200" b="1" kern="100" dirty="0">
                <a:solidFill>
                  <a:srgbClr val="1CB6C6"/>
                </a:solidFill>
                <a:latin typeface="Arial" panose="020B0604020202020204" pitchFamily="34" charset="0"/>
                <a:ea typeface="Calibri" panose="020F0502020204030204" pitchFamily="34" charset="0"/>
                <a:cs typeface="Arial" panose="020B0604020202020204" pitchFamily="34" charset="0"/>
              </a:rPr>
              <a:t>renforcement musculaire. </a:t>
            </a:r>
            <a:r>
              <a:rPr lang="fr-FR" sz="1200" kern="100" dirty="0">
                <a:latin typeface="Arial" panose="020B0604020202020204" pitchFamily="34" charset="0"/>
                <a:ea typeface="Calibri" panose="020F0502020204030204" pitchFamily="34" charset="0"/>
                <a:cs typeface="Arial" panose="020B0604020202020204" pitchFamily="34" charset="0"/>
              </a:rPr>
              <a:t>Sans forcément faire du sport ! </a:t>
            </a:r>
          </a:p>
        </p:txBody>
      </p:sp>
      <p:pic>
        <p:nvPicPr>
          <p:cNvPr id="33" name="Graphique 32" descr="Suspendre avec un remplissage uni">
            <a:extLst>
              <a:ext uri="{FF2B5EF4-FFF2-40B4-BE49-F238E27FC236}">
                <a16:creationId xmlns:a16="http://schemas.microsoft.com/office/drawing/2014/main" id="{9F1EE2D1-2590-07B9-B7E3-67EA4266F1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82707" y="1860186"/>
            <a:ext cx="481232" cy="481232"/>
          </a:xfrm>
          <a:prstGeom prst="rect">
            <a:avLst/>
          </a:prstGeom>
        </p:spPr>
      </p:pic>
      <p:pic>
        <p:nvPicPr>
          <p:cNvPr id="34" name="object 78">
            <a:extLst>
              <a:ext uri="{FF2B5EF4-FFF2-40B4-BE49-F238E27FC236}">
                <a16:creationId xmlns:a16="http://schemas.microsoft.com/office/drawing/2014/main" id="{DED2231F-9B2B-CD7D-2F9D-17DB74E172E4}"/>
              </a:ext>
            </a:extLst>
          </p:cNvPr>
          <p:cNvPicPr/>
          <p:nvPr/>
        </p:nvPicPr>
        <p:blipFill>
          <a:blip r:embed="rId7" cstate="print"/>
          <a:stretch>
            <a:fillRect/>
          </a:stretch>
        </p:blipFill>
        <p:spPr>
          <a:xfrm>
            <a:off x="7459384" y="1863266"/>
            <a:ext cx="494308" cy="478152"/>
          </a:xfrm>
          <a:prstGeom prst="rect">
            <a:avLst/>
          </a:prstGeom>
        </p:spPr>
      </p:pic>
    </p:spTree>
    <p:extLst>
      <p:ext uri="{BB962C8B-B14F-4D97-AF65-F5344CB8AC3E}">
        <p14:creationId xmlns:p14="http://schemas.microsoft.com/office/powerpoint/2010/main" val="1868784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D9943321-C1DC-7D5B-285A-F0D3847B1E3A}"/>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l="6005" t="74595" r="70502" b="5427"/>
          <a:stretch/>
        </p:blipFill>
        <p:spPr>
          <a:xfrm>
            <a:off x="1538846" y="2132093"/>
            <a:ext cx="395675" cy="336469"/>
          </a:xfrm>
          <a:prstGeom prst="rect">
            <a:avLst/>
          </a:prstGeom>
        </p:spPr>
      </p:pic>
      <p:pic>
        <p:nvPicPr>
          <p:cNvPr id="10" name="Image 9">
            <a:extLst>
              <a:ext uri="{FF2B5EF4-FFF2-40B4-BE49-F238E27FC236}">
                <a16:creationId xmlns:a16="http://schemas.microsoft.com/office/drawing/2014/main" id="{78D38A74-4B57-1FB7-0D33-26204CF7B9B6}"/>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l="27154" t="48840" r="49353" b="25887"/>
          <a:stretch/>
        </p:blipFill>
        <p:spPr>
          <a:xfrm>
            <a:off x="4011660" y="1773142"/>
            <a:ext cx="395675" cy="425646"/>
          </a:xfrm>
          <a:prstGeom prst="rect">
            <a:avLst/>
          </a:prstGeom>
        </p:spPr>
      </p:pic>
      <p:pic>
        <p:nvPicPr>
          <p:cNvPr id="7" name="Image 6">
            <a:extLst>
              <a:ext uri="{FF2B5EF4-FFF2-40B4-BE49-F238E27FC236}">
                <a16:creationId xmlns:a16="http://schemas.microsoft.com/office/drawing/2014/main" id="{8A2A552C-852D-B82E-115C-73E92D7384EF}"/>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l="48233" t="3992" r="28274" b="70735"/>
          <a:stretch/>
        </p:blipFill>
        <p:spPr>
          <a:xfrm>
            <a:off x="6582860" y="1808917"/>
            <a:ext cx="614241" cy="660769"/>
          </a:xfrm>
          <a:prstGeom prst="rect">
            <a:avLst/>
          </a:prstGeom>
        </p:spPr>
      </p:pic>
      <p:sp>
        <p:nvSpPr>
          <p:cNvPr id="3" name="Titre 2">
            <a:extLst>
              <a:ext uri="{FF2B5EF4-FFF2-40B4-BE49-F238E27FC236}">
                <a16:creationId xmlns:a16="http://schemas.microsoft.com/office/drawing/2014/main" id="{5C1A3DFE-DF6B-89A0-1AC6-C8022CABB58C}"/>
              </a:ext>
            </a:extLst>
          </p:cNvPr>
          <p:cNvSpPr>
            <a:spLocks noGrp="1"/>
          </p:cNvSpPr>
          <p:nvPr>
            <p:ph type="title"/>
          </p:nvPr>
        </p:nvSpPr>
        <p:spPr/>
        <p:txBody>
          <a:bodyPr/>
          <a:lstStyle/>
          <a:p>
            <a:r>
              <a:rPr lang="fr-FR" dirty="0"/>
              <a:t>Quels conseils au comptoir / patient</a:t>
            </a:r>
            <a:r>
              <a:rPr lang="fr-FR" dirty="0">
                <a:solidFill>
                  <a:srgbClr val="C00000"/>
                </a:solidFill>
              </a:rPr>
              <a:t> </a:t>
            </a:r>
            <a:r>
              <a:rPr lang="fr-FR" dirty="0"/>
              <a:t>sportif ? </a:t>
            </a:r>
          </a:p>
        </p:txBody>
      </p:sp>
      <p:sp>
        <p:nvSpPr>
          <p:cNvPr id="4" name="Espace réservé du contenu 3">
            <a:extLst>
              <a:ext uri="{FF2B5EF4-FFF2-40B4-BE49-F238E27FC236}">
                <a16:creationId xmlns:a16="http://schemas.microsoft.com/office/drawing/2014/main" id="{E463FD00-5984-AA32-568D-A4B1B413F5C8}"/>
              </a:ext>
            </a:extLst>
          </p:cNvPr>
          <p:cNvSpPr>
            <a:spLocks noGrp="1"/>
          </p:cNvSpPr>
          <p:nvPr>
            <p:ph sz="quarter" idx="11"/>
          </p:nvPr>
        </p:nvSpPr>
        <p:spPr>
          <a:xfrm>
            <a:off x="250825" y="828675"/>
            <a:ext cx="8666163" cy="964367"/>
          </a:xfrm>
        </p:spPr>
        <p:txBody>
          <a:bodyPr/>
          <a:lstStyle/>
          <a:p>
            <a:endParaRPr lang="fr-FR" dirty="0"/>
          </a:p>
          <a:p>
            <a:r>
              <a:rPr lang="fr-FR" b="1" dirty="0">
                <a:solidFill>
                  <a:srgbClr val="1CB6C6"/>
                </a:solidFill>
              </a:rPr>
              <a:t>Le sportif connaît son corps et l’écoute mais lorsqu’il a des objectifs sportifs, il est capable de ne pas écouter les signes d’alerte ! </a:t>
            </a:r>
          </a:p>
          <a:p>
            <a:pPr marL="0" indent="0">
              <a:buNone/>
            </a:pPr>
            <a:endParaRPr lang="fr-FR" dirty="0"/>
          </a:p>
        </p:txBody>
      </p:sp>
      <p:sp>
        <p:nvSpPr>
          <p:cNvPr id="6" name="Espace réservé du texte 5">
            <a:extLst>
              <a:ext uri="{FF2B5EF4-FFF2-40B4-BE49-F238E27FC236}">
                <a16:creationId xmlns:a16="http://schemas.microsoft.com/office/drawing/2014/main" id="{1DC41C9A-D4DF-9239-E01A-4901CE1B071D}"/>
              </a:ext>
            </a:extLst>
          </p:cNvPr>
          <p:cNvSpPr>
            <a:spLocks noGrp="1"/>
          </p:cNvSpPr>
          <p:nvPr>
            <p:ph type="body" sz="quarter" idx="12"/>
          </p:nvPr>
        </p:nvSpPr>
        <p:spPr/>
        <p:txBody>
          <a:bodyPr/>
          <a:lstStyle/>
          <a:p>
            <a:endParaRPr lang="fr-FR"/>
          </a:p>
        </p:txBody>
      </p:sp>
      <p:sp>
        <p:nvSpPr>
          <p:cNvPr id="2" name="Ellipse 1">
            <a:extLst>
              <a:ext uri="{FF2B5EF4-FFF2-40B4-BE49-F238E27FC236}">
                <a16:creationId xmlns:a16="http://schemas.microsoft.com/office/drawing/2014/main" id="{9E6BCF36-090D-A0B4-F14F-A2C17CE8B882}"/>
              </a:ext>
            </a:extLst>
          </p:cNvPr>
          <p:cNvSpPr/>
          <p:nvPr/>
        </p:nvSpPr>
        <p:spPr>
          <a:xfrm>
            <a:off x="1229399" y="1702494"/>
            <a:ext cx="871369" cy="871369"/>
          </a:xfrm>
          <a:prstGeom prst="ellipse">
            <a:avLst/>
          </a:prstGeom>
          <a:noFill/>
          <a:ln w="82550">
            <a:solidFill>
              <a:srgbClr val="1CB6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35D38EC8-F366-5DB3-1128-5CB24AD70702}"/>
              </a:ext>
            </a:extLst>
          </p:cNvPr>
          <p:cNvSpPr txBox="1"/>
          <p:nvPr/>
        </p:nvSpPr>
        <p:spPr>
          <a:xfrm>
            <a:off x="591962" y="2619810"/>
            <a:ext cx="2097741" cy="1461297"/>
          </a:xfrm>
          <a:prstGeom prst="rect">
            <a:avLst/>
          </a:prstGeom>
          <a:noFill/>
        </p:spPr>
        <p:txBody>
          <a:bodyPr wrap="square">
            <a:spAutoFit/>
          </a:bodyPr>
          <a:lstStyle/>
          <a:p>
            <a:pPr algn="ctr">
              <a:lnSpc>
                <a:spcPct val="107000"/>
              </a:lnSpc>
              <a:spcAft>
                <a:spcPts val="600"/>
              </a:spcAft>
              <a:tabLst>
                <a:tab pos="342900" algn="l"/>
              </a:tabLst>
            </a:pPr>
            <a:r>
              <a:rPr lang="fr-FR" sz="1200" kern="100" dirty="0">
                <a:latin typeface="Arial" panose="020B0604020202020204" pitchFamily="34" charset="0"/>
                <a:ea typeface="Calibri" panose="020F0502020204030204" pitchFamily="34" charset="0"/>
                <a:cs typeface="Arial" panose="020B0604020202020204" pitchFamily="34" charset="0"/>
              </a:rPr>
              <a:t>Respecter les </a:t>
            </a:r>
            <a:r>
              <a:rPr lang="fr-FR" sz="1200" b="1" kern="100" dirty="0">
                <a:solidFill>
                  <a:srgbClr val="1CB6C6"/>
                </a:solidFill>
                <a:latin typeface="Arial" panose="020B0604020202020204" pitchFamily="34" charset="0"/>
                <a:ea typeface="Calibri" panose="020F0502020204030204" pitchFamily="34" charset="0"/>
                <a:cs typeface="Arial" panose="020B0604020202020204" pitchFamily="34" charset="0"/>
              </a:rPr>
              <a:t>phases de récupération </a:t>
            </a:r>
            <a:r>
              <a:rPr lang="fr-FR" sz="1200" kern="100" dirty="0">
                <a:latin typeface="Arial" panose="020B0604020202020204" pitchFamily="34" charset="0"/>
                <a:ea typeface="Calibri" panose="020F0502020204030204" pitchFamily="34" charset="0"/>
                <a:cs typeface="Arial" panose="020B0604020202020204" pitchFamily="34" charset="0"/>
              </a:rPr>
              <a:t>musculaire. Après l’effort : repos, hydratation et nutrition adaptés à l’intensité de    l’effort. Massage et étirements passifs.</a:t>
            </a:r>
          </a:p>
        </p:txBody>
      </p:sp>
      <p:sp>
        <p:nvSpPr>
          <p:cNvPr id="12" name="Ellipse 11">
            <a:extLst>
              <a:ext uri="{FF2B5EF4-FFF2-40B4-BE49-F238E27FC236}">
                <a16:creationId xmlns:a16="http://schemas.microsoft.com/office/drawing/2014/main" id="{7CE046B9-E8D2-607B-56A9-63E4694AE7D8}"/>
              </a:ext>
            </a:extLst>
          </p:cNvPr>
          <p:cNvSpPr/>
          <p:nvPr/>
        </p:nvSpPr>
        <p:spPr>
          <a:xfrm>
            <a:off x="3814395" y="1703618"/>
            <a:ext cx="871369" cy="871369"/>
          </a:xfrm>
          <a:prstGeom prst="ellipse">
            <a:avLst/>
          </a:prstGeom>
          <a:noFill/>
          <a:ln w="82550">
            <a:solidFill>
              <a:srgbClr val="1CB6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565B3CD5-E8C1-9D47-9431-209976D6E67F}"/>
              </a:ext>
            </a:extLst>
          </p:cNvPr>
          <p:cNvSpPr txBox="1"/>
          <p:nvPr/>
        </p:nvSpPr>
        <p:spPr>
          <a:xfrm>
            <a:off x="3256686" y="2620934"/>
            <a:ext cx="1986786" cy="1461297"/>
          </a:xfrm>
          <a:prstGeom prst="rect">
            <a:avLst/>
          </a:prstGeom>
          <a:noFill/>
        </p:spPr>
        <p:txBody>
          <a:bodyPr wrap="square">
            <a:spAutoFit/>
          </a:bodyPr>
          <a:lstStyle/>
          <a:p>
            <a:pPr algn="ctr">
              <a:lnSpc>
                <a:spcPct val="107000"/>
              </a:lnSpc>
              <a:spcAft>
                <a:spcPts val="600"/>
              </a:spcAft>
              <a:tabLst>
                <a:tab pos="342900" algn="l"/>
              </a:tabLst>
            </a:pPr>
            <a:r>
              <a:rPr lang="fr-FR" sz="1200" kern="100" dirty="0">
                <a:latin typeface="Arial" panose="020B0604020202020204" pitchFamily="34" charset="0"/>
                <a:ea typeface="Calibri" panose="020F0502020204030204" pitchFamily="34" charset="0"/>
                <a:cs typeface="Arial" panose="020B0604020202020204" pitchFamily="34" charset="0"/>
              </a:rPr>
              <a:t>Si possible </a:t>
            </a:r>
            <a:r>
              <a:rPr lang="fr-FR" sz="1200" b="1" kern="100" dirty="0">
                <a:solidFill>
                  <a:srgbClr val="1CB6C6"/>
                </a:solidFill>
                <a:latin typeface="Arial" panose="020B0604020202020204" pitchFamily="34" charset="0"/>
                <a:ea typeface="Calibri" panose="020F0502020204030204" pitchFamily="34" charset="0"/>
                <a:cs typeface="Arial" panose="020B0604020202020204" pitchFamily="34" charset="0"/>
              </a:rPr>
              <a:t>varier les sports</a:t>
            </a:r>
            <a:r>
              <a:rPr lang="fr-FR" sz="1200" kern="100" dirty="0">
                <a:latin typeface="Arial" panose="020B0604020202020204" pitchFamily="34" charset="0"/>
                <a:ea typeface="Calibri" panose="020F0502020204030204" pitchFamily="34" charset="0"/>
                <a:cs typeface="Arial" panose="020B0604020202020204" pitchFamily="34" charset="0"/>
              </a:rPr>
              <a:t> afin d’éviter la surcharge d’un même groupe musculaire, inclure des activités à faible impact musculaire sur les articulations. </a:t>
            </a:r>
          </a:p>
        </p:txBody>
      </p:sp>
      <p:sp>
        <p:nvSpPr>
          <p:cNvPr id="22" name="Ellipse 21">
            <a:extLst>
              <a:ext uri="{FF2B5EF4-FFF2-40B4-BE49-F238E27FC236}">
                <a16:creationId xmlns:a16="http://schemas.microsoft.com/office/drawing/2014/main" id="{D7252F8E-7723-84B5-D73F-F0F64B6048A4}"/>
              </a:ext>
            </a:extLst>
          </p:cNvPr>
          <p:cNvSpPr/>
          <p:nvPr/>
        </p:nvSpPr>
        <p:spPr>
          <a:xfrm>
            <a:off x="6454298" y="1703618"/>
            <a:ext cx="871369" cy="871369"/>
          </a:xfrm>
          <a:prstGeom prst="ellipse">
            <a:avLst/>
          </a:prstGeom>
          <a:noFill/>
          <a:ln w="82550">
            <a:solidFill>
              <a:srgbClr val="1CB6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721ED7C6-0098-0896-3EE8-1DA59CACDBAA}"/>
              </a:ext>
            </a:extLst>
          </p:cNvPr>
          <p:cNvSpPr txBox="1"/>
          <p:nvPr/>
        </p:nvSpPr>
        <p:spPr>
          <a:xfrm>
            <a:off x="5769632" y="2620934"/>
            <a:ext cx="2240699" cy="1066061"/>
          </a:xfrm>
          <a:prstGeom prst="rect">
            <a:avLst/>
          </a:prstGeom>
          <a:noFill/>
        </p:spPr>
        <p:txBody>
          <a:bodyPr wrap="square">
            <a:spAutoFit/>
          </a:bodyPr>
          <a:lstStyle/>
          <a:p>
            <a:pPr algn="ctr">
              <a:lnSpc>
                <a:spcPct val="107000"/>
              </a:lnSpc>
              <a:spcAft>
                <a:spcPts val="600"/>
              </a:spcAft>
              <a:tabLst>
                <a:tab pos="342900" algn="l"/>
              </a:tabLst>
            </a:pPr>
            <a:r>
              <a:rPr lang="fr-FR" sz="1200" kern="100" dirty="0">
                <a:latin typeface="Arial" panose="020B0604020202020204" pitchFamily="34" charset="0"/>
                <a:ea typeface="Calibri" panose="020F0502020204030204" pitchFamily="34" charset="0"/>
                <a:cs typeface="Arial" panose="020B0604020202020204" pitchFamily="34" charset="0"/>
              </a:rPr>
              <a:t>Veiller à ce que le </a:t>
            </a:r>
            <a:r>
              <a:rPr lang="fr-FR" sz="1200" b="1" kern="100" dirty="0">
                <a:solidFill>
                  <a:srgbClr val="1CB6C6"/>
                </a:solidFill>
                <a:latin typeface="Arial" panose="020B0604020202020204" pitchFamily="34" charset="0"/>
                <a:ea typeface="Calibri" panose="020F0502020204030204" pitchFamily="34" charset="0"/>
                <a:cs typeface="Arial" panose="020B0604020202020204" pitchFamily="34" charset="0"/>
              </a:rPr>
              <a:t>matériel utilisé</a:t>
            </a:r>
            <a:r>
              <a:rPr lang="fr-FR" sz="1200" kern="100" dirty="0">
                <a:solidFill>
                  <a:srgbClr val="1CB6C6"/>
                </a:solidFill>
                <a:latin typeface="Arial" panose="020B0604020202020204" pitchFamily="34" charset="0"/>
                <a:ea typeface="Calibri" panose="020F0502020204030204" pitchFamily="34" charset="0"/>
                <a:cs typeface="Arial" panose="020B0604020202020204" pitchFamily="34" charset="0"/>
              </a:rPr>
              <a:t> </a:t>
            </a:r>
            <a:r>
              <a:rPr lang="fr-FR" sz="1200" kern="100" dirty="0">
                <a:latin typeface="Arial" panose="020B0604020202020204" pitchFamily="34" charset="0"/>
                <a:ea typeface="Calibri" panose="020F0502020204030204" pitchFamily="34" charset="0"/>
                <a:cs typeface="Arial" panose="020B0604020202020204" pitchFamily="34" charset="0"/>
              </a:rPr>
              <a:t>pour le sport soit adapté à la pratique : chaussures pour la course à pied, vélo…</a:t>
            </a:r>
          </a:p>
        </p:txBody>
      </p:sp>
      <p:pic>
        <p:nvPicPr>
          <p:cNvPr id="11" name="Image 10">
            <a:extLst>
              <a:ext uri="{FF2B5EF4-FFF2-40B4-BE49-F238E27FC236}">
                <a16:creationId xmlns:a16="http://schemas.microsoft.com/office/drawing/2014/main" id="{65DD70E9-2C85-949C-2900-AC451A07982E}"/>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l="52165" t="55641" r="28614" b="32670"/>
          <a:stretch/>
        </p:blipFill>
        <p:spPr>
          <a:xfrm>
            <a:off x="4119014" y="2189509"/>
            <a:ext cx="395675" cy="240624"/>
          </a:xfrm>
          <a:prstGeom prst="rect">
            <a:avLst/>
          </a:prstGeom>
        </p:spPr>
      </p:pic>
      <p:pic>
        <p:nvPicPr>
          <p:cNvPr id="13" name="Image 12">
            <a:extLst>
              <a:ext uri="{FF2B5EF4-FFF2-40B4-BE49-F238E27FC236}">
                <a16:creationId xmlns:a16="http://schemas.microsoft.com/office/drawing/2014/main" id="{BD9A3B45-CD9F-85A9-189C-0583D67B7260}"/>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l="31777" t="9939" r="52181" b="73743"/>
          <a:stretch/>
        </p:blipFill>
        <p:spPr>
          <a:xfrm>
            <a:off x="1475700" y="1887049"/>
            <a:ext cx="270188" cy="274816"/>
          </a:xfrm>
          <a:prstGeom prst="rect">
            <a:avLst/>
          </a:prstGeom>
        </p:spPr>
      </p:pic>
    </p:spTree>
    <p:extLst>
      <p:ext uri="{BB962C8B-B14F-4D97-AF65-F5344CB8AC3E}">
        <p14:creationId xmlns:p14="http://schemas.microsoft.com/office/powerpoint/2010/main" val="32491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F11A1BB-D167-F4AF-E2AA-EFC9B90EAB91}"/>
              </a:ext>
            </a:extLst>
          </p:cNvPr>
          <p:cNvSpPr>
            <a:spLocks noGrp="1"/>
          </p:cNvSpPr>
          <p:nvPr>
            <p:ph type="title"/>
          </p:nvPr>
        </p:nvSpPr>
        <p:spPr/>
        <p:txBody>
          <a:bodyPr/>
          <a:lstStyle/>
          <a:p>
            <a:r>
              <a:rPr lang="fr-FR"/>
              <a:t>Quels conseils au comptoir ? </a:t>
            </a:r>
          </a:p>
        </p:txBody>
      </p:sp>
      <p:sp>
        <p:nvSpPr>
          <p:cNvPr id="4" name="Espace réservé du contenu 3">
            <a:extLst>
              <a:ext uri="{FF2B5EF4-FFF2-40B4-BE49-F238E27FC236}">
                <a16:creationId xmlns:a16="http://schemas.microsoft.com/office/drawing/2014/main" id="{8B755948-DCC9-28B3-5E2C-92CD5D224F23}"/>
              </a:ext>
            </a:extLst>
          </p:cNvPr>
          <p:cNvSpPr>
            <a:spLocks noGrp="1"/>
          </p:cNvSpPr>
          <p:nvPr>
            <p:ph sz="quarter" idx="11"/>
          </p:nvPr>
        </p:nvSpPr>
        <p:spPr>
          <a:xfrm>
            <a:off x="250825" y="828675"/>
            <a:ext cx="3390871" cy="2616101"/>
          </a:xfrm>
        </p:spPr>
        <p:txBody>
          <a:bodyPr/>
          <a:lstStyle/>
          <a:p>
            <a:pPr marL="0" indent="0">
              <a:buNone/>
            </a:pPr>
            <a:endParaRPr lang="fr-FR" dirty="0"/>
          </a:p>
          <a:p>
            <a:pPr marL="0" indent="0">
              <a:buNone/>
              <a:tabLst>
                <a:tab pos="442913" algn="l"/>
              </a:tabLst>
            </a:pPr>
            <a:r>
              <a:rPr lang="fr-FR" b="1" dirty="0">
                <a:solidFill>
                  <a:srgbClr val="C00000"/>
                </a:solidFill>
              </a:rPr>
              <a:t>	</a:t>
            </a:r>
            <a:r>
              <a:rPr lang="fr-FR" b="1" dirty="0">
                <a:solidFill>
                  <a:srgbClr val="1CB6C6"/>
                </a:solidFill>
              </a:rPr>
              <a:t>Erreurs à ne pas faire chez le</a:t>
            </a:r>
          </a:p>
          <a:p>
            <a:pPr marL="0" indent="0">
              <a:buNone/>
              <a:tabLst>
                <a:tab pos="442913" algn="l"/>
              </a:tabLst>
            </a:pPr>
            <a:r>
              <a:rPr lang="fr-FR" b="1" dirty="0">
                <a:solidFill>
                  <a:srgbClr val="1CB6C6"/>
                </a:solidFill>
              </a:rPr>
              <a:t>         patient sportif :</a:t>
            </a:r>
          </a:p>
          <a:p>
            <a:endParaRPr lang="fr-FR" dirty="0"/>
          </a:p>
          <a:p>
            <a:pPr lvl="2"/>
            <a:r>
              <a:rPr lang="fr-FR" dirty="0"/>
              <a:t>Repos insuffisant</a:t>
            </a:r>
          </a:p>
          <a:p>
            <a:pPr lvl="2"/>
            <a:r>
              <a:rPr lang="fr-FR" dirty="0"/>
              <a:t>Massage précoce</a:t>
            </a:r>
          </a:p>
          <a:p>
            <a:pPr lvl="2"/>
            <a:r>
              <a:rPr lang="fr-FR" dirty="0"/>
              <a:t>Immobilisation prolongée</a:t>
            </a:r>
          </a:p>
          <a:p>
            <a:pPr lvl="2"/>
            <a:r>
              <a:rPr lang="fr-FR" dirty="0"/>
              <a:t>Corticoïdes et AINS précoces</a:t>
            </a:r>
          </a:p>
          <a:p>
            <a:endParaRPr lang="fr-FR" dirty="0"/>
          </a:p>
          <a:p>
            <a:endParaRPr lang="fr-FR" dirty="0"/>
          </a:p>
        </p:txBody>
      </p:sp>
      <p:sp>
        <p:nvSpPr>
          <p:cNvPr id="6" name="Espace réservé du texte 5">
            <a:extLst>
              <a:ext uri="{FF2B5EF4-FFF2-40B4-BE49-F238E27FC236}">
                <a16:creationId xmlns:a16="http://schemas.microsoft.com/office/drawing/2014/main" id="{D18CD0BF-1123-CA37-CCFB-255BD3DE7633}"/>
              </a:ext>
            </a:extLst>
          </p:cNvPr>
          <p:cNvSpPr>
            <a:spLocks noGrp="1"/>
          </p:cNvSpPr>
          <p:nvPr>
            <p:ph type="body" sz="quarter" idx="12"/>
          </p:nvPr>
        </p:nvSpPr>
        <p:spPr/>
        <p:txBody>
          <a:bodyPr/>
          <a:lstStyle/>
          <a:p>
            <a:endParaRPr lang="fr-FR"/>
          </a:p>
        </p:txBody>
      </p:sp>
      <p:pic>
        <p:nvPicPr>
          <p:cNvPr id="8" name="Graphique 7" descr="Badge croix avec un remplissage uni">
            <a:extLst>
              <a:ext uri="{FF2B5EF4-FFF2-40B4-BE49-F238E27FC236}">
                <a16:creationId xmlns:a16="http://schemas.microsoft.com/office/drawing/2014/main" id="{9E4AC131-7E00-3182-7314-43A9EEE51D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7012" y="1007837"/>
            <a:ext cx="394854" cy="394854"/>
          </a:xfrm>
          <a:prstGeom prst="rect">
            <a:avLst/>
          </a:prstGeom>
        </p:spPr>
      </p:pic>
      <p:sp>
        <p:nvSpPr>
          <p:cNvPr id="2" name="Espace réservé du contenu 3">
            <a:extLst>
              <a:ext uri="{FF2B5EF4-FFF2-40B4-BE49-F238E27FC236}">
                <a16:creationId xmlns:a16="http://schemas.microsoft.com/office/drawing/2014/main" id="{71809F97-2FCF-526E-D5B4-CCBE420CBA30}"/>
              </a:ext>
            </a:extLst>
          </p:cNvPr>
          <p:cNvSpPr txBox="1">
            <a:spLocks/>
          </p:cNvSpPr>
          <p:nvPr/>
        </p:nvSpPr>
        <p:spPr>
          <a:xfrm>
            <a:off x="4180095" y="828675"/>
            <a:ext cx="3390870" cy="2780248"/>
          </a:xfrm>
          <a:prstGeom prst="rect">
            <a:avLst/>
          </a:prstGeom>
        </p:spPr>
        <p:txBody>
          <a:bodyPr vert="horz" wrap="square" lIns="0" tIns="0" rIns="0" bIns="0" rtlCol="0">
            <a:spAutoFit/>
          </a:bodyPr>
          <a:lstStyle>
            <a:lvl1pPr marL="171450" indent="-171450" algn="l" defTabSz="685800" rtl="0" eaLnBrk="1" latinLnBrk="0" hangingPunct="1">
              <a:lnSpc>
                <a:spcPct val="100000"/>
              </a:lnSpc>
              <a:spcBef>
                <a:spcPts val="400"/>
              </a:spcBef>
              <a:buClr>
                <a:srgbClr val="1CB6C6"/>
              </a:buClr>
              <a:buFont typeface="Arial" panose="020B0604020202020204" pitchFamily="34" charset="0"/>
              <a:buChar char="•"/>
              <a:defRPr sz="1400" kern="1200">
                <a:solidFill>
                  <a:schemeClr val="tx1"/>
                </a:solidFill>
                <a:latin typeface="+mn-lt"/>
                <a:ea typeface="+mn-ea"/>
                <a:cs typeface="+mn-cs"/>
              </a:defRPr>
            </a:lvl1pPr>
            <a:lvl2pPr marL="347472" indent="-171450" algn="l" defTabSz="685800" rtl="0" eaLnBrk="1" latinLnBrk="0" hangingPunct="1">
              <a:lnSpc>
                <a:spcPct val="100000"/>
              </a:lnSpc>
              <a:spcBef>
                <a:spcPts val="400"/>
              </a:spcBef>
              <a:buClr>
                <a:srgbClr val="1CB6C6"/>
              </a:buClr>
              <a:buFont typeface="Arial" panose="020B0604020202020204" pitchFamily="34" charset="0"/>
              <a:buChar char="–"/>
              <a:defRPr sz="1400" kern="1200">
                <a:solidFill>
                  <a:schemeClr val="tx1"/>
                </a:solidFill>
                <a:latin typeface="+mn-lt"/>
                <a:ea typeface="+mn-ea"/>
                <a:cs typeface="+mn-cs"/>
              </a:defRPr>
            </a:lvl2pPr>
            <a:lvl3pPr marL="512064" indent="-171450" algn="l" defTabSz="685800" rtl="0" eaLnBrk="1" latinLnBrk="0" hangingPunct="1">
              <a:lnSpc>
                <a:spcPct val="100000"/>
              </a:lnSpc>
              <a:spcBef>
                <a:spcPts val="400"/>
              </a:spcBef>
              <a:buClr>
                <a:srgbClr val="1CB6C6"/>
              </a:buClr>
              <a:buFont typeface="Courier New" panose="02070309020205020404" pitchFamily="49" charset="0"/>
              <a:buChar char="o"/>
              <a:defRPr sz="1400" kern="1200">
                <a:solidFill>
                  <a:schemeClr val="tx1"/>
                </a:solidFill>
                <a:latin typeface="+mn-lt"/>
                <a:ea typeface="+mn-ea"/>
                <a:cs typeface="+mn-cs"/>
              </a:defRPr>
            </a:lvl3pPr>
            <a:lvl4pPr marL="685800" indent="-171450" algn="l" defTabSz="685800" rtl="0" eaLnBrk="1" latinLnBrk="0" hangingPunct="1">
              <a:lnSpc>
                <a:spcPct val="100000"/>
              </a:lnSpc>
              <a:spcBef>
                <a:spcPts val="400"/>
              </a:spcBef>
              <a:buClr>
                <a:srgbClr val="1CB6C6"/>
              </a:buClr>
              <a:buFont typeface="Wingdings" panose="05000000000000000000" pitchFamily="2" charset="2"/>
              <a:buChar char="§"/>
              <a:defRPr sz="1400" kern="1200">
                <a:solidFill>
                  <a:schemeClr val="tx1"/>
                </a:solidFill>
                <a:latin typeface="+mn-lt"/>
                <a:ea typeface="+mn-ea"/>
                <a:cs typeface="+mn-cs"/>
              </a:defRPr>
            </a:lvl4pPr>
            <a:lvl5pPr marL="1543050" indent="-171450" algn="l" defTabSz="685800" rtl="0" eaLnBrk="1" latinLnBrk="0" hangingPunct="1">
              <a:lnSpc>
                <a:spcPct val="100000"/>
              </a:lnSpc>
              <a:spcBef>
                <a:spcPts val="400"/>
              </a:spcBef>
              <a:buClr>
                <a:srgbClr val="1CB6C6"/>
              </a:buClr>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fr-FR" dirty="0"/>
          </a:p>
          <a:p>
            <a:pPr marL="0" indent="0">
              <a:buFont typeface="Arial" panose="020B0604020202020204" pitchFamily="34" charset="0"/>
              <a:buNone/>
              <a:tabLst>
                <a:tab pos="442913" algn="l"/>
              </a:tabLst>
            </a:pPr>
            <a:r>
              <a:rPr lang="fr-FR" b="1" dirty="0">
                <a:solidFill>
                  <a:srgbClr val="C00000"/>
                </a:solidFill>
              </a:rPr>
              <a:t>	</a:t>
            </a:r>
            <a:r>
              <a:rPr lang="fr-FR" b="1" dirty="0">
                <a:solidFill>
                  <a:srgbClr val="1CB6C6"/>
                </a:solidFill>
              </a:rPr>
              <a:t>Erreurs à ne pas faire chez le</a:t>
            </a:r>
          </a:p>
          <a:p>
            <a:pPr marL="0" indent="0">
              <a:buFont typeface="Arial" panose="020B0604020202020204" pitchFamily="34" charset="0"/>
              <a:buNone/>
              <a:tabLst>
                <a:tab pos="442913" algn="l"/>
              </a:tabLst>
            </a:pPr>
            <a:r>
              <a:rPr lang="fr-FR" b="1" dirty="0">
                <a:solidFill>
                  <a:srgbClr val="1CB6C6"/>
                </a:solidFill>
              </a:rPr>
              <a:t>         patient sédentaire :</a:t>
            </a:r>
          </a:p>
          <a:p>
            <a:endParaRPr lang="fr-FR" dirty="0"/>
          </a:p>
          <a:p>
            <a:pPr lvl="2"/>
            <a:r>
              <a:rPr lang="fr-FR" dirty="0"/>
              <a:t>Repos complet, immobilité. Ne fais plus d’efforts au quotidien</a:t>
            </a:r>
          </a:p>
          <a:p>
            <a:pPr marL="340614" lvl="2" indent="0">
              <a:buNone/>
            </a:pPr>
            <a:endParaRPr lang="fr-FR" dirty="0"/>
          </a:p>
          <a:p>
            <a:pPr lvl="2"/>
            <a:r>
              <a:rPr lang="fr-FR" dirty="0"/>
              <a:t>Consommation de médicaments, alcool, cigarette…et autres</a:t>
            </a:r>
          </a:p>
          <a:p>
            <a:pPr marL="0" indent="0">
              <a:buNone/>
            </a:pPr>
            <a:endParaRPr lang="fr-FR" dirty="0"/>
          </a:p>
          <a:p>
            <a:endParaRPr lang="fr-FR" dirty="0"/>
          </a:p>
        </p:txBody>
      </p:sp>
      <p:pic>
        <p:nvPicPr>
          <p:cNvPr id="5" name="Graphique 4" descr="Badge croix avec un remplissage uni">
            <a:extLst>
              <a:ext uri="{FF2B5EF4-FFF2-40B4-BE49-F238E27FC236}">
                <a16:creationId xmlns:a16="http://schemas.microsoft.com/office/drawing/2014/main" id="{55DFD720-702B-F5F3-C149-923D48952C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68817" y="1007837"/>
            <a:ext cx="394854" cy="394854"/>
          </a:xfrm>
          <a:prstGeom prst="rect">
            <a:avLst/>
          </a:prstGeom>
        </p:spPr>
      </p:pic>
    </p:spTree>
    <p:extLst>
      <p:ext uri="{BB962C8B-B14F-4D97-AF65-F5344CB8AC3E}">
        <p14:creationId xmlns:p14="http://schemas.microsoft.com/office/powerpoint/2010/main" val="3166641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rc 3">
            <a:extLst>
              <a:ext uri="{FF2B5EF4-FFF2-40B4-BE49-F238E27FC236}">
                <a16:creationId xmlns:a16="http://schemas.microsoft.com/office/drawing/2014/main" id="{F663203F-F101-4CBB-8EC1-1B1A646553C6}"/>
              </a:ext>
            </a:extLst>
          </p:cNvPr>
          <p:cNvSpPr/>
          <p:nvPr/>
        </p:nvSpPr>
        <p:spPr>
          <a:xfrm>
            <a:off x="3958365" y="2394159"/>
            <a:ext cx="652086" cy="652086"/>
          </a:xfrm>
          <a:prstGeom prst="arc">
            <a:avLst>
              <a:gd name="adj1" fmla="val 5614108"/>
              <a:gd name="adj2" fmla="val 16174202"/>
            </a:avLst>
          </a:prstGeom>
          <a:ln w="12700">
            <a:solidFill>
              <a:srgbClr val="FFC000"/>
            </a:solidFill>
            <a:headEnd type="oval" w="sm" len="sm"/>
            <a:tailEnd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schemeClr val="accent2">
                  <a:lumMod val="50000"/>
                </a:schemeClr>
              </a:solidFill>
            </a:endParaRPr>
          </a:p>
        </p:txBody>
      </p:sp>
      <p:sp>
        <p:nvSpPr>
          <p:cNvPr id="89" name="TextBox 88">
            <a:extLst>
              <a:ext uri="{FF2B5EF4-FFF2-40B4-BE49-F238E27FC236}">
                <a16:creationId xmlns:a16="http://schemas.microsoft.com/office/drawing/2014/main" id="{D555AE93-26F6-470A-A720-C792A488B66F}"/>
              </a:ext>
            </a:extLst>
          </p:cNvPr>
          <p:cNvSpPr txBox="1"/>
          <p:nvPr/>
        </p:nvSpPr>
        <p:spPr>
          <a:xfrm>
            <a:off x="546652" y="1265105"/>
            <a:ext cx="3021070" cy="1477328"/>
          </a:xfrm>
          <a:prstGeom prst="rect">
            <a:avLst/>
          </a:prstGeom>
          <a:noFill/>
        </p:spPr>
        <p:txBody>
          <a:bodyPr wrap="square" lIns="91440" tIns="45720" rIns="91440" bIns="45720" anchor="t">
            <a:spAutoFit/>
          </a:bodyPr>
          <a:lstStyle/>
          <a:p>
            <a:pPr algn="r"/>
            <a:r>
              <a:rPr lang="en-IN" b="1">
                <a:solidFill>
                  <a:schemeClr val="bg1"/>
                </a:solidFill>
              </a:rPr>
              <a:t>Prise </a:t>
            </a:r>
            <a:r>
              <a:rPr lang="en-IN" b="1" err="1">
                <a:solidFill>
                  <a:schemeClr val="bg1"/>
                </a:solidFill>
              </a:rPr>
              <a:t>en</a:t>
            </a:r>
            <a:r>
              <a:rPr lang="en-IN" b="1">
                <a:solidFill>
                  <a:schemeClr val="bg1"/>
                </a:solidFill>
              </a:rPr>
              <a:t> charge </a:t>
            </a:r>
            <a:br>
              <a:rPr lang="en-IN" b="1">
                <a:solidFill>
                  <a:schemeClr val="bg1"/>
                </a:solidFill>
              </a:rPr>
            </a:br>
            <a:r>
              <a:rPr lang="en-IN" b="1">
                <a:solidFill>
                  <a:schemeClr val="bg1"/>
                </a:solidFill>
              </a:rPr>
              <a:t>non </a:t>
            </a:r>
            <a:r>
              <a:rPr lang="en-IN" b="1" err="1">
                <a:solidFill>
                  <a:schemeClr val="bg1"/>
                </a:solidFill>
              </a:rPr>
              <a:t>pharmacologique</a:t>
            </a:r>
            <a:r>
              <a:rPr lang="en-IN" b="1">
                <a:solidFill>
                  <a:schemeClr val="bg1"/>
                </a:solidFill>
              </a:rPr>
              <a:t> </a:t>
            </a:r>
            <a:br>
              <a:rPr lang="en-IN" b="1">
                <a:solidFill>
                  <a:schemeClr val="bg1"/>
                </a:solidFill>
              </a:rPr>
            </a:br>
            <a:r>
              <a:rPr lang="en-IN" b="1">
                <a:solidFill>
                  <a:schemeClr val="bg1"/>
                </a:solidFill>
              </a:rPr>
              <a:t>des </a:t>
            </a:r>
            <a:r>
              <a:rPr lang="en-IN" b="1" err="1">
                <a:solidFill>
                  <a:schemeClr val="bg1"/>
                </a:solidFill>
              </a:rPr>
              <a:t>douleurs</a:t>
            </a:r>
            <a:r>
              <a:rPr lang="en-IN" b="1">
                <a:solidFill>
                  <a:schemeClr val="bg1"/>
                </a:solidFill>
              </a:rPr>
              <a:t> musculo-squelettiques </a:t>
            </a:r>
            <a:br>
              <a:rPr lang="en-IN" b="1">
                <a:solidFill>
                  <a:schemeClr val="bg1"/>
                </a:solidFill>
              </a:rPr>
            </a:br>
            <a:r>
              <a:rPr lang="en-IN" b="1">
                <a:solidFill>
                  <a:schemeClr val="bg1"/>
                </a:solidFill>
              </a:rPr>
              <a:t>&amp; </a:t>
            </a:r>
            <a:r>
              <a:rPr lang="en-IN" b="1" err="1">
                <a:solidFill>
                  <a:schemeClr val="bg1"/>
                </a:solidFill>
              </a:rPr>
              <a:t>énergie</a:t>
            </a:r>
            <a:r>
              <a:rPr lang="en-IN" b="1">
                <a:solidFill>
                  <a:schemeClr val="bg1"/>
                </a:solidFill>
              </a:rPr>
              <a:t> </a:t>
            </a:r>
            <a:r>
              <a:rPr lang="en-IN" b="1" err="1">
                <a:solidFill>
                  <a:schemeClr val="bg1"/>
                </a:solidFill>
              </a:rPr>
              <a:t>infrarouge</a:t>
            </a:r>
            <a:endParaRPr lang="en-IN" b="1">
              <a:solidFill>
                <a:schemeClr val="bg1"/>
              </a:solidFill>
            </a:endParaRPr>
          </a:p>
        </p:txBody>
      </p:sp>
      <p:sp>
        <p:nvSpPr>
          <p:cNvPr id="91" name="Slide Number Placeholder 1">
            <a:extLst>
              <a:ext uri="{FF2B5EF4-FFF2-40B4-BE49-F238E27FC236}">
                <a16:creationId xmlns:a16="http://schemas.microsoft.com/office/drawing/2014/main" id="{4146DF48-619D-497A-80C1-387B7242926E}"/>
              </a:ext>
            </a:extLst>
          </p:cNvPr>
          <p:cNvSpPr txBox="1">
            <a:spLocks/>
          </p:cNvSpPr>
          <p:nvPr/>
        </p:nvSpPr>
        <p:spPr>
          <a:xfrm>
            <a:off x="8541656" y="4861367"/>
            <a:ext cx="351133"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472333-AD7F-47E8-93D9-5C90FF74B431}" type="slidenum">
              <a:rPr lang="en-IN" smtClean="0"/>
              <a:pPr/>
              <a:t>36</a:t>
            </a:fld>
            <a:endParaRPr lang="en-IN"/>
          </a:p>
        </p:txBody>
      </p:sp>
      <p:grpSp>
        <p:nvGrpSpPr>
          <p:cNvPr id="7" name="Group 6">
            <a:extLst>
              <a:ext uri="{FF2B5EF4-FFF2-40B4-BE49-F238E27FC236}">
                <a16:creationId xmlns:a16="http://schemas.microsoft.com/office/drawing/2014/main" id="{60A9EED5-1964-4376-903C-F469C3FB1F94}"/>
              </a:ext>
            </a:extLst>
          </p:cNvPr>
          <p:cNvGrpSpPr/>
          <p:nvPr/>
        </p:nvGrpSpPr>
        <p:grpSpPr>
          <a:xfrm>
            <a:off x="3957476" y="657225"/>
            <a:ext cx="652086" cy="652086"/>
            <a:chOff x="3958268" y="409352"/>
            <a:chExt cx="652086" cy="652086"/>
          </a:xfrm>
        </p:grpSpPr>
        <p:sp>
          <p:nvSpPr>
            <p:cNvPr id="35" name="Oval 34">
              <a:extLst>
                <a:ext uri="{FF2B5EF4-FFF2-40B4-BE49-F238E27FC236}">
                  <a16:creationId xmlns:a16="http://schemas.microsoft.com/office/drawing/2014/main" id="{3875D354-68CA-4BDE-99CB-0C6C7CA49457}"/>
                </a:ext>
              </a:extLst>
            </p:cNvPr>
            <p:cNvSpPr/>
            <p:nvPr/>
          </p:nvSpPr>
          <p:spPr>
            <a:xfrm>
              <a:off x="4019396" y="469351"/>
              <a:ext cx="532089" cy="53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lumMod val="50000"/>
                  </a:schemeClr>
                </a:solidFill>
              </a:endParaRPr>
            </a:p>
          </p:txBody>
        </p:sp>
        <p:sp>
          <p:nvSpPr>
            <p:cNvPr id="36" name="Oval 35">
              <a:extLst>
                <a:ext uri="{FF2B5EF4-FFF2-40B4-BE49-F238E27FC236}">
                  <a16:creationId xmlns:a16="http://schemas.microsoft.com/office/drawing/2014/main" id="{A09256F7-61B9-41EC-B7AA-21F6289EA15E}"/>
                </a:ext>
              </a:extLst>
            </p:cNvPr>
            <p:cNvSpPr/>
            <p:nvPr/>
          </p:nvSpPr>
          <p:spPr>
            <a:xfrm>
              <a:off x="4018991" y="470075"/>
              <a:ext cx="530640" cy="530640"/>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a:p>
          </p:txBody>
        </p:sp>
        <p:sp>
          <p:nvSpPr>
            <p:cNvPr id="37" name="Arc 3">
              <a:extLst>
                <a:ext uri="{FF2B5EF4-FFF2-40B4-BE49-F238E27FC236}">
                  <a16:creationId xmlns:a16="http://schemas.microsoft.com/office/drawing/2014/main" id="{FE84F8F0-940A-4118-B11D-1CFCFC5989FA}"/>
                </a:ext>
              </a:extLst>
            </p:cNvPr>
            <p:cNvSpPr/>
            <p:nvPr/>
          </p:nvSpPr>
          <p:spPr>
            <a:xfrm>
              <a:off x="3958268" y="409352"/>
              <a:ext cx="652086" cy="652086"/>
            </a:xfrm>
            <a:prstGeom prst="arc">
              <a:avLst>
                <a:gd name="adj1" fmla="val 5614108"/>
                <a:gd name="adj2" fmla="val 16174202"/>
              </a:avLst>
            </a:prstGeom>
            <a:ln w="12700">
              <a:solidFill>
                <a:srgbClr val="FFC000"/>
              </a:solidFill>
              <a:headEnd type="oval" w="sm" len="sm"/>
              <a:tailEnd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schemeClr val="accent2">
                    <a:lumMod val="50000"/>
                  </a:schemeClr>
                </a:solidFill>
              </a:endParaRPr>
            </a:p>
          </p:txBody>
        </p:sp>
      </p:grpSp>
      <p:sp>
        <p:nvSpPr>
          <p:cNvPr id="52" name="TextBox 51">
            <a:extLst>
              <a:ext uri="{FF2B5EF4-FFF2-40B4-BE49-F238E27FC236}">
                <a16:creationId xmlns:a16="http://schemas.microsoft.com/office/drawing/2014/main" id="{7B876903-BD69-4080-8E6A-0E60700E685E}"/>
              </a:ext>
            </a:extLst>
          </p:cNvPr>
          <p:cNvSpPr txBox="1"/>
          <p:nvPr/>
        </p:nvSpPr>
        <p:spPr>
          <a:xfrm>
            <a:off x="4666018" y="1456456"/>
            <a:ext cx="4153638" cy="851297"/>
          </a:xfrm>
          <a:prstGeom prst="roundRect">
            <a:avLst/>
          </a:prstGeom>
          <a:noFill/>
          <a:ln>
            <a:noFill/>
          </a:ln>
          <a:effectLst/>
        </p:spPr>
        <p:txBody>
          <a:bodyPr wrap="square" lIns="81000" tIns="45720" rIns="81000" bIns="45720" rtlCol="0" anchor="t">
            <a:spAutoFit/>
          </a:bodyPr>
          <a:lstStyle>
            <a:defPPr>
              <a:defRPr lang="en-US"/>
            </a:defPPr>
            <a:lvl1pPr>
              <a:defRPr sz="1100" b="1">
                <a:solidFill>
                  <a:schemeClr val="bg1"/>
                </a:solidFill>
                <a:cs typeface="Arial" pitchFamily="34" charset="0"/>
              </a:defRPr>
            </a:lvl1pPr>
          </a:lstStyle>
          <a:p>
            <a:r>
              <a:rPr lang="en-IN" altLang="ko-KR" err="1">
                <a:cs typeface="Arial"/>
              </a:rPr>
              <a:t>Capacité</a:t>
            </a:r>
            <a:r>
              <a:rPr lang="en-IN" altLang="ko-KR">
                <a:cs typeface="Arial"/>
              </a:rPr>
              <a:t> naturelle du corps face à </a:t>
            </a:r>
            <a:r>
              <a:rPr lang="en-IN" altLang="ko-KR" err="1">
                <a:cs typeface="Arial"/>
              </a:rPr>
              <a:t>l’expérience</a:t>
            </a:r>
            <a:r>
              <a:rPr lang="en-IN" altLang="ko-KR">
                <a:cs typeface="Arial"/>
              </a:rPr>
              <a:t> </a:t>
            </a:r>
            <a:br>
              <a:rPr lang="en-IN" altLang="ko-KR"/>
            </a:br>
            <a:r>
              <a:rPr lang="en-IN" altLang="ko-KR">
                <a:cs typeface="Arial"/>
              </a:rPr>
              <a:t>de la </a:t>
            </a:r>
            <a:r>
              <a:rPr lang="en-IN" altLang="ko-KR" err="1">
                <a:cs typeface="Arial"/>
              </a:rPr>
              <a:t>douleur</a:t>
            </a:r>
            <a:r>
              <a:rPr lang="en-IN" altLang="ko-KR">
                <a:cs typeface="Arial"/>
              </a:rPr>
              <a:t> </a:t>
            </a:r>
            <a:r>
              <a:rPr lang="en-IN">
                <a:cs typeface="Arial"/>
              </a:rPr>
              <a:t>musculo-squelettique</a:t>
            </a:r>
            <a:endParaRPr lang="en-IN" altLang="ko-KR"/>
          </a:p>
          <a:p>
            <a:r>
              <a:rPr lang="en-IN" altLang="ko-KR"/>
              <a:t>Lucile SUBLON, </a:t>
            </a:r>
            <a:r>
              <a:rPr lang="en-IN" altLang="ko-KR" i="1" err="1"/>
              <a:t>Pharmacienne</a:t>
            </a:r>
            <a:r>
              <a:rPr lang="en-IN" altLang="ko-KR" i="1"/>
              <a:t> et </a:t>
            </a:r>
            <a:r>
              <a:rPr lang="en-IN" altLang="ko-KR" i="1" err="1"/>
              <a:t>athlète</a:t>
            </a:r>
            <a:r>
              <a:rPr lang="en-IN" altLang="ko-KR" i="1"/>
              <a:t> de haut </a:t>
            </a:r>
            <a:r>
              <a:rPr lang="en-IN" altLang="ko-KR" i="1" err="1"/>
              <a:t>niveau</a:t>
            </a:r>
            <a:r>
              <a:rPr lang="en-IN" altLang="ko-KR" i="1"/>
              <a:t>, DU </a:t>
            </a:r>
            <a:r>
              <a:rPr lang="en-IN" altLang="ko-KR" i="1" err="1"/>
              <a:t>Santé</a:t>
            </a:r>
            <a:r>
              <a:rPr lang="en-IN" altLang="ko-KR" i="1"/>
              <a:t>, sport et </a:t>
            </a:r>
            <a:r>
              <a:rPr lang="en-IN" altLang="ko-KR" i="1" err="1"/>
              <a:t>pharmacie</a:t>
            </a:r>
            <a:endParaRPr lang="en-IN" altLang="ko-KR" i="1"/>
          </a:p>
        </p:txBody>
      </p:sp>
      <p:sp>
        <p:nvSpPr>
          <p:cNvPr id="38" name="Arc 3">
            <a:extLst>
              <a:ext uri="{FF2B5EF4-FFF2-40B4-BE49-F238E27FC236}">
                <a16:creationId xmlns:a16="http://schemas.microsoft.com/office/drawing/2014/main" id="{0E0F2E0E-B9CC-4AA1-B781-D932A914D075}"/>
              </a:ext>
            </a:extLst>
          </p:cNvPr>
          <p:cNvSpPr/>
          <p:nvPr/>
        </p:nvSpPr>
        <p:spPr>
          <a:xfrm>
            <a:off x="3956706" y="1511681"/>
            <a:ext cx="652086" cy="652086"/>
          </a:xfrm>
          <a:prstGeom prst="arc">
            <a:avLst>
              <a:gd name="adj1" fmla="val 5614108"/>
              <a:gd name="adj2" fmla="val 16174202"/>
            </a:avLst>
          </a:prstGeom>
          <a:ln w="12700">
            <a:solidFill>
              <a:srgbClr val="FFC000"/>
            </a:solidFill>
            <a:headEnd type="oval" w="sm" len="sm"/>
            <a:tailEnd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schemeClr val="accent2">
                  <a:lumMod val="50000"/>
                </a:schemeClr>
              </a:solidFill>
            </a:endParaRPr>
          </a:p>
        </p:txBody>
      </p:sp>
      <p:sp>
        <p:nvSpPr>
          <p:cNvPr id="2" name="Slide Number Placeholder 1">
            <a:extLst>
              <a:ext uri="{FF2B5EF4-FFF2-40B4-BE49-F238E27FC236}">
                <a16:creationId xmlns:a16="http://schemas.microsoft.com/office/drawing/2014/main" id="{A4A9E799-47A0-415A-8CB7-CD6EEDB731D8}"/>
              </a:ext>
            </a:extLst>
          </p:cNvPr>
          <p:cNvSpPr>
            <a:spLocks noGrp="1"/>
          </p:cNvSpPr>
          <p:nvPr>
            <p:ph type="sldNum" sz="quarter" idx="4"/>
          </p:nvPr>
        </p:nvSpPr>
        <p:spPr/>
        <p:txBody>
          <a:bodyPr/>
          <a:lstStyle/>
          <a:p>
            <a:fld id="{48472333-AD7F-47E8-93D9-5C90FF74B431}" type="slidenum">
              <a:rPr lang="en-IN" smtClean="0">
                <a:solidFill>
                  <a:schemeClr val="bg1"/>
                </a:solidFill>
              </a:rPr>
              <a:pPr/>
              <a:t>36</a:t>
            </a:fld>
            <a:endParaRPr lang="en-IN">
              <a:solidFill>
                <a:schemeClr val="bg1"/>
              </a:solidFill>
            </a:endParaRPr>
          </a:p>
        </p:txBody>
      </p:sp>
      <p:grpSp>
        <p:nvGrpSpPr>
          <p:cNvPr id="49" name="Google Shape;15;p50">
            <a:extLst>
              <a:ext uri="{FF2B5EF4-FFF2-40B4-BE49-F238E27FC236}">
                <a16:creationId xmlns:a16="http://schemas.microsoft.com/office/drawing/2014/main" id="{AEF47F91-396E-4BE4-91F5-518107D06316}"/>
              </a:ext>
            </a:extLst>
          </p:cNvPr>
          <p:cNvGrpSpPr/>
          <p:nvPr/>
        </p:nvGrpSpPr>
        <p:grpSpPr>
          <a:xfrm>
            <a:off x="364099" y="4757775"/>
            <a:ext cx="804755" cy="207184"/>
            <a:chOff x="4767702" y="-472136"/>
            <a:chExt cx="745525" cy="191931"/>
          </a:xfrm>
          <a:solidFill>
            <a:schemeClr val="bg1"/>
          </a:solidFill>
        </p:grpSpPr>
        <p:sp>
          <p:nvSpPr>
            <p:cNvPr id="50" name="Google Shape;16;p50">
              <a:extLst>
                <a:ext uri="{FF2B5EF4-FFF2-40B4-BE49-F238E27FC236}">
                  <a16:creationId xmlns:a16="http://schemas.microsoft.com/office/drawing/2014/main" id="{0F4BBC22-2592-4993-BFD7-6BE76B000B4E}"/>
                </a:ext>
              </a:extLst>
            </p:cNvPr>
            <p:cNvSpPr/>
            <p:nvPr/>
          </p:nvSpPr>
          <p:spPr>
            <a:xfrm>
              <a:off x="4770087" y="-471716"/>
              <a:ext cx="740699" cy="191096"/>
            </a:xfrm>
            <a:custGeom>
              <a:avLst/>
              <a:gdLst/>
              <a:ahLst/>
              <a:cxnLst/>
              <a:rect l="l" t="t" r="r" b="b"/>
              <a:pathLst>
                <a:path w="740699" h="191096" extrusionOk="0">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sp>
          <p:nvSpPr>
            <p:cNvPr id="56" name="Google Shape;17;p50">
              <a:extLst>
                <a:ext uri="{FF2B5EF4-FFF2-40B4-BE49-F238E27FC236}">
                  <a16:creationId xmlns:a16="http://schemas.microsoft.com/office/drawing/2014/main" id="{6F239291-29DF-4B40-AAA8-3E67BFAA37D4}"/>
                </a:ext>
              </a:extLst>
            </p:cNvPr>
            <p:cNvSpPr/>
            <p:nvPr/>
          </p:nvSpPr>
          <p:spPr>
            <a:xfrm rot="10726104" flipH="1">
              <a:off x="5474877" y="-471733"/>
              <a:ext cx="37949" cy="37711"/>
            </a:xfrm>
            <a:custGeom>
              <a:avLst/>
              <a:gdLst/>
              <a:ahLst/>
              <a:cxnLst/>
              <a:rect l="l" t="t" r="r" b="b"/>
              <a:pathLst>
                <a:path w="37949" h="37711" extrusionOk="0">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732C8A"/>
                </a:solidFill>
                <a:effectLst/>
                <a:uLnTx/>
                <a:uFillTx/>
                <a:ea typeface="Verdana"/>
                <a:cs typeface="Verdana"/>
                <a:sym typeface="Verdana"/>
              </a:endParaRPr>
            </a:p>
          </p:txBody>
        </p:sp>
        <p:sp>
          <p:nvSpPr>
            <p:cNvPr id="57" name="Google Shape;18;p50">
              <a:extLst>
                <a:ext uri="{FF2B5EF4-FFF2-40B4-BE49-F238E27FC236}">
                  <a16:creationId xmlns:a16="http://schemas.microsoft.com/office/drawing/2014/main" id="{06080B48-9B79-457D-B1D3-29D2D6E982A4}"/>
                </a:ext>
              </a:extLst>
            </p:cNvPr>
            <p:cNvSpPr/>
            <p:nvPr/>
          </p:nvSpPr>
          <p:spPr>
            <a:xfrm rot="-74975" flipH="1">
              <a:off x="4768103" y="-317778"/>
              <a:ext cx="37406" cy="37169"/>
            </a:xfrm>
            <a:custGeom>
              <a:avLst/>
              <a:gdLst/>
              <a:ahLst/>
              <a:cxnLst/>
              <a:rect l="l" t="t" r="r" b="b"/>
              <a:pathLst>
                <a:path w="37406" h="37169" extrusionOk="0">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grpSp>
      <p:sp>
        <p:nvSpPr>
          <p:cNvPr id="4" name="TextBox 3">
            <a:extLst>
              <a:ext uri="{FF2B5EF4-FFF2-40B4-BE49-F238E27FC236}">
                <a16:creationId xmlns:a16="http://schemas.microsoft.com/office/drawing/2014/main" id="{D1E235D5-52F5-732A-C0A2-A8C17EC495B4}"/>
              </a:ext>
            </a:extLst>
          </p:cNvPr>
          <p:cNvSpPr txBox="1"/>
          <p:nvPr/>
        </p:nvSpPr>
        <p:spPr>
          <a:xfrm>
            <a:off x="4666018" y="3436709"/>
            <a:ext cx="4438800" cy="289441"/>
          </a:xfrm>
          <a:prstGeom prst="roundRect">
            <a:avLst/>
          </a:prstGeom>
          <a:noFill/>
          <a:effectLst/>
        </p:spPr>
        <p:txBody>
          <a:bodyPr wrap="square">
            <a:spAutoFit/>
          </a:bodyPr>
          <a:lstStyle>
            <a:defPPr>
              <a:defRPr lang="en-US"/>
            </a:defPPr>
            <a:lvl1pPr>
              <a:defRPr sz="1100" b="1">
                <a:solidFill>
                  <a:schemeClr val="bg1"/>
                </a:solidFill>
              </a:defRPr>
            </a:lvl1pPr>
          </a:lstStyle>
          <a:p>
            <a:r>
              <a:rPr lang="fr-FR"/>
              <a:t>Questions / Réponses</a:t>
            </a:r>
          </a:p>
        </p:txBody>
      </p:sp>
      <p:grpSp>
        <p:nvGrpSpPr>
          <p:cNvPr id="13" name="Group 12">
            <a:extLst>
              <a:ext uri="{FF2B5EF4-FFF2-40B4-BE49-F238E27FC236}">
                <a16:creationId xmlns:a16="http://schemas.microsoft.com/office/drawing/2014/main" id="{33E85C2E-B769-22B4-64BD-CF7D94028F79}"/>
              </a:ext>
            </a:extLst>
          </p:cNvPr>
          <p:cNvGrpSpPr/>
          <p:nvPr/>
        </p:nvGrpSpPr>
        <p:grpSpPr>
          <a:xfrm>
            <a:off x="3957920" y="3255387"/>
            <a:ext cx="652086" cy="652086"/>
            <a:chOff x="3957758" y="2563892"/>
            <a:chExt cx="652086" cy="652086"/>
          </a:xfrm>
        </p:grpSpPr>
        <p:sp>
          <p:nvSpPr>
            <p:cNvPr id="14" name="Arc 3">
              <a:extLst>
                <a:ext uri="{FF2B5EF4-FFF2-40B4-BE49-F238E27FC236}">
                  <a16:creationId xmlns:a16="http://schemas.microsoft.com/office/drawing/2014/main" id="{5970E12D-21FF-E207-D769-42CC85F2AADD}"/>
                </a:ext>
              </a:extLst>
            </p:cNvPr>
            <p:cNvSpPr/>
            <p:nvPr/>
          </p:nvSpPr>
          <p:spPr>
            <a:xfrm>
              <a:off x="3957758" y="2563892"/>
              <a:ext cx="652086" cy="652086"/>
            </a:xfrm>
            <a:prstGeom prst="arc">
              <a:avLst>
                <a:gd name="adj1" fmla="val 5614108"/>
                <a:gd name="adj2" fmla="val 16174202"/>
              </a:avLst>
            </a:prstGeom>
            <a:ln w="12700">
              <a:solidFill>
                <a:srgbClr val="FFC000"/>
              </a:solidFill>
              <a:headEnd type="oval" w="sm" len="sm"/>
              <a:tailEnd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schemeClr val="accent2">
                    <a:lumMod val="50000"/>
                  </a:schemeClr>
                </a:solidFill>
              </a:endParaRPr>
            </a:p>
          </p:txBody>
        </p:sp>
        <p:sp>
          <p:nvSpPr>
            <p:cNvPr id="15" name="Oval 14">
              <a:extLst>
                <a:ext uri="{FF2B5EF4-FFF2-40B4-BE49-F238E27FC236}">
                  <a16:creationId xmlns:a16="http://schemas.microsoft.com/office/drawing/2014/main" id="{A6916C49-08CC-C4CD-8678-AA030E228F56}"/>
                </a:ext>
              </a:extLst>
            </p:cNvPr>
            <p:cNvSpPr/>
            <p:nvPr/>
          </p:nvSpPr>
          <p:spPr>
            <a:xfrm>
              <a:off x="4018321" y="2623891"/>
              <a:ext cx="532089" cy="53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lumMod val="50000"/>
                  </a:schemeClr>
                </a:solidFill>
              </a:endParaRPr>
            </a:p>
          </p:txBody>
        </p:sp>
      </p:grpSp>
      <p:sp>
        <p:nvSpPr>
          <p:cNvPr id="23" name="Rectangle: Top Corners Rounded 22">
            <a:extLst>
              <a:ext uri="{FF2B5EF4-FFF2-40B4-BE49-F238E27FC236}">
                <a16:creationId xmlns:a16="http://schemas.microsoft.com/office/drawing/2014/main" id="{C5FCD482-A1D5-D97A-7AF0-7B7108A3E012}"/>
              </a:ext>
            </a:extLst>
          </p:cNvPr>
          <p:cNvSpPr/>
          <p:nvPr/>
        </p:nvSpPr>
        <p:spPr>
          <a:xfrm>
            <a:off x="-302151" y="409352"/>
            <a:ext cx="3745065" cy="766058"/>
          </a:xfrm>
          <a:prstGeom prst="round2SameRect">
            <a:avLst>
              <a:gd name="adj1" fmla="val 28603"/>
              <a:gd name="adj2" fmla="val 0"/>
            </a:avLst>
          </a:prstGeom>
          <a:solidFill>
            <a:srgbClr val="143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7">
            <a:extLst>
              <a:ext uri="{FF2B5EF4-FFF2-40B4-BE49-F238E27FC236}">
                <a16:creationId xmlns:a16="http://schemas.microsoft.com/office/drawing/2014/main" id="{3C37D9F2-9420-4E98-A018-CADA48C34E54}"/>
              </a:ext>
            </a:extLst>
          </p:cNvPr>
          <p:cNvSpPr txBox="1"/>
          <p:nvPr/>
        </p:nvSpPr>
        <p:spPr>
          <a:xfrm>
            <a:off x="1333500" y="469215"/>
            <a:ext cx="2346960" cy="646331"/>
          </a:xfrm>
          <a:prstGeom prst="rect">
            <a:avLst/>
          </a:prstGeom>
          <a:noFill/>
        </p:spPr>
        <p:txBody>
          <a:bodyPr wrap="square" rtlCol="0" anchor="ctr">
            <a:spAutoFit/>
          </a:bodyPr>
          <a:lstStyle/>
          <a:p>
            <a:r>
              <a:rPr lang="en-US" altLang="ko-KR" sz="3600">
                <a:solidFill>
                  <a:schemeClr val="bg1"/>
                </a:solidFill>
                <a:cs typeface="Arial" pitchFamily="34" charset="0"/>
              </a:rPr>
              <a:t>Agenda</a:t>
            </a:r>
          </a:p>
        </p:txBody>
      </p:sp>
      <p:sp>
        <p:nvSpPr>
          <p:cNvPr id="10" name="TextBox 9">
            <a:extLst>
              <a:ext uri="{FF2B5EF4-FFF2-40B4-BE49-F238E27FC236}">
                <a16:creationId xmlns:a16="http://schemas.microsoft.com/office/drawing/2014/main" id="{B9A9C1BD-11DB-A7DA-642B-1DAA1022A54E}"/>
              </a:ext>
            </a:extLst>
          </p:cNvPr>
          <p:cNvSpPr txBox="1"/>
          <p:nvPr/>
        </p:nvSpPr>
        <p:spPr>
          <a:xfrm>
            <a:off x="4703660" y="739468"/>
            <a:ext cx="4440340" cy="272415"/>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81000" tIns="45720" rIns="81000" bIns="45720" rtlCol="0" anchor="t">
            <a:spAutoFit/>
          </a:bodyPr>
          <a:lstStyle/>
          <a:p>
            <a:endParaRPr lang="en-US" altLang="ko-KR" sz="1000" b="1">
              <a:solidFill>
                <a:schemeClr val="bg1"/>
              </a:solidFill>
              <a:cs typeface="Arial" pitchFamily="34" charset="0"/>
            </a:endParaRPr>
          </a:p>
        </p:txBody>
      </p:sp>
      <p:sp>
        <p:nvSpPr>
          <p:cNvPr id="5" name="TextBox 4">
            <a:extLst>
              <a:ext uri="{FF2B5EF4-FFF2-40B4-BE49-F238E27FC236}">
                <a16:creationId xmlns:a16="http://schemas.microsoft.com/office/drawing/2014/main" id="{0EB0E1BE-C03E-3648-FAEE-6F4C7FCBDF05}"/>
              </a:ext>
            </a:extLst>
          </p:cNvPr>
          <p:cNvSpPr txBox="1"/>
          <p:nvPr/>
        </p:nvSpPr>
        <p:spPr>
          <a:xfrm>
            <a:off x="4666018" y="679877"/>
            <a:ext cx="4153638" cy="664012"/>
          </a:xfrm>
          <a:prstGeom prst="roundRect">
            <a:avLst/>
          </a:prstGeom>
          <a:noFill/>
          <a:ln>
            <a:noFill/>
          </a:ln>
          <a:effectLst/>
        </p:spPr>
        <p:txBody>
          <a:bodyPr wrap="square" lIns="81000" rIns="81000" rtlCol="0">
            <a:spAutoFit/>
          </a:bodyPr>
          <a:lstStyle>
            <a:defPPr>
              <a:defRPr lang="en-US"/>
            </a:defPPr>
            <a:lvl1pPr>
              <a:defRPr sz="1100" b="1">
                <a:solidFill>
                  <a:schemeClr val="bg1"/>
                </a:solidFill>
                <a:cs typeface="Arial" pitchFamily="34" charset="0"/>
              </a:defRPr>
            </a:lvl1pPr>
          </a:lstStyle>
          <a:p>
            <a:r>
              <a:rPr lang="en-IN" altLang="ko-KR" err="1"/>
              <a:t>Douleurs</a:t>
            </a:r>
            <a:r>
              <a:rPr lang="en-IN" altLang="ko-KR"/>
              <a:t> musculo-squelettiques : description &amp; </a:t>
            </a:r>
            <a:br>
              <a:rPr lang="en-IN" altLang="ko-KR"/>
            </a:br>
            <a:r>
              <a:rPr lang="en-IN" altLang="ko-KR"/>
              <a:t>prise </a:t>
            </a:r>
            <a:r>
              <a:rPr lang="en-IN" altLang="ko-KR" err="1"/>
              <a:t>en</a:t>
            </a:r>
            <a:r>
              <a:rPr lang="en-IN" altLang="ko-KR"/>
              <a:t> charge</a:t>
            </a:r>
          </a:p>
          <a:p>
            <a:r>
              <a:rPr lang="en-IN" altLang="ko-KR" err="1"/>
              <a:t>Pr</a:t>
            </a:r>
            <a:r>
              <a:rPr lang="en-IN" altLang="ko-KR"/>
              <a:t> Serge PERROT, </a:t>
            </a:r>
            <a:r>
              <a:rPr lang="en-IN" altLang="ko-KR" i="1" err="1"/>
              <a:t>Rhumatologue</a:t>
            </a:r>
            <a:r>
              <a:rPr lang="en-IN" altLang="ko-KR" i="1"/>
              <a:t> - SFETD</a:t>
            </a:r>
          </a:p>
        </p:txBody>
      </p:sp>
      <p:sp>
        <p:nvSpPr>
          <p:cNvPr id="11" name="TextBox 10">
            <a:extLst>
              <a:ext uri="{FF2B5EF4-FFF2-40B4-BE49-F238E27FC236}">
                <a16:creationId xmlns:a16="http://schemas.microsoft.com/office/drawing/2014/main" id="{89E44055-C083-4862-3FD6-B62A5330D981}"/>
              </a:ext>
            </a:extLst>
          </p:cNvPr>
          <p:cNvSpPr txBox="1"/>
          <p:nvPr/>
        </p:nvSpPr>
        <p:spPr>
          <a:xfrm>
            <a:off x="4666018" y="2420120"/>
            <a:ext cx="4115996" cy="664012"/>
          </a:xfrm>
          <a:prstGeom prst="roundRect">
            <a:avLst/>
          </a:prstGeom>
          <a:gradFill flip="none" rotWithShape="1">
            <a:gsLst>
              <a:gs pos="0">
                <a:srgbClr val="1A4E7C"/>
              </a:gs>
              <a:gs pos="100000">
                <a:srgbClr val="1CB6C6">
                  <a:shade val="100000"/>
                  <a:satMod val="115000"/>
                </a:srgbClr>
              </a:gs>
            </a:gsLst>
            <a:lin ang="0" scaled="1"/>
            <a:tileRect/>
          </a:gradFill>
          <a:ln>
            <a:noFill/>
          </a:ln>
          <a:effectLst/>
        </p:spPr>
        <p:txBody>
          <a:bodyPr wrap="square" lIns="81000" rIns="81000" rtlCol="0">
            <a:spAutoFit/>
          </a:bodyPr>
          <a:lstStyle>
            <a:defPPr>
              <a:defRPr lang="en-US"/>
            </a:defPPr>
            <a:lvl1pPr>
              <a:defRPr sz="1100" b="1">
                <a:solidFill>
                  <a:schemeClr val="bg1"/>
                </a:solidFill>
                <a:cs typeface="Arial" pitchFamily="34" charset="0"/>
              </a:defRPr>
            </a:lvl1pPr>
          </a:lstStyle>
          <a:p>
            <a:r>
              <a:rPr lang="en-IN" err="1"/>
              <a:t>Traitement</a:t>
            </a:r>
            <a:r>
              <a:rPr lang="en-IN"/>
              <a:t> non </a:t>
            </a:r>
            <a:r>
              <a:rPr lang="en-IN" err="1"/>
              <a:t>pharmacologique</a:t>
            </a:r>
            <a:r>
              <a:rPr lang="en-IN"/>
              <a:t> de la </a:t>
            </a:r>
            <a:r>
              <a:rPr lang="en-IN" err="1"/>
              <a:t>douleur</a:t>
            </a:r>
            <a:r>
              <a:rPr lang="en-IN"/>
              <a:t> : </a:t>
            </a:r>
            <a:br>
              <a:rPr lang="en-IN"/>
            </a:br>
            <a:r>
              <a:rPr lang="en-IN"/>
              <a:t>focus sur </a:t>
            </a:r>
            <a:r>
              <a:rPr lang="en-IN" err="1"/>
              <a:t>l’énergie</a:t>
            </a:r>
            <a:r>
              <a:rPr lang="en-IN"/>
              <a:t> </a:t>
            </a:r>
            <a:r>
              <a:rPr lang="en-IN" err="1"/>
              <a:t>infrarouge</a:t>
            </a:r>
            <a:endParaRPr lang="en-IN"/>
          </a:p>
          <a:p>
            <a:r>
              <a:rPr lang="en-IN"/>
              <a:t>Dr Thomas OSINSKI, </a:t>
            </a:r>
            <a:r>
              <a:rPr lang="en-IN" i="1" err="1"/>
              <a:t>Kinésithérapeute</a:t>
            </a:r>
            <a:r>
              <a:rPr lang="en-IN" i="1"/>
              <a:t>, PhD, COMT</a:t>
            </a:r>
            <a:r>
              <a:rPr lang="en-IN" i="1" baseline="30000"/>
              <a:t>*</a:t>
            </a:r>
          </a:p>
        </p:txBody>
      </p:sp>
      <p:pic>
        <p:nvPicPr>
          <p:cNvPr id="8" name="Image 7">
            <a:extLst>
              <a:ext uri="{FF2B5EF4-FFF2-40B4-BE49-F238E27FC236}">
                <a16:creationId xmlns:a16="http://schemas.microsoft.com/office/drawing/2014/main" id="{9618855E-F7A7-D3C6-A86E-78444E530D35}"/>
              </a:ext>
            </a:extLst>
          </p:cNvPr>
          <p:cNvPicPr>
            <a:picLocks noChangeAspect="1"/>
          </p:cNvPicPr>
          <p:nvPr/>
        </p:nvPicPr>
        <p:blipFill>
          <a:blip r:embed="rId4"/>
          <a:srcRect l="8845" t="13173" r="5717" b="1389"/>
          <a:stretch/>
        </p:blipFill>
        <p:spPr>
          <a:xfrm>
            <a:off x="4011972" y="1574001"/>
            <a:ext cx="539794" cy="539794"/>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pic>
        <p:nvPicPr>
          <p:cNvPr id="20" name="Image 19">
            <a:extLst>
              <a:ext uri="{FF2B5EF4-FFF2-40B4-BE49-F238E27FC236}">
                <a16:creationId xmlns:a16="http://schemas.microsoft.com/office/drawing/2014/main" id="{75188D43-8F08-FDF1-8ACD-8B9E139499DF}"/>
              </a:ext>
            </a:extLst>
          </p:cNvPr>
          <p:cNvPicPr>
            <a:picLocks noChangeAspect="1"/>
          </p:cNvPicPr>
          <p:nvPr/>
        </p:nvPicPr>
        <p:blipFill>
          <a:blip r:embed="rId5"/>
          <a:stretch>
            <a:fillRect/>
          </a:stretch>
        </p:blipFill>
        <p:spPr>
          <a:xfrm>
            <a:off x="4006935" y="2443962"/>
            <a:ext cx="548064" cy="548064"/>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pic>
        <p:nvPicPr>
          <p:cNvPr id="25" name="Image 24">
            <a:extLst>
              <a:ext uri="{FF2B5EF4-FFF2-40B4-BE49-F238E27FC236}">
                <a16:creationId xmlns:a16="http://schemas.microsoft.com/office/drawing/2014/main" id="{CEDA4864-B17D-A477-6B06-7350A1DAC96C}"/>
              </a:ext>
            </a:extLst>
          </p:cNvPr>
          <p:cNvPicPr>
            <a:picLocks noChangeAspect="1"/>
          </p:cNvPicPr>
          <p:nvPr/>
        </p:nvPicPr>
        <p:blipFill>
          <a:blip r:embed="rId4"/>
          <a:srcRect l="8845" t="13173" r="5717" b="1389"/>
          <a:stretch/>
        </p:blipFill>
        <p:spPr>
          <a:xfrm>
            <a:off x="4296655" y="3427348"/>
            <a:ext cx="192110" cy="192110"/>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pic>
        <p:nvPicPr>
          <p:cNvPr id="26" name="Image 25">
            <a:extLst>
              <a:ext uri="{FF2B5EF4-FFF2-40B4-BE49-F238E27FC236}">
                <a16:creationId xmlns:a16="http://schemas.microsoft.com/office/drawing/2014/main" id="{B3BE45ED-941D-CDAA-A303-65424D85550D}"/>
              </a:ext>
            </a:extLst>
          </p:cNvPr>
          <p:cNvPicPr>
            <a:picLocks noChangeAspect="1"/>
          </p:cNvPicPr>
          <p:nvPr/>
        </p:nvPicPr>
        <p:blipFill>
          <a:blip r:embed="rId5"/>
          <a:stretch>
            <a:fillRect/>
          </a:stretch>
        </p:blipFill>
        <p:spPr>
          <a:xfrm>
            <a:off x="4187619" y="3616715"/>
            <a:ext cx="195053" cy="195053"/>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sp>
        <p:nvSpPr>
          <p:cNvPr id="6" name="ZoneTexte 5">
            <a:extLst>
              <a:ext uri="{FF2B5EF4-FFF2-40B4-BE49-F238E27FC236}">
                <a16:creationId xmlns:a16="http://schemas.microsoft.com/office/drawing/2014/main" id="{3513F1A9-CECD-0B2B-6AC1-92879BCBCCD1}"/>
              </a:ext>
            </a:extLst>
          </p:cNvPr>
          <p:cNvSpPr txBox="1"/>
          <p:nvPr/>
        </p:nvSpPr>
        <p:spPr>
          <a:xfrm>
            <a:off x="1854926" y="4732034"/>
            <a:ext cx="2830285" cy="230832"/>
          </a:xfrm>
          <a:prstGeom prst="rect">
            <a:avLst/>
          </a:prstGeom>
          <a:noFill/>
        </p:spPr>
        <p:txBody>
          <a:bodyPr wrap="square" rtlCol="0">
            <a:spAutoFit/>
          </a:bodyPr>
          <a:lstStyle/>
          <a:p>
            <a:r>
              <a:rPr lang="fr-FR" sz="900" baseline="30000">
                <a:solidFill>
                  <a:schemeClr val="bg1"/>
                </a:solidFill>
              </a:rPr>
              <a:t>*</a:t>
            </a:r>
            <a:r>
              <a:rPr lang="fr-FR" sz="900" err="1">
                <a:solidFill>
                  <a:schemeClr val="bg1"/>
                </a:solidFill>
              </a:rPr>
              <a:t>Certificate</a:t>
            </a:r>
            <a:r>
              <a:rPr lang="fr-FR" sz="900">
                <a:solidFill>
                  <a:schemeClr val="bg1"/>
                </a:solidFill>
              </a:rPr>
              <a:t> of </a:t>
            </a:r>
            <a:r>
              <a:rPr lang="fr-FR" sz="900" err="1">
                <a:solidFill>
                  <a:schemeClr val="bg1"/>
                </a:solidFill>
              </a:rPr>
              <a:t>Orthopaedic</a:t>
            </a:r>
            <a:r>
              <a:rPr lang="fr-FR" sz="900">
                <a:solidFill>
                  <a:schemeClr val="bg1"/>
                </a:solidFill>
              </a:rPr>
              <a:t> Manual </a:t>
            </a:r>
            <a:r>
              <a:rPr lang="fr-FR" sz="900" err="1">
                <a:solidFill>
                  <a:schemeClr val="bg1"/>
                </a:solidFill>
              </a:rPr>
              <a:t>Therapy</a:t>
            </a:r>
            <a:endParaRPr lang="fr-FR" sz="900">
              <a:solidFill>
                <a:schemeClr val="bg1"/>
              </a:solidFill>
            </a:endParaRPr>
          </a:p>
        </p:txBody>
      </p:sp>
      <p:pic>
        <p:nvPicPr>
          <p:cNvPr id="9" name="Image 8" descr="Une image contenant Visage humain, personne, habits, sourire&#10;&#10;Description générée automatiquement">
            <a:extLst>
              <a:ext uri="{FF2B5EF4-FFF2-40B4-BE49-F238E27FC236}">
                <a16:creationId xmlns:a16="http://schemas.microsoft.com/office/drawing/2014/main" id="{158F48EB-8E12-01FC-8790-11051E8B07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6345" y="718755"/>
            <a:ext cx="528935" cy="522197"/>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pic>
        <p:nvPicPr>
          <p:cNvPr id="12" name="Image 11" descr="Une image contenant Visage humain, personne, habits, sourire&#10;&#10;Description générée automatiquement">
            <a:extLst>
              <a:ext uri="{FF2B5EF4-FFF2-40B4-BE49-F238E27FC236}">
                <a16:creationId xmlns:a16="http://schemas.microsoft.com/office/drawing/2014/main" id="{D6B02D2A-EDA8-095E-4D77-5AA0971A41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9852" y="3391428"/>
            <a:ext cx="203926" cy="201330"/>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sp>
        <p:nvSpPr>
          <p:cNvPr id="3" name="Rectangle: Top Corners Rounded 22">
            <a:extLst>
              <a:ext uri="{FF2B5EF4-FFF2-40B4-BE49-F238E27FC236}">
                <a16:creationId xmlns:a16="http://schemas.microsoft.com/office/drawing/2014/main" id="{A81CD1FF-C8A8-FAB3-5C8A-BA822A63969E}"/>
              </a:ext>
            </a:extLst>
          </p:cNvPr>
          <p:cNvSpPr/>
          <p:nvPr/>
        </p:nvSpPr>
        <p:spPr>
          <a:xfrm>
            <a:off x="-177343" y="4639376"/>
            <a:ext cx="9618561" cy="523812"/>
          </a:xfrm>
          <a:prstGeom prst="round2SameRect">
            <a:avLst>
              <a:gd name="adj1" fmla="val 28603"/>
              <a:gd name="adj2" fmla="val 0"/>
            </a:avLst>
          </a:prstGeom>
          <a:solidFill>
            <a:srgbClr val="143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6" name="Google Shape;15;p50">
            <a:extLst>
              <a:ext uri="{FF2B5EF4-FFF2-40B4-BE49-F238E27FC236}">
                <a16:creationId xmlns:a16="http://schemas.microsoft.com/office/drawing/2014/main" id="{71E9C79C-4C2C-F182-F817-B03034E7C835}"/>
              </a:ext>
            </a:extLst>
          </p:cNvPr>
          <p:cNvGrpSpPr/>
          <p:nvPr/>
        </p:nvGrpSpPr>
        <p:grpSpPr>
          <a:xfrm>
            <a:off x="364099" y="4757775"/>
            <a:ext cx="804755" cy="207184"/>
            <a:chOff x="4767702" y="-472136"/>
            <a:chExt cx="745525" cy="191931"/>
          </a:xfrm>
          <a:solidFill>
            <a:schemeClr val="bg1"/>
          </a:solidFill>
        </p:grpSpPr>
        <p:sp>
          <p:nvSpPr>
            <p:cNvPr id="17" name="Google Shape;16;p50">
              <a:extLst>
                <a:ext uri="{FF2B5EF4-FFF2-40B4-BE49-F238E27FC236}">
                  <a16:creationId xmlns:a16="http://schemas.microsoft.com/office/drawing/2014/main" id="{42A159B7-C0C0-75F4-3993-830DB98DE61C}"/>
                </a:ext>
              </a:extLst>
            </p:cNvPr>
            <p:cNvSpPr/>
            <p:nvPr/>
          </p:nvSpPr>
          <p:spPr>
            <a:xfrm>
              <a:off x="4770087" y="-471716"/>
              <a:ext cx="740699" cy="191096"/>
            </a:xfrm>
            <a:custGeom>
              <a:avLst/>
              <a:gdLst/>
              <a:ahLst/>
              <a:cxnLst/>
              <a:rect l="l" t="t" r="r" b="b"/>
              <a:pathLst>
                <a:path w="740699" h="191096" extrusionOk="0">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sp>
          <p:nvSpPr>
            <p:cNvPr id="18" name="Google Shape;17;p50">
              <a:extLst>
                <a:ext uri="{FF2B5EF4-FFF2-40B4-BE49-F238E27FC236}">
                  <a16:creationId xmlns:a16="http://schemas.microsoft.com/office/drawing/2014/main" id="{AA41A930-C40D-13EB-759B-64E8A81A158F}"/>
                </a:ext>
              </a:extLst>
            </p:cNvPr>
            <p:cNvSpPr/>
            <p:nvPr/>
          </p:nvSpPr>
          <p:spPr>
            <a:xfrm rot="10726104" flipH="1">
              <a:off x="5474877" y="-471733"/>
              <a:ext cx="37949" cy="37711"/>
            </a:xfrm>
            <a:custGeom>
              <a:avLst/>
              <a:gdLst/>
              <a:ahLst/>
              <a:cxnLst/>
              <a:rect l="l" t="t" r="r" b="b"/>
              <a:pathLst>
                <a:path w="37949" h="37711" extrusionOk="0">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732C8A"/>
                </a:solidFill>
                <a:effectLst/>
                <a:uLnTx/>
                <a:uFillTx/>
                <a:ea typeface="Verdana"/>
                <a:cs typeface="Verdana"/>
                <a:sym typeface="Verdana"/>
              </a:endParaRPr>
            </a:p>
          </p:txBody>
        </p:sp>
        <p:sp>
          <p:nvSpPr>
            <p:cNvPr id="19" name="Google Shape;18;p50">
              <a:extLst>
                <a:ext uri="{FF2B5EF4-FFF2-40B4-BE49-F238E27FC236}">
                  <a16:creationId xmlns:a16="http://schemas.microsoft.com/office/drawing/2014/main" id="{9672BC7F-F4DF-2559-1467-379D6FF8A239}"/>
                </a:ext>
              </a:extLst>
            </p:cNvPr>
            <p:cNvSpPr/>
            <p:nvPr/>
          </p:nvSpPr>
          <p:spPr>
            <a:xfrm rot="-74975" flipH="1">
              <a:off x="4768103" y="-317778"/>
              <a:ext cx="37406" cy="37169"/>
            </a:xfrm>
            <a:custGeom>
              <a:avLst/>
              <a:gdLst/>
              <a:ahLst/>
              <a:cxnLst/>
              <a:rect l="l" t="t" r="r" b="b"/>
              <a:pathLst>
                <a:path w="37406" h="37169" extrusionOk="0">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grpSp>
      <p:sp>
        <p:nvSpPr>
          <p:cNvPr id="21" name="ZoneTexte 20">
            <a:extLst>
              <a:ext uri="{FF2B5EF4-FFF2-40B4-BE49-F238E27FC236}">
                <a16:creationId xmlns:a16="http://schemas.microsoft.com/office/drawing/2014/main" id="{D7DC1EB6-92D0-1F59-97CB-588203F2B9A2}"/>
              </a:ext>
            </a:extLst>
          </p:cNvPr>
          <p:cNvSpPr txBox="1"/>
          <p:nvPr/>
        </p:nvSpPr>
        <p:spPr>
          <a:xfrm>
            <a:off x="1854926" y="4732034"/>
            <a:ext cx="2830285" cy="230832"/>
          </a:xfrm>
          <a:prstGeom prst="rect">
            <a:avLst/>
          </a:prstGeom>
          <a:noFill/>
        </p:spPr>
        <p:txBody>
          <a:bodyPr wrap="square" rtlCol="0">
            <a:spAutoFit/>
          </a:bodyPr>
          <a:lstStyle/>
          <a:p>
            <a:r>
              <a:rPr lang="fr-FR" sz="900" baseline="30000" dirty="0">
                <a:solidFill>
                  <a:schemeClr val="bg1"/>
                </a:solidFill>
              </a:rPr>
              <a:t>*</a:t>
            </a:r>
            <a:r>
              <a:rPr lang="fr-FR" sz="900" dirty="0" err="1">
                <a:solidFill>
                  <a:schemeClr val="bg1"/>
                </a:solidFill>
              </a:rPr>
              <a:t>Certificate</a:t>
            </a:r>
            <a:r>
              <a:rPr lang="fr-FR" sz="900" dirty="0">
                <a:solidFill>
                  <a:schemeClr val="bg1"/>
                </a:solidFill>
              </a:rPr>
              <a:t> of </a:t>
            </a:r>
            <a:r>
              <a:rPr lang="fr-FR" sz="900" dirty="0" err="1">
                <a:solidFill>
                  <a:schemeClr val="bg1"/>
                </a:solidFill>
              </a:rPr>
              <a:t>Orthopaedic</a:t>
            </a:r>
            <a:r>
              <a:rPr lang="fr-FR" sz="900" dirty="0">
                <a:solidFill>
                  <a:schemeClr val="bg1"/>
                </a:solidFill>
              </a:rPr>
              <a:t> Manual </a:t>
            </a:r>
            <a:r>
              <a:rPr lang="fr-FR" sz="900" dirty="0" err="1">
                <a:solidFill>
                  <a:schemeClr val="bg1"/>
                </a:solidFill>
              </a:rPr>
              <a:t>Therapy</a:t>
            </a:r>
            <a:endParaRPr lang="fr-FR" sz="900" dirty="0">
              <a:solidFill>
                <a:schemeClr val="bg1"/>
              </a:solidFill>
            </a:endParaRPr>
          </a:p>
        </p:txBody>
      </p:sp>
      <p:pic>
        <p:nvPicPr>
          <p:cNvPr id="22" name="Picture 2" descr="Spotpharma">
            <a:extLst>
              <a:ext uri="{FF2B5EF4-FFF2-40B4-BE49-F238E27FC236}">
                <a16:creationId xmlns:a16="http://schemas.microsoft.com/office/drawing/2014/main" id="{82F82369-3173-671B-9510-16CA141C2E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5678" y="4711981"/>
            <a:ext cx="581649" cy="34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6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lide Number Placeholder 1">
            <a:extLst>
              <a:ext uri="{FF2B5EF4-FFF2-40B4-BE49-F238E27FC236}">
                <a16:creationId xmlns:a16="http://schemas.microsoft.com/office/drawing/2014/main" id="{4146DF48-619D-497A-80C1-387B7242926E}"/>
              </a:ext>
            </a:extLst>
          </p:cNvPr>
          <p:cNvSpPr txBox="1">
            <a:spLocks/>
          </p:cNvSpPr>
          <p:nvPr/>
        </p:nvSpPr>
        <p:spPr>
          <a:xfrm>
            <a:off x="8541656" y="4861367"/>
            <a:ext cx="351133"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472333-AD7F-47E8-93D9-5C90FF74B431}" type="slidenum">
              <a:rPr lang="en-IN" smtClean="0"/>
              <a:pPr/>
              <a:t>37</a:t>
            </a:fld>
            <a:endParaRPr lang="en-IN"/>
          </a:p>
        </p:txBody>
      </p:sp>
      <p:sp>
        <p:nvSpPr>
          <p:cNvPr id="2" name="Slide Number Placeholder 1">
            <a:extLst>
              <a:ext uri="{FF2B5EF4-FFF2-40B4-BE49-F238E27FC236}">
                <a16:creationId xmlns:a16="http://schemas.microsoft.com/office/drawing/2014/main" id="{A4A9E799-47A0-415A-8CB7-CD6EEDB731D8}"/>
              </a:ext>
            </a:extLst>
          </p:cNvPr>
          <p:cNvSpPr>
            <a:spLocks noGrp="1"/>
          </p:cNvSpPr>
          <p:nvPr>
            <p:ph type="sldNum" sz="quarter" idx="4"/>
          </p:nvPr>
        </p:nvSpPr>
        <p:spPr/>
        <p:txBody>
          <a:bodyPr/>
          <a:lstStyle/>
          <a:p>
            <a:fld id="{48472333-AD7F-47E8-93D9-5C90FF74B431}" type="slidenum">
              <a:rPr lang="en-IN" smtClean="0">
                <a:solidFill>
                  <a:schemeClr val="bg1"/>
                </a:solidFill>
              </a:rPr>
              <a:pPr/>
              <a:t>37</a:t>
            </a:fld>
            <a:endParaRPr lang="en-IN">
              <a:solidFill>
                <a:schemeClr val="bg1"/>
              </a:solidFill>
            </a:endParaRPr>
          </a:p>
        </p:txBody>
      </p:sp>
      <p:sp>
        <p:nvSpPr>
          <p:cNvPr id="4" name="Text Placeholder 3">
            <a:extLst>
              <a:ext uri="{FF2B5EF4-FFF2-40B4-BE49-F238E27FC236}">
                <a16:creationId xmlns:a16="http://schemas.microsoft.com/office/drawing/2014/main" id="{BC85918A-D8BF-AE38-DDCD-760700FBD1B2}"/>
              </a:ext>
            </a:extLst>
          </p:cNvPr>
          <p:cNvSpPr>
            <a:spLocks noGrp="1"/>
          </p:cNvSpPr>
          <p:nvPr>
            <p:ph type="body" sz="quarter" idx="10"/>
          </p:nvPr>
        </p:nvSpPr>
        <p:spPr>
          <a:xfrm>
            <a:off x="3983355" y="1994670"/>
            <a:ext cx="5160645" cy="1154162"/>
          </a:xfrm>
        </p:spPr>
        <p:txBody>
          <a:bodyPr/>
          <a:lstStyle/>
          <a:p>
            <a:r>
              <a:rPr lang="en-IN" sz="2500" b="1" err="1"/>
              <a:t>Traitement</a:t>
            </a:r>
            <a:r>
              <a:rPr lang="en-IN" sz="2500" b="1"/>
              <a:t> non </a:t>
            </a:r>
            <a:r>
              <a:rPr lang="en-IN" sz="2500" b="1" err="1"/>
              <a:t>pharmacologique</a:t>
            </a:r>
            <a:r>
              <a:rPr lang="en-IN" sz="2500" b="1"/>
              <a:t> de la </a:t>
            </a:r>
            <a:r>
              <a:rPr lang="en-IN" sz="2500" b="1" err="1"/>
              <a:t>douleur</a:t>
            </a:r>
            <a:r>
              <a:rPr lang="en-IN" sz="2500" b="1"/>
              <a:t> : focus sur </a:t>
            </a:r>
            <a:br>
              <a:rPr lang="en-IN" sz="2500" b="1"/>
            </a:br>
            <a:r>
              <a:rPr lang="en-IN" sz="2500" b="1" err="1"/>
              <a:t>l’énergie</a:t>
            </a:r>
            <a:r>
              <a:rPr lang="en-IN" sz="2500" b="1"/>
              <a:t> </a:t>
            </a:r>
            <a:r>
              <a:rPr lang="en-IN" sz="2500" b="1" err="1"/>
              <a:t>infrarouge</a:t>
            </a:r>
            <a:endParaRPr lang="en-IN" sz="2500" b="1"/>
          </a:p>
        </p:txBody>
      </p:sp>
      <p:grpSp>
        <p:nvGrpSpPr>
          <p:cNvPr id="49" name="Google Shape;15;p50">
            <a:extLst>
              <a:ext uri="{FF2B5EF4-FFF2-40B4-BE49-F238E27FC236}">
                <a16:creationId xmlns:a16="http://schemas.microsoft.com/office/drawing/2014/main" id="{AEF47F91-396E-4BE4-91F5-518107D06316}"/>
              </a:ext>
            </a:extLst>
          </p:cNvPr>
          <p:cNvGrpSpPr/>
          <p:nvPr/>
        </p:nvGrpSpPr>
        <p:grpSpPr>
          <a:xfrm>
            <a:off x="364099" y="4757775"/>
            <a:ext cx="804755" cy="207184"/>
            <a:chOff x="4767702" y="-472136"/>
            <a:chExt cx="745525" cy="191931"/>
          </a:xfrm>
          <a:solidFill>
            <a:schemeClr val="bg1"/>
          </a:solidFill>
        </p:grpSpPr>
        <p:sp>
          <p:nvSpPr>
            <p:cNvPr id="50" name="Google Shape;16;p50">
              <a:extLst>
                <a:ext uri="{FF2B5EF4-FFF2-40B4-BE49-F238E27FC236}">
                  <a16:creationId xmlns:a16="http://schemas.microsoft.com/office/drawing/2014/main" id="{0F4BBC22-2592-4993-BFD7-6BE76B000B4E}"/>
                </a:ext>
              </a:extLst>
            </p:cNvPr>
            <p:cNvSpPr/>
            <p:nvPr/>
          </p:nvSpPr>
          <p:spPr>
            <a:xfrm>
              <a:off x="4770087" y="-471716"/>
              <a:ext cx="740699" cy="191096"/>
            </a:xfrm>
            <a:custGeom>
              <a:avLst/>
              <a:gdLst/>
              <a:ahLst/>
              <a:cxnLst/>
              <a:rect l="l" t="t" r="r" b="b"/>
              <a:pathLst>
                <a:path w="740699" h="191096" extrusionOk="0">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sp>
          <p:nvSpPr>
            <p:cNvPr id="56" name="Google Shape;17;p50">
              <a:extLst>
                <a:ext uri="{FF2B5EF4-FFF2-40B4-BE49-F238E27FC236}">
                  <a16:creationId xmlns:a16="http://schemas.microsoft.com/office/drawing/2014/main" id="{6F239291-29DF-4B40-AAA8-3E67BFAA37D4}"/>
                </a:ext>
              </a:extLst>
            </p:cNvPr>
            <p:cNvSpPr/>
            <p:nvPr/>
          </p:nvSpPr>
          <p:spPr>
            <a:xfrm rot="10726104" flipH="1">
              <a:off x="5474877" y="-471733"/>
              <a:ext cx="37949" cy="37711"/>
            </a:xfrm>
            <a:custGeom>
              <a:avLst/>
              <a:gdLst/>
              <a:ahLst/>
              <a:cxnLst/>
              <a:rect l="l" t="t" r="r" b="b"/>
              <a:pathLst>
                <a:path w="37949" h="37711" extrusionOk="0">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732C8A"/>
                </a:solidFill>
                <a:effectLst/>
                <a:uLnTx/>
                <a:uFillTx/>
                <a:ea typeface="Verdana"/>
                <a:cs typeface="Verdana"/>
                <a:sym typeface="Verdana"/>
              </a:endParaRPr>
            </a:p>
          </p:txBody>
        </p:sp>
        <p:sp>
          <p:nvSpPr>
            <p:cNvPr id="57" name="Google Shape;18;p50">
              <a:extLst>
                <a:ext uri="{FF2B5EF4-FFF2-40B4-BE49-F238E27FC236}">
                  <a16:creationId xmlns:a16="http://schemas.microsoft.com/office/drawing/2014/main" id="{06080B48-9B79-457D-B1D3-29D2D6E982A4}"/>
                </a:ext>
              </a:extLst>
            </p:cNvPr>
            <p:cNvSpPr/>
            <p:nvPr/>
          </p:nvSpPr>
          <p:spPr>
            <a:xfrm rot="-74975" flipH="1">
              <a:off x="4768103" y="-317778"/>
              <a:ext cx="37406" cy="37169"/>
            </a:xfrm>
            <a:custGeom>
              <a:avLst/>
              <a:gdLst/>
              <a:ahLst/>
              <a:cxnLst/>
              <a:rect l="l" t="t" r="r" b="b"/>
              <a:pathLst>
                <a:path w="37406" h="37169" extrusionOk="0">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grpSp>
      <p:sp>
        <p:nvSpPr>
          <p:cNvPr id="5" name="ZoneTexte 4">
            <a:extLst>
              <a:ext uri="{FF2B5EF4-FFF2-40B4-BE49-F238E27FC236}">
                <a16:creationId xmlns:a16="http://schemas.microsoft.com/office/drawing/2014/main" id="{F630B04E-092D-5188-FCFA-4AAAF8E8FF17}"/>
              </a:ext>
            </a:extLst>
          </p:cNvPr>
          <p:cNvSpPr txBox="1"/>
          <p:nvPr/>
        </p:nvSpPr>
        <p:spPr>
          <a:xfrm>
            <a:off x="3983355" y="3500928"/>
            <a:ext cx="4646886" cy="800219"/>
          </a:xfrm>
          <a:prstGeom prst="rect">
            <a:avLst/>
          </a:prstGeom>
          <a:noFill/>
        </p:spPr>
        <p:txBody>
          <a:bodyPr wrap="square">
            <a:spAutoFit/>
          </a:bodyPr>
          <a:lstStyle/>
          <a:p>
            <a:r>
              <a:rPr lang="fr-FR">
                <a:solidFill>
                  <a:schemeClr val="bg1"/>
                </a:solidFill>
                <a:latin typeface="Arial" panose="020B0604020202020204" pitchFamily="34" charset="0"/>
                <a:cs typeface="Arial" panose="020B0604020202020204" pitchFamily="34" charset="0"/>
              </a:rPr>
              <a:t>Dr Thomas OSINSKI </a:t>
            </a:r>
            <a:br>
              <a:rPr lang="fr-FR">
                <a:solidFill>
                  <a:schemeClr val="bg1"/>
                </a:solidFill>
                <a:latin typeface="Arial" panose="020B0604020202020204" pitchFamily="34" charset="0"/>
                <a:cs typeface="Arial" panose="020B0604020202020204" pitchFamily="34" charset="0"/>
              </a:rPr>
            </a:br>
            <a:r>
              <a:rPr lang="fr-FR" sz="1400" i="1">
                <a:solidFill>
                  <a:schemeClr val="bg1"/>
                </a:solidFill>
                <a:latin typeface="Arial" panose="020B0604020202020204" pitchFamily="34" charset="0"/>
                <a:cs typeface="Arial" panose="020B0604020202020204" pitchFamily="34" charset="0"/>
              </a:rPr>
              <a:t>Kinésithérapeute, PhD, COMT</a:t>
            </a:r>
            <a:r>
              <a:rPr lang="fr-FR" sz="1400" i="1" baseline="30000">
                <a:solidFill>
                  <a:schemeClr val="bg1"/>
                </a:solidFill>
                <a:latin typeface="Arial" panose="020B0604020202020204" pitchFamily="34" charset="0"/>
                <a:cs typeface="Arial" panose="020B0604020202020204" pitchFamily="34" charset="0"/>
              </a:rPr>
              <a:t>*</a:t>
            </a:r>
            <a:endParaRPr lang="fr-FR" sz="1400" i="1" u="none" strike="noStrike" baseline="30000">
              <a:solidFill>
                <a:schemeClr val="bg1"/>
              </a:solidFill>
              <a:effectLst/>
              <a:latin typeface="Arial" panose="020B0604020202020204" pitchFamily="34" charset="0"/>
              <a:cs typeface="Arial" panose="020B0604020202020204" pitchFamily="34" charset="0"/>
            </a:endParaRPr>
          </a:p>
          <a:p>
            <a:endParaRPr lang="fr-FR" sz="1400">
              <a:solidFill>
                <a:schemeClr val="bg1"/>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2127F96C-6570-ECF3-43EC-43256BE2DC96}"/>
              </a:ext>
            </a:extLst>
          </p:cNvPr>
          <p:cNvSpPr txBox="1"/>
          <p:nvPr/>
        </p:nvSpPr>
        <p:spPr>
          <a:xfrm>
            <a:off x="1854926" y="4732034"/>
            <a:ext cx="2830285" cy="230832"/>
          </a:xfrm>
          <a:prstGeom prst="rect">
            <a:avLst/>
          </a:prstGeom>
          <a:noFill/>
        </p:spPr>
        <p:txBody>
          <a:bodyPr wrap="square" rtlCol="0">
            <a:spAutoFit/>
          </a:bodyPr>
          <a:lstStyle/>
          <a:p>
            <a:r>
              <a:rPr lang="fr-FR" sz="900" baseline="30000">
                <a:solidFill>
                  <a:schemeClr val="bg1"/>
                </a:solidFill>
              </a:rPr>
              <a:t>*</a:t>
            </a:r>
            <a:r>
              <a:rPr lang="fr-FR" sz="900" err="1">
                <a:solidFill>
                  <a:schemeClr val="bg1"/>
                </a:solidFill>
              </a:rPr>
              <a:t>Certificate</a:t>
            </a:r>
            <a:r>
              <a:rPr lang="fr-FR" sz="900">
                <a:solidFill>
                  <a:schemeClr val="bg1"/>
                </a:solidFill>
              </a:rPr>
              <a:t> of </a:t>
            </a:r>
            <a:r>
              <a:rPr lang="fr-FR" sz="900" err="1">
                <a:solidFill>
                  <a:schemeClr val="bg1"/>
                </a:solidFill>
              </a:rPr>
              <a:t>Orthopaedic</a:t>
            </a:r>
            <a:r>
              <a:rPr lang="fr-FR" sz="900">
                <a:solidFill>
                  <a:schemeClr val="bg1"/>
                </a:solidFill>
              </a:rPr>
              <a:t> Manual </a:t>
            </a:r>
            <a:r>
              <a:rPr lang="fr-FR" sz="900" err="1">
                <a:solidFill>
                  <a:schemeClr val="bg1"/>
                </a:solidFill>
              </a:rPr>
              <a:t>Therapy</a:t>
            </a:r>
            <a:endParaRPr lang="fr-FR" sz="900">
              <a:solidFill>
                <a:schemeClr val="bg1"/>
              </a:solidFill>
            </a:endParaRPr>
          </a:p>
        </p:txBody>
      </p:sp>
      <p:sp>
        <p:nvSpPr>
          <p:cNvPr id="6" name="Rectangle: Top Corners Rounded 22">
            <a:extLst>
              <a:ext uri="{FF2B5EF4-FFF2-40B4-BE49-F238E27FC236}">
                <a16:creationId xmlns:a16="http://schemas.microsoft.com/office/drawing/2014/main" id="{980AD293-96B1-3A19-9320-927C83C4DADE}"/>
              </a:ext>
            </a:extLst>
          </p:cNvPr>
          <p:cNvSpPr/>
          <p:nvPr/>
        </p:nvSpPr>
        <p:spPr>
          <a:xfrm>
            <a:off x="-177343" y="4639376"/>
            <a:ext cx="9618561" cy="523812"/>
          </a:xfrm>
          <a:prstGeom prst="round2SameRect">
            <a:avLst>
              <a:gd name="adj1" fmla="val 28603"/>
              <a:gd name="adj2" fmla="val 0"/>
            </a:avLst>
          </a:prstGeom>
          <a:solidFill>
            <a:srgbClr val="143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7" name="Google Shape;15;p50">
            <a:extLst>
              <a:ext uri="{FF2B5EF4-FFF2-40B4-BE49-F238E27FC236}">
                <a16:creationId xmlns:a16="http://schemas.microsoft.com/office/drawing/2014/main" id="{6CC6E4C7-1CC0-186F-4AA2-9DE40C2A4B31}"/>
              </a:ext>
            </a:extLst>
          </p:cNvPr>
          <p:cNvGrpSpPr/>
          <p:nvPr/>
        </p:nvGrpSpPr>
        <p:grpSpPr>
          <a:xfrm>
            <a:off x="364099" y="4757775"/>
            <a:ext cx="804755" cy="207184"/>
            <a:chOff x="4767702" y="-472136"/>
            <a:chExt cx="745525" cy="191931"/>
          </a:xfrm>
          <a:solidFill>
            <a:schemeClr val="bg1"/>
          </a:solidFill>
        </p:grpSpPr>
        <p:sp>
          <p:nvSpPr>
            <p:cNvPr id="8" name="Google Shape;16;p50">
              <a:extLst>
                <a:ext uri="{FF2B5EF4-FFF2-40B4-BE49-F238E27FC236}">
                  <a16:creationId xmlns:a16="http://schemas.microsoft.com/office/drawing/2014/main" id="{8F1B2284-B63D-9539-9803-BB5DA8176AC7}"/>
                </a:ext>
              </a:extLst>
            </p:cNvPr>
            <p:cNvSpPr/>
            <p:nvPr/>
          </p:nvSpPr>
          <p:spPr>
            <a:xfrm>
              <a:off x="4770087" y="-471716"/>
              <a:ext cx="740699" cy="191096"/>
            </a:xfrm>
            <a:custGeom>
              <a:avLst/>
              <a:gdLst/>
              <a:ahLst/>
              <a:cxnLst/>
              <a:rect l="l" t="t" r="r" b="b"/>
              <a:pathLst>
                <a:path w="740699" h="191096" extrusionOk="0">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sp>
          <p:nvSpPr>
            <p:cNvPr id="9" name="Google Shape;17;p50">
              <a:extLst>
                <a:ext uri="{FF2B5EF4-FFF2-40B4-BE49-F238E27FC236}">
                  <a16:creationId xmlns:a16="http://schemas.microsoft.com/office/drawing/2014/main" id="{3FA412A1-A2F1-5A34-65B9-3B92BC6DCDAA}"/>
                </a:ext>
              </a:extLst>
            </p:cNvPr>
            <p:cNvSpPr/>
            <p:nvPr/>
          </p:nvSpPr>
          <p:spPr>
            <a:xfrm rot="10726104" flipH="1">
              <a:off x="5474877" y="-471733"/>
              <a:ext cx="37949" cy="37711"/>
            </a:xfrm>
            <a:custGeom>
              <a:avLst/>
              <a:gdLst/>
              <a:ahLst/>
              <a:cxnLst/>
              <a:rect l="l" t="t" r="r" b="b"/>
              <a:pathLst>
                <a:path w="37949" h="37711" extrusionOk="0">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732C8A"/>
                </a:solidFill>
                <a:effectLst/>
                <a:uLnTx/>
                <a:uFillTx/>
                <a:ea typeface="Verdana"/>
                <a:cs typeface="Verdana"/>
                <a:sym typeface="Verdana"/>
              </a:endParaRPr>
            </a:p>
          </p:txBody>
        </p:sp>
        <p:sp>
          <p:nvSpPr>
            <p:cNvPr id="10" name="Google Shape;18;p50">
              <a:extLst>
                <a:ext uri="{FF2B5EF4-FFF2-40B4-BE49-F238E27FC236}">
                  <a16:creationId xmlns:a16="http://schemas.microsoft.com/office/drawing/2014/main" id="{824E20D1-A801-576C-16A7-1090D1270724}"/>
                </a:ext>
              </a:extLst>
            </p:cNvPr>
            <p:cNvSpPr/>
            <p:nvPr/>
          </p:nvSpPr>
          <p:spPr>
            <a:xfrm rot="-74975" flipH="1">
              <a:off x="4768103" y="-317778"/>
              <a:ext cx="37406" cy="37169"/>
            </a:xfrm>
            <a:custGeom>
              <a:avLst/>
              <a:gdLst/>
              <a:ahLst/>
              <a:cxnLst/>
              <a:rect l="l" t="t" r="r" b="b"/>
              <a:pathLst>
                <a:path w="37406" h="37169" extrusionOk="0">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grpSp>
      <p:sp>
        <p:nvSpPr>
          <p:cNvPr id="11" name="ZoneTexte 10">
            <a:extLst>
              <a:ext uri="{FF2B5EF4-FFF2-40B4-BE49-F238E27FC236}">
                <a16:creationId xmlns:a16="http://schemas.microsoft.com/office/drawing/2014/main" id="{FA0A48BC-2B38-7499-CE15-C2D4DAB5F2E0}"/>
              </a:ext>
            </a:extLst>
          </p:cNvPr>
          <p:cNvSpPr txBox="1"/>
          <p:nvPr/>
        </p:nvSpPr>
        <p:spPr>
          <a:xfrm>
            <a:off x="1854926" y="4732034"/>
            <a:ext cx="2830285" cy="230832"/>
          </a:xfrm>
          <a:prstGeom prst="rect">
            <a:avLst/>
          </a:prstGeom>
          <a:noFill/>
        </p:spPr>
        <p:txBody>
          <a:bodyPr wrap="square" rtlCol="0">
            <a:spAutoFit/>
          </a:bodyPr>
          <a:lstStyle/>
          <a:p>
            <a:r>
              <a:rPr lang="fr-FR" sz="900" baseline="30000" dirty="0">
                <a:solidFill>
                  <a:schemeClr val="bg1"/>
                </a:solidFill>
              </a:rPr>
              <a:t>*</a:t>
            </a:r>
            <a:r>
              <a:rPr lang="fr-FR" sz="900" dirty="0" err="1">
                <a:solidFill>
                  <a:schemeClr val="bg1"/>
                </a:solidFill>
              </a:rPr>
              <a:t>Certificate</a:t>
            </a:r>
            <a:r>
              <a:rPr lang="fr-FR" sz="900" dirty="0">
                <a:solidFill>
                  <a:schemeClr val="bg1"/>
                </a:solidFill>
              </a:rPr>
              <a:t> of </a:t>
            </a:r>
            <a:r>
              <a:rPr lang="fr-FR" sz="900" dirty="0" err="1">
                <a:solidFill>
                  <a:schemeClr val="bg1"/>
                </a:solidFill>
              </a:rPr>
              <a:t>Orthopaedic</a:t>
            </a:r>
            <a:r>
              <a:rPr lang="fr-FR" sz="900" dirty="0">
                <a:solidFill>
                  <a:schemeClr val="bg1"/>
                </a:solidFill>
              </a:rPr>
              <a:t> Manual </a:t>
            </a:r>
            <a:r>
              <a:rPr lang="fr-FR" sz="900" dirty="0" err="1">
                <a:solidFill>
                  <a:schemeClr val="bg1"/>
                </a:solidFill>
              </a:rPr>
              <a:t>Therapy</a:t>
            </a:r>
            <a:endParaRPr lang="fr-FR" sz="900" dirty="0">
              <a:solidFill>
                <a:schemeClr val="bg1"/>
              </a:solidFill>
            </a:endParaRPr>
          </a:p>
        </p:txBody>
      </p:sp>
      <p:pic>
        <p:nvPicPr>
          <p:cNvPr id="12" name="Picture 2" descr="Spotpharma">
            <a:extLst>
              <a:ext uri="{FF2B5EF4-FFF2-40B4-BE49-F238E27FC236}">
                <a16:creationId xmlns:a16="http://schemas.microsoft.com/office/drawing/2014/main" id="{8ED72CB0-0E39-1EA2-CE64-971DAB5EC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678" y="4711981"/>
            <a:ext cx="581649" cy="34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46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861C7-225A-A093-CE82-823E8B4E4973}"/>
              </a:ext>
            </a:extLst>
          </p:cNvPr>
          <p:cNvSpPr>
            <a:spLocks noGrp="1"/>
          </p:cNvSpPr>
          <p:nvPr>
            <p:ph type="title"/>
          </p:nvPr>
        </p:nvSpPr>
        <p:spPr/>
        <p:txBody>
          <a:bodyPr/>
          <a:lstStyle/>
          <a:p>
            <a:r>
              <a:rPr lang="fr-FR"/>
              <a:t>Liens d’intérêt</a:t>
            </a:r>
          </a:p>
        </p:txBody>
      </p:sp>
      <p:sp>
        <p:nvSpPr>
          <p:cNvPr id="3" name="Espace réservé du numéro de diapositive 2">
            <a:extLst>
              <a:ext uri="{FF2B5EF4-FFF2-40B4-BE49-F238E27FC236}">
                <a16:creationId xmlns:a16="http://schemas.microsoft.com/office/drawing/2014/main" id="{6CC22D37-8EEF-4566-D8A0-B8BFD7301B95}"/>
              </a:ext>
            </a:extLst>
          </p:cNvPr>
          <p:cNvSpPr>
            <a:spLocks noGrp="1"/>
          </p:cNvSpPr>
          <p:nvPr>
            <p:ph type="sldNum" sz="quarter" idx="10"/>
          </p:nvPr>
        </p:nvSpPr>
        <p:spPr/>
        <p:txBody>
          <a:bodyPr/>
          <a:lstStyle/>
          <a:p>
            <a:fld id="{48472333-AD7F-47E8-93D9-5C90FF74B431}" type="slidenum">
              <a:rPr lang="en-IN" smtClean="0"/>
              <a:pPr/>
              <a:t>38</a:t>
            </a:fld>
            <a:endParaRPr lang="en-IN"/>
          </a:p>
        </p:txBody>
      </p:sp>
      <p:sp>
        <p:nvSpPr>
          <p:cNvPr id="4" name="Espace réservé du contenu 3">
            <a:extLst>
              <a:ext uri="{FF2B5EF4-FFF2-40B4-BE49-F238E27FC236}">
                <a16:creationId xmlns:a16="http://schemas.microsoft.com/office/drawing/2014/main" id="{034435BE-D2A0-8CE1-4962-1AA00A40B5B3}"/>
              </a:ext>
            </a:extLst>
          </p:cNvPr>
          <p:cNvSpPr>
            <a:spLocks noGrp="1"/>
          </p:cNvSpPr>
          <p:nvPr>
            <p:ph sz="quarter" idx="11"/>
          </p:nvPr>
        </p:nvSpPr>
        <p:spPr>
          <a:xfrm>
            <a:off x="250825" y="828675"/>
            <a:ext cx="8666163" cy="215444"/>
          </a:xfrm>
        </p:spPr>
        <p:txBody>
          <a:bodyPr/>
          <a:lstStyle/>
          <a:p>
            <a:r>
              <a:rPr lang="fr-FR"/>
              <a:t>Conférences et expertise pour Sanofi</a:t>
            </a:r>
          </a:p>
        </p:txBody>
      </p:sp>
      <p:sp>
        <p:nvSpPr>
          <p:cNvPr id="5" name="Espace réservé du texte 4">
            <a:extLst>
              <a:ext uri="{FF2B5EF4-FFF2-40B4-BE49-F238E27FC236}">
                <a16:creationId xmlns:a16="http://schemas.microsoft.com/office/drawing/2014/main" id="{BA16657B-F654-2BA6-A8A4-72180AD77CA0}"/>
              </a:ext>
            </a:extLst>
          </p:cNvPr>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1981897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F14D40-5081-83FA-F606-25A6B2E229ED}"/>
              </a:ext>
            </a:extLst>
          </p:cNvPr>
          <p:cNvSpPr>
            <a:spLocks noGrp="1"/>
          </p:cNvSpPr>
          <p:nvPr>
            <p:ph type="title"/>
          </p:nvPr>
        </p:nvSpPr>
        <p:spPr/>
        <p:txBody>
          <a:bodyPr/>
          <a:lstStyle/>
          <a:p>
            <a:r>
              <a:rPr lang="fr-FR"/>
              <a:t>La lumière infrarouge est un rayonnement non ionisant </a:t>
            </a:r>
          </a:p>
        </p:txBody>
      </p:sp>
      <p:sp>
        <p:nvSpPr>
          <p:cNvPr id="3" name="Espace réservé du numéro de diapositive 2">
            <a:extLst>
              <a:ext uri="{FF2B5EF4-FFF2-40B4-BE49-F238E27FC236}">
                <a16:creationId xmlns:a16="http://schemas.microsoft.com/office/drawing/2014/main" id="{213B6145-DA7B-F41F-E8FC-77633F27FA14}"/>
              </a:ext>
            </a:extLst>
          </p:cNvPr>
          <p:cNvSpPr>
            <a:spLocks noGrp="1"/>
          </p:cNvSpPr>
          <p:nvPr>
            <p:ph type="sldNum" sz="quarter" idx="10"/>
          </p:nvPr>
        </p:nvSpPr>
        <p:spPr/>
        <p:txBody>
          <a:bodyPr/>
          <a:lstStyle/>
          <a:p>
            <a:fld id="{48472333-AD7F-47E8-93D9-5C90FF74B431}" type="slidenum">
              <a:rPr lang="en-IN" smtClean="0"/>
              <a:pPr/>
              <a:t>39</a:t>
            </a:fld>
            <a:endParaRPr lang="en-IN"/>
          </a:p>
        </p:txBody>
      </p:sp>
      <p:sp>
        <p:nvSpPr>
          <p:cNvPr id="5" name="Espace réservé du texte 4">
            <a:extLst>
              <a:ext uri="{FF2B5EF4-FFF2-40B4-BE49-F238E27FC236}">
                <a16:creationId xmlns:a16="http://schemas.microsoft.com/office/drawing/2014/main" id="{8535AA01-8EC5-9D56-CA15-0DA28B594EE3}"/>
              </a:ext>
            </a:extLst>
          </p:cNvPr>
          <p:cNvSpPr>
            <a:spLocks noGrp="1"/>
          </p:cNvSpPr>
          <p:nvPr>
            <p:ph type="body" sz="quarter" idx="12"/>
          </p:nvPr>
        </p:nvSpPr>
        <p:spPr>
          <a:xfrm>
            <a:off x="250804" y="4807788"/>
            <a:ext cx="6862764" cy="246221"/>
          </a:xfrm>
        </p:spPr>
        <p:txBody>
          <a:bodyPr/>
          <a:lstStyle/>
          <a:p>
            <a:r>
              <a:rPr lang="fr-FR" sz="800">
                <a:solidFill>
                  <a:prstClr val="black"/>
                </a:solidFill>
                <a:latin typeface="Arial" panose="020B0604020202020204" pitchFamily="34" charset="0"/>
                <a:cs typeface="Arial" panose="020B0604020202020204" pitchFamily="34" charset="0"/>
              </a:rPr>
              <a:t>Adapté de El-</a:t>
            </a:r>
            <a:r>
              <a:rPr lang="fr-FR" sz="800" err="1">
                <a:solidFill>
                  <a:prstClr val="black"/>
                </a:solidFill>
                <a:latin typeface="Arial" panose="020B0604020202020204" pitchFamily="34" charset="0"/>
                <a:cs typeface="Arial" panose="020B0604020202020204" pitchFamily="34" charset="0"/>
              </a:rPr>
              <a:t>Mesery</a:t>
            </a:r>
            <a:r>
              <a:rPr lang="fr-FR" sz="800">
                <a:solidFill>
                  <a:prstClr val="black"/>
                </a:solidFill>
                <a:latin typeface="Arial" panose="020B0604020202020204" pitchFamily="34" charset="0"/>
                <a:cs typeface="Arial" panose="020B0604020202020204" pitchFamily="34" charset="0"/>
              </a:rPr>
              <a:t> H. </a:t>
            </a:r>
            <a:r>
              <a:rPr lang="fr-FR" sz="800" i="1">
                <a:solidFill>
                  <a:prstClr val="black"/>
                </a:solidFill>
                <a:latin typeface="Arial" panose="020B0604020202020204" pitchFamily="34" charset="0"/>
                <a:cs typeface="Arial" panose="020B0604020202020204" pitchFamily="34" charset="0"/>
              </a:rPr>
              <a:t>et al. </a:t>
            </a:r>
            <a:r>
              <a:rPr lang="fr-FR" sz="800">
                <a:solidFill>
                  <a:prstClr val="black"/>
                </a:solidFill>
                <a:latin typeface="Arial" panose="020B0604020202020204" pitchFamily="34" charset="0"/>
                <a:cs typeface="Arial" panose="020B0604020202020204" pitchFamily="34" charset="0"/>
              </a:rPr>
              <a:t>Applications of non destructive technologies for agricultural and </a:t>
            </a:r>
            <a:r>
              <a:rPr lang="fr-FR" sz="800" err="1">
                <a:solidFill>
                  <a:prstClr val="black"/>
                </a:solidFill>
                <a:latin typeface="Arial" panose="020B0604020202020204" pitchFamily="34" charset="0"/>
                <a:cs typeface="Arial" panose="020B0604020202020204" pitchFamily="34" charset="0"/>
              </a:rPr>
              <a:t>food</a:t>
            </a:r>
            <a:r>
              <a:rPr lang="fr-FR" sz="800">
                <a:solidFill>
                  <a:prstClr val="black"/>
                </a:solidFill>
                <a:latin typeface="Arial" panose="020B0604020202020204" pitchFamily="34" charset="0"/>
                <a:cs typeface="Arial" panose="020B0604020202020204" pitchFamily="34" charset="0"/>
              </a:rPr>
              <a:t> </a:t>
            </a:r>
            <a:r>
              <a:rPr lang="fr-FR" sz="800" err="1">
                <a:solidFill>
                  <a:prstClr val="black"/>
                </a:solidFill>
                <a:latin typeface="Arial" panose="020B0604020202020204" pitchFamily="34" charset="0"/>
                <a:cs typeface="Arial" panose="020B0604020202020204" pitchFamily="34" charset="0"/>
              </a:rPr>
              <a:t>products</a:t>
            </a:r>
            <a:r>
              <a:rPr lang="fr-FR" sz="800">
                <a:solidFill>
                  <a:prstClr val="black"/>
                </a:solidFill>
                <a:latin typeface="Arial" panose="020B0604020202020204" pitchFamily="34" charset="0"/>
                <a:cs typeface="Arial" panose="020B0604020202020204" pitchFamily="34" charset="0"/>
              </a:rPr>
              <a:t> </a:t>
            </a:r>
            <a:r>
              <a:rPr lang="fr-FR" sz="800" err="1">
                <a:solidFill>
                  <a:prstClr val="black"/>
                </a:solidFill>
                <a:latin typeface="Arial" panose="020B0604020202020204" pitchFamily="34" charset="0"/>
                <a:cs typeface="Arial" panose="020B0604020202020204" pitchFamily="34" charset="0"/>
              </a:rPr>
              <a:t>quality</a:t>
            </a:r>
            <a:r>
              <a:rPr lang="fr-FR" sz="800">
                <a:solidFill>
                  <a:prstClr val="black"/>
                </a:solidFill>
                <a:latin typeface="Arial" panose="020B0604020202020204" pitchFamily="34" charset="0"/>
                <a:cs typeface="Arial" panose="020B0604020202020204" pitchFamily="34" charset="0"/>
              </a:rPr>
              <a:t> inspection. </a:t>
            </a:r>
            <a:r>
              <a:rPr lang="fr-FR" sz="800" err="1">
                <a:solidFill>
                  <a:prstClr val="black"/>
                </a:solidFill>
                <a:latin typeface="Arial" panose="020B0604020202020204" pitchFamily="34" charset="0"/>
                <a:cs typeface="Arial" panose="020B0604020202020204" pitchFamily="34" charset="0"/>
              </a:rPr>
              <a:t>Sensors</a:t>
            </a:r>
            <a:r>
              <a:rPr lang="fr-FR" sz="800">
                <a:solidFill>
                  <a:prstClr val="black"/>
                </a:solidFill>
                <a:latin typeface="Arial" panose="020B0604020202020204" pitchFamily="34" charset="0"/>
                <a:cs typeface="Arial" panose="020B0604020202020204" pitchFamily="34" charset="0"/>
              </a:rPr>
              <a:t> 2019;19(4):846. doi:10.3390/s19040846 ; </a:t>
            </a:r>
            <a:r>
              <a:rPr lang="fr-FR" sz="800" err="1">
                <a:solidFill>
                  <a:prstClr val="black"/>
                </a:solidFill>
                <a:latin typeface="Arial" panose="020B0604020202020204" pitchFamily="34" charset="0"/>
                <a:cs typeface="Arial" panose="020B0604020202020204" pitchFamily="34" charset="0"/>
              </a:rPr>
              <a:t>Vatansever</a:t>
            </a:r>
            <a:r>
              <a:rPr lang="fr-FR" sz="800">
                <a:solidFill>
                  <a:prstClr val="black"/>
                </a:solidFill>
                <a:latin typeface="Arial" panose="020B0604020202020204" pitchFamily="34" charset="0"/>
                <a:cs typeface="Arial" panose="020B0604020202020204" pitchFamily="34" charset="0"/>
              </a:rPr>
              <a:t> </a:t>
            </a:r>
            <a:r>
              <a:rPr lang="fr-FR" sz="800" i="1">
                <a:solidFill>
                  <a:prstClr val="black"/>
                </a:solidFill>
                <a:latin typeface="Arial" panose="020B0604020202020204" pitchFamily="34" charset="0"/>
                <a:cs typeface="Arial" panose="020B0604020202020204" pitchFamily="34" charset="0"/>
              </a:rPr>
              <a:t>et al. </a:t>
            </a:r>
            <a:r>
              <a:rPr lang="fr-FR" sz="800">
                <a:solidFill>
                  <a:prstClr val="black"/>
                </a:solidFill>
                <a:latin typeface="Arial" panose="020B0604020202020204" pitchFamily="34" charset="0"/>
                <a:cs typeface="Arial" panose="020B0604020202020204" pitchFamily="34" charset="0"/>
              </a:rPr>
              <a:t>2012. </a:t>
            </a:r>
          </a:p>
        </p:txBody>
      </p:sp>
      <p:sp>
        <p:nvSpPr>
          <p:cNvPr id="6" name="Google Shape;1746;p18">
            <a:extLst>
              <a:ext uri="{FF2B5EF4-FFF2-40B4-BE49-F238E27FC236}">
                <a16:creationId xmlns:a16="http://schemas.microsoft.com/office/drawing/2014/main" id="{C9A59F88-D12F-1889-1530-82980FEAA5B8}"/>
              </a:ext>
            </a:extLst>
          </p:cNvPr>
          <p:cNvSpPr txBox="1">
            <a:spLocks/>
          </p:cNvSpPr>
          <p:nvPr/>
        </p:nvSpPr>
        <p:spPr>
          <a:xfrm>
            <a:off x="785281" y="802924"/>
            <a:ext cx="7337117" cy="420628"/>
          </a:xfrm>
          <a:prstGeom prst="rect">
            <a:avLst/>
          </a:prstGeom>
          <a:noFill/>
          <a:ln>
            <a:noFill/>
          </a:ln>
        </p:spPr>
        <p:txBody>
          <a:bodyPr spcFirstLastPara="1" vert="horz" wrap="square" lIns="0" tIns="0" rIns="0" bIns="0" rtlCol="0" anchor="t" anchorCtr="0">
            <a:spAutoFit/>
          </a:bodyPr>
          <a:lstStyle>
            <a:lvl1pPr marL="0" indent="0" algn="l" defTabSz="685800" rtl="0" eaLnBrk="1" latinLnBrk="0" hangingPunct="1">
              <a:lnSpc>
                <a:spcPct val="100000"/>
              </a:lnSpc>
              <a:spcBef>
                <a:spcPts val="400"/>
              </a:spcBef>
              <a:buFont typeface="Arial" panose="020B0604020202020204" pitchFamily="34" charset="0"/>
              <a:buNone/>
              <a:defRPr sz="800" kern="1200">
                <a:solidFill>
                  <a:schemeClr val="tx1"/>
                </a:solidFill>
                <a:latin typeface="+mn-lt"/>
                <a:ea typeface="+mn-ea"/>
                <a:cs typeface="+mn-cs"/>
              </a:defRPr>
            </a:lvl1pPr>
            <a:lvl2pPr marL="347472" indent="-171450" algn="l" defTabSz="685800"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2pPr>
            <a:lvl3pPr marL="512064" indent="-171450" algn="l" defTabSz="685800" rtl="0" eaLnBrk="1" latinLnBrk="0" hangingPunct="1">
              <a:lnSpc>
                <a:spcPct val="100000"/>
              </a:lnSpc>
              <a:spcBef>
                <a:spcPts val="400"/>
              </a:spcBef>
              <a:buFont typeface="Courier New" panose="02070309020205020404" pitchFamily="49" charset="0"/>
              <a:buChar char="o"/>
              <a:defRPr sz="1200" kern="1200">
                <a:solidFill>
                  <a:schemeClr val="tx1"/>
                </a:solidFill>
                <a:latin typeface="+mn-lt"/>
                <a:ea typeface="+mn-ea"/>
                <a:cs typeface="+mn-cs"/>
              </a:defRPr>
            </a:lvl3pPr>
            <a:lvl4pPr marL="685800" indent="-171450" algn="l" defTabSz="685800" rtl="0" eaLnBrk="1" latinLnBrk="0" hangingPunct="1">
              <a:lnSpc>
                <a:spcPct val="100000"/>
              </a:lnSpc>
              <a:spcBef>
                <a:spcPts val="400"/>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Clr>
                <a:schemeClr val="accent2"/>
              </a:buClr>
            </a:pPr>
            <a:r>
              <a:rPr lang="fr-FR" sz="1200">
                <a:solidFill>
                  <a:srgbClr val="000000"/>
                </a:solidFill>
                <a:latin typeface="Arial" panose="020B0604020202020204" pitchFamily="34" charset="0"/>
                <a:cs typeface="Arial" panose="020B0604020202020204" pitchFamily="34" charset="0"/>
              </a:rPr>
              <a:t>L’infrarouge est un type de rayonnement non ionisant dont l’énergie est perçue comme de la chaleur (énergie thermique provenant de l’augmentation des niveaux de vibration et de rotation des liaisons moléculaires).</a:t>
            </a:r>
            <a:endParaRPr lang="fr-FR" sz="1200">
              <a:latin typeface="Arial" panose="020B0604020202020204" pitchFamily="34" charset="0"/>
              <a:cs typeface="Arial" panose="020B0604020202020204" pitchFamily="34" charset="0"/>
            </a:endParaRPr>
          </a:p>
        </p:txBody>
      </p:sp>
      <p:grpSp>
        <p:nvGrpSpPr>
          <p:cNvPr id="7" name="Google Shape;1748;p18">
            <a:extLst>
              <a:ext uri="{FF2B5EF4-FFF2-40B4-BE49-F238E27FC236}">
                <a16:creationId xmlns:a16="http://schemas.microsoft.com/office/drawing/2014/main" id="{42E820BB-AAE0-351A-2D3D-B9896CFB20EB}"/>
              </a:ext>
            </a:extLst>
          </p:cNvPr>
          <p:cNvGrpSpPr/>
          <p:nvPr/>
        </p:nvGrpSpPr>
        <p:grpSpPr>
          <a:xfrm>
            <a:off x="193505" y="1411257"/>
            <a:ext cx="8485644" cy="3159757"/>
            <a:chOff x="193505" y="1533937"/>
            <a:chExt cx="8485644" cy="3159757"/>
          </a:xfrm>
        </p:grpSpPr>
        <p:sp>
          <p:nvSpPr>
            <p:cNvPr id="8" name="Google Shape;1749;p18">
              <a:extLst>
                <a:ext uri="{FF2B5EF4-FFF2-40B4-BE49-F238E27FC236}">
                  <a16:creationId xmlns:a16="http://schemas.microsoft.com/office/drawing/2014/main" id="{9ECB398B-8426-961E-0260-3704F2C3E4CA}"/>
                </a:ext>
              </a:extLst>
            </p:cNvPr>
            <p:cNvSpPr/>
            <p:nvPr/>
          </p:nvSpPr>
          <p:spPr>
            <a:xfrm rot="16200000">
              <a:off x="4214112" y="2258078"/>
              <a:ext cx="1409100" cy="1177047"/>
            </a:xfrm>
            <a:prstGeom prst="roundRect">
              <a:avLst>
                <a:gd name="adj" fmla="val 16667"/>
              </a:avLst>
            </a:prstGeom>
            <a:solidFill>
              <a:srgbClr val="E5D3FF"/>
            </a:solidFill>
            <a:ln w="19050" cap="flat" cmpd="sng">
              <a:solidFill>
                <a:srgbClr val="7A00E6"/>
              </a:solidFill>
              <a:prstDash val="dot"/>
              <a:miter lim="800000"/>
              <a:headEnd type="none" w="sm" len="sm"/>
              <a:tailEnd type="none" w="sm" len="sm"/>
            </a:ln>
          </p:spPr>
          <p:txBody>
            <a:bodyPr spcFirstLastPara="1" wrap="square" lIns="91425" tIns="45700" rIns="91425" bIns="45700" anchor="ctr" anchorCtr="0">
              <a:noAutofit/>
            </a:bodyPr>
            <a:lstStyle/>
            <a:p>
              <a:pPr defTabSz="342900">
                <a:spcBef>
                  <a:spcPct val="0"/>
                </a:spcBef>
                <a:spcAft>
                  <a:spcPct val="0"/>
                </a:spcAft>
                <a:buClr>
                  <a:prstClr val="white"/>
                </a:buClr>
                <a:buSzPts val="1350"/>
                <a:defRPr/>
              </a:pPr>
              <a:endParaRPr sz="1350">
                <a:solidFill>
                  <a:srgbClr val="6B747B"/>
                </a:solidFill>
                <a:latin typeface="Arial"/>
                <a:ea typeface="Arial"/>
                <a:cs typeface="Arial"/>
                <a:sym typeface="Arial"/>
              </a:endParaRPr>
            </a:p>
          </p:txBody>
        </p:sp>
        <p:sp>
          <p:nvSpPr>
            <p:cNvPr id="9" name="Google Shape;1750;p18">
              <a:extLst>
                <a:ext uri="{FF2B5EF4-FFF2-40B4-BE49-F238E27FC236}">
                  <a16:creationId xmlns:a16="http://schemas.microsoft.com/office/drawing/2014/main" id="{59961B6F-A153-D143-EFE0-12338C8FA57F}"/>
                </a:ext>
              </a:extLst>
            </p:cNvPr>
            <p:cNvSpPr txBox="1"/>
            <p:nvPr/>
          </p:nvSpPr>
          <p:spPr>
            <a:xfrm>
              <a:off x="193505" y="3551152"/>
              <a:ext cx="1631237" cy="507791"/>
            </a:xfrm>
            <a:prstGeom prst="rect">
              <a:avLst/>
            </a:prstGeom>
            <a:noFill/>
            <a:ln>
              <a:noFill/>
            </a:ln>
          </p:spPr>
          <p:txBody>
            <a:bodyPr spcFirstLastPara="1" wrap="square" lIns="91425" tIns="45700" rIns="91425" bIns="45700" anchor="t" anchorCtr="0">
              <a:spAutoFit/>
            </a:bodyPr>
            <a:lstStyle/>
            <a:p>
              <a:pPr algn="ctr" defTabSz="342900">
                <a:spcBef>
                  <a:spcPct val="0"/>
                </a:spcBef>
                <a:spcAft>
                  <a:spcPct val="0"/>
                </a:spcAft>
                <a:buClr>
                  <a:srgbClr val="31B65E"/>
                </a:buClr>
                <a:buSzPts val="1350"/>
                <a:defRPr/>
              </a:pPr>
              <a:r>
                <a:rPr lang="fr" sz="1350" b="1">
                  <a:solidFill>
                    <a:srgbClr val="1CB6C6"/>
                  </a:solidFill>
                  <a:latin typeface="Arial"/>
                  <a:ea typeface="Arial"/>
                  <a:cs typeface="Arial"/>
                </a:rPr>
                <a:t>BIOLOGIQUE</a:t>
              </a:r>
              <a:endParaRPr>
                <a:solidFill>
                  <a:srgbClr val="1CB6C6"/>
                </a:solidFill>
                <a:latin typeface="Rockwell" panose="02060603020205020403"/>
              </a:endParaRPr>
            </a:p>
            <a:p>
              <a:pPr algn="ctr" defTabSz="342900">
                <a:spcBef>
                  <a:spcPct val="0"/>
                </a:spcBef>
                <a:spcAft>
                  <a:spcPct val="0"/>
                </a:spcAft>
                <a:buClr>
                  <a:srgbClr val="31B65E"/>
                </a:buClr>
                <a:buSzPts val="1350"/>
                <a:defRPr/>
              </a:pPr>
              <a:r>
                <a:rPr lang="fr" sz="1350" b="1">
                  <a:solidFill>
                    <a:srgbClr val="1CB6C6"/>
                  </a:solidFill>
                  <a:latin typeface="Arial"/>
                  <a:ea typeface="Arial"/>
                  <a:cs typeface="Arial"/>
                </a:rPr>
                <a:t>EFFET</a:t>
              </a:r>
              <a:endParaRPr>
                <a:solidFill>
                  <a:srgbClr val="1CB6C6"/>
                </a:solidFill>
                <a:latin typeface="Rockwell" panose="02060603020205020403"/>
              </a:endParaRPr>
            </a:p>
          </p:txBody>
        </p:sp>
        <p:sp>
          <p:nvSpPr>
            <p:cNvPr id="10" name="Google Shape;1751;p18">
              <a:extLst>
                <a:ext uri="{FF2B5EF4-FFF2-40B4-BE49-F238E27FC236}">
                  <a16:creationId xmlns:a16="http://schemas.microsoft.com/office/drawing/2014/main" id="{D77280C4-E4CC-1AEE-0390-540B9FB6652A}"/>
                </a:ext>
              </a:extLst>
            </p:cNvPr>
            <p:cNvSpPr/>
            <p:nvPr/>
          </p:nvSpPr>
          <p:spPr>
            <a:xfrm>
              <a:off x="1595918" y="3521268"/>
              <a:ext cx="6622929" cy="719730"/>
            </a:xfrm>
            <a:prstGeom prst="roundRect">
              <a:avLst>
                <a:gd name="adj" fmla="val 16667"/>
              </a:avLst>
            </a:prstGeom>
            <a:solidFill>
              <a:srgbClr val="1CB6C6">
                <a:alpha val="20000"/>
              </a:srgbClr>
            </a:solidFill>
            <a:ln>
              <a:noFill/>
            </a:ln>
          </p:spPr>
          <p:txBody>
            <a:bodyPr spcFirstLastPara="1" wrap="square" lIns="91425" tIns="45700" rIns="91425" bIns="45700" anchor="ctr" anchorCtr="0">
              <a:noAutofit/>
            </a:bodyPr>
            <a:lstStyle/>
            <a:p>
              <a:pPr algn="ctr" defTabSz="342900">
                <a:spcBef>
                  <a:spcPct val="0"/>
                </a:spcBef>
                <a:spcAft>
                  <a:spcPct val="0"/>
                </a:spcAft>
                <a:buClr>
                  <a:prstClr val="white"/>
                </a:buClr>
                <a:buSzPts val="1200"/>
                <a:defRPr/>
              </a:pPr>
              <a:endParaRPr sz="1200">
                <a:solidFill>
                  <a:srgbClr val="BCBC1C"/>
                </a:solidFill>
                <a:latin typeface="Arial"/>
                <a:ea typeface="Arial"/>
                <a:cs typeface="Arial"/>
                <a:sym typeface="Arial"/>
              </a:endParaRPr>
            </a:p>
          </p:txBody>
        </p:sp>
        <p:sp>
          <p:nvSpPr>
            <p:cNvPr id="11" name="Google Shape;1752;p18">
              <a:extLst>
                <a:ext uri="{FF2B5EF4-FFF2-40B4-BE49-F238E27FC236}">
                  <a16:creationId xmlns:a16="http://schemas.microsoft.com/office/drawing/2014/main" id="{3021254B-0FBA-A0F6-9601-64AF37C7EEDA}"/>
                </a:ext>
              </a:extLst>
            </p:cNvPr>
            <p:cNvSpPr/>
            <p:nvPr/>
          </p:nvSpPr>
          <p:spPr>
            <a:xfrm>
              <a:off x="6036343" y="1756804"/>
              <a:ext cx="2182504" cy="3600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algn="ctr" defTabSz="342900">
                <a:spcBef>
                  <a:spcPct val="0"/>
                </a:spcBef>
                <a:spcAft>
                  <a:spcPct val="0"/>
                </a:spcAft>
                <a:buClr>
                  <a:prstClr val="white"/>
                </a:buClr>
                <a:buSzPts val="1200"/>
                <a:defRPr/>
              </a:pPr>
              <a:endParaRPr sz="1200">
                <a:solidFill>
                  <a:srgbClr val="FFFFFF"/>
                </a:solidFill>
                <a:latin typeface="Arial"/>
                <a:ea typeface="Arial"/>
                <a:cs typeface="Arial"/>
                <a:sym typeface="Arial"/>
              </a:endParaRPr>
            </a:p>
          </p:txBody>
        </p:sp>
        <p:sp>
          <p:nvSpPr>
            <p:cNvPr id="12" name="Google Shape;1753;p18">
              <a:extLst>
                <a:ext uri="{FF2B5EF4-FFF2-40B4-BE49-F238E27FC236}">
                  <a16:creationId xmlns:a16="http://schemas.microsoft.com/office/drawing/2014/main" id="{193F9EC5-8A9F-8232-AC23-398F424D8DE5}"/>
                </a:ext>
              </a:extLst>
            </p:cNvPr>
            <p:cNvSpPr/>
            <p:nvPr/>
          </p:nvSpPr>
          <p:spPr>
            <a:xfrm flipH="1">
              <a:off x="1595918" y="1756128"/>
              <a:ext cx="4440424" cy="353588"/>
            </a:xfrm>
            <a:prstGeom prst="rightArrow">
              <a:avLst>
                <a:gd name="adj1" fmla="val 50000"/>
                <a:gd name="adj2" fmla="val 50000"/>
              </a:avLst>
            </a:prstGeom>
            <a:solidFill>
              <a:srgbClr val="1CB6C6"/>
            </a:solidFill>
            <a:ln>
              <a:noFill/>
            </a:ln>
          </p:spPr>
          <p:txBody>
            <a:bodyPr spcFirstLastPara="1" wrap="square" lIns="91425" tIns="45700" rIns="91425" bIns="45700" anchor="ctr" anchorCtr="0">
              <a:noAutofit/>
            </a:bodyPr>
            <a:lstStyle/>
            <a:p>
              <a:pPr algn="ctr" defTabSz="342900">
                <a:spcBef>
                  <a:spcPct val="0"/>
                </a:spcBef>
                <a:spcAft>
                  <a:spcPct val="0"/>
                </a:spcAft>
                <a:buClr>
                  <a:prstClr val="white"/>
                </a:buClr>
                <a:buSzPts val="1200"/>
                <a:defRPr/>
              </a:pPr>
              <a:endParaRPr sz="1200">
                <a:solidFill>
                  <a:srgbClr val="FFFFFF"/>
                </a:solidFill>
                <a:latin typeface="Arial"/>
                <a:ea typeface="Arial"/>
                <a:cs typeface="Arial"/>
                <a:sym typeface="Arial"/>
              </a:endParaRPr>
            </a:p>
          </p:txBody>
        </p:sp>
        <p:sp>
          <p:nvSpPr>
            <p:cNvPr id="13" name="Google Shape;1754;p18">
              <a:extLst>
                <a:ext uri="{FF2B5EF4-FFF2-40B4-BE49-F238E27FC236}">
                  <a16:creationId xmlns:a16="http://schemas.microsoft.com/office/drawing/2014/main" id="{3EBCB6C3-C556-95B7-F7DF-70BF6053E131}"/>
                </a:ext>
              </a:extLst>
            </p:cNvPr>
            <p:cNvSpPr txBox="1"/>
            <p:nvPr/>
          </p:nvSpPr>
          <p:spPr>
            <a:xfrm>
              <a:off x="3614902" y="1554763"/>
              <a:ext cx="2252055" cy="276959"/>
            </a:xfrm>
            <a:prstGeom prst="rect">
              <a:avLst/>
            </a:prstGeom>
            <a:noFill/>
            <a:ln>
              <a:noFill/>
            </a:ln>
          </p:spPr>
          <p:txBody>
            <a:bodyPr spcFirstLastPara="1" wrap="square" lIns="91425" tIns="45700" rIns="91425" bIns="45700" anchor="t" anchorCtr="0">
              <a:spAutoFit/>
            </a:bodyPr>
            <a:lstStyle/>
            <a:p>
              <a:pPr algn="ctr" defTabSz="342900">
                <a:spcBef>
                  <a:spcPct val="0"/>
                </a:spcBef>
                <a:spcAft>
                  <a:spcPct val="0"/>
                </a:spcAft>
                <a:buClr>
                  <a:srgbClr val="21CFDF"/>
                </a:buClr>
                <a:buSzPts val="1200"/>
                <a:defRPr/>
              </a:pPr>
              <a:r>
                <a:rPr lang="fr" sz="1200" b="1">
                  <a:solidFill>
                    <a:srgbClr val="ED6C4E"/>
                  </a:solidFill>
                  <a:latin typeface="Arial"/>
                  <a:ea typeface="Arial"/>
                  <a:cs typeface="Arial"/>
                </a:rPr>
                <a:t>Non ionisant (zone sûre)</a:t>
              </a:r>
              <a:endParaRPr>
                <a:solidFill>
                  <a:prstClr val="black"/>
                </a:solidFill>
                <a:latin typeface="Rockwell" panose="02060603020205020403"/>
              </a:endParaRPr>
            </a:p>
          </p:txBody>
        </p:sp>
        <p:sp>
          <p:nvSpPr>
            <p:cNvPr id="14" name="Google Shape;1755;p18">
              <a:extLst>
                <a:ext uri="{FF2B5EF4-FFF2-40B4-BE49-F238E27FC236}">
                  <a16:creationId xmlns:a16="http://schemas.microsoft.com/office/drawing/2014/main" id="{2D5A917D-2544-6DF8-9C70-FA51DE66F327}"/>
                </a:ext>
              </a:extLst>
            </p:cNvPr>
            <p:cNvSpPr txBox="1"/>
            <p:nvPr/>
          </p:nvSpPr>
          <p:spPr>
            <a:xfrm>
              <a:off x="6375110" y="1533937"/>
              <a:ext cx="1344059" cy="276959"/>
            </a:xfrm>
            <a:prstGeom prst="rect">
              <a:avLst/>
            </a:prstGeom>
            <a:noFill/>
            <a:ln>
              <a:noFill/>
            </a:ln>
          </p:spPr>
          <p:txBody>
            <a:bodyPr spcFirstLastPara="1" wrap="square" lIns="91425" tIns="45700" rIns="91425" bIns="45700" anchor="t" anchorCtr="0">
              <a:spAutoFit/>
            </a:bodyPr>
            <a:lstStyle/>
            <a:p>
              <a:pPr algn="ctr" defTabSz="342900">
                <a:spcBef>
                  <a:spcPct val="0"/>
                </a:spcBef>
                <a:spcAft>
                  <a:spcPct val="0"/>
                </a:spcAft>
                <a:buClr>
                  <a:srgbClr val="78C30D"/>
                </a:buClr>
                <a:buSzPts val="1200"/>
                <a:defRPr/>
              </a:pPr>
              <a:r>
                <a:rPr lang="fr" sz="1200" b="1">
                  <a:solidFill>
                    <a:srgbClr val="62D488"/>
                  </a:solidFill>
                  <a:latin typeface="Arial"/>
                  <a:ea typeface="Arial"/>
                  <a:cs typeface="Arial"/>
                </a:rPr>
                <a:t>Ionisation</a:t>
              </a:r>
              <a:endParaRPr>
                <a:solidFill>
                  <a:srgbClr val="179FDF"/>
                </a:solidFill>
                <a:latin typeface="Rockwell" panose="02060603020205020403"/>
              </a:endParaRPr>
            </a:p>
          </p:txBody>
        </p:sp>
        <p:sp>
          <p:nvSpPr>
            <p:cNvPr id="15" name="Google Shape;1756;p18">
              <a:extLst>
                <a:ext uri="{FF2B5EF4-FFF2-40B4-BE49-F238E27FC236}">
                  <a16:creationId xmlns:a16="http://schemas.microsoft.com/office/drawing/2014/main" id="{88B3062C-8391-8A5D-F416-5ADF52071A81}"/>
                </a:ext>
              </a:extLst>
            </p:cNvPr>
            <p:cNvSpPr txBox="1"/>
            <p:nvPr/>
          </p:nvSpPr>
          <p:spPr>
            <a:xfrm>
              <a:off x="1864020" y="3610084"/>
              <a:ext cx="1344059" cy="276959"/>
            </a:xfrm>
            <a:prstGeom prst="rect">
              <a:avLst/>
            </a:prstGeom>
            <a:noFill/>
            <a:ln>
              <a:noFill/>
            </a:ln>
          </p:spPr>
          <p:txBody>
            <a:bodyPr spcFirstLastPara="1" wrap="square" lIns="91425" tIns="45700" rIns="91425" bIns="45700" anchor="t" anchorCtr="0">
              <a:spAutoFit/>
            </a:bodyPr>
            <a:lstStyle/>
            <a:p>
              <a:pPr defTabSz="342900">
                <a:spcBef>
                  <a:spcPct val="0"/>
                </a:spcBef>
                <a:spcAft>
                  <a:spcPct val="0"/>
                </a:spcAft>
                <a:buClr>
                  <a:srgbClr val="31B65E"/>
                </a:buClr>
                <a:buSzPts val="1200"/>
                <a:defRPr/>
              </a:pPr>
              <a:r>
                <a:rPr lang="fr" sz="1200" b="1">
                  <a:solidFill>
                    <a:srgbClr val="1CB6C6"/>
                  </a:solidFill>
                  <a:latin typeface="Arial"/>
                  <a:ea typeface="Arial"/>
                  <a:cs typeface="Arial"/>
                </a:rPr>
                <a:t>Non thermique</a:t>
              </a:r>
              <a:endParaRPr>
                <a:solidFill>
                  <a:srgbClr val="1CB6C6"/>
                </a:solidFill>
                <a:latin typeface="Rockwell" panose="02060603020205020403"/>
              </a:endParaRPr>
            </a:p>
          </p:txBody>
        </p:sp>
        <p:sp>
          <p:nvSpPr>
            <p:cNvPr id="16" name="Google Shape;1757;p18">
              <a:extLst>
                <a:ext uri="{FF2B5EF4-FFF2-40B4-BE49-F238E27FC236}">
                  <a16:creationId xmlns:a16="http://schemas.microsoft.com/office/drawing/2014/main" id="{DBA8E626-113C-13A0-11B9-E029984552C9}"/>
                </a:ext>
              </a:extLst>
            </p:cNvPr>
            <p:cNvSpPr txBox="1"/>
            <p:nvPr/>
          </p:nvSpPr>
          <p:spPr>
            <a:xfrm>
              <a:off x="3218264" y="3610084"/>
              <a:ext cx="1344059" cy="646290"/>
            </a:xfrm>
            <a:prstGeom prst="rect">
              <a:avLst/>
            </a:prstGeom>
            <a:noFill/>
            <a:ln>
              <a:noFill/>
            </a:ln>
          </p:spPr>
          <p:txBody>
            <a:bodyPr spcFirstLastPara="1" wrap="square" lIns="91425" tIns="45700" rIns="91425" bIns="45700" anchor="t" anchorCtr="0">
              <a:spAutoFit/>
            </a:bodyPr>
            <a:lstStyle/>
            <a:p>
              <a:pPr algn="ctr" defTabSz="342900">
                <a:spcBef>
                  <a:spcPct val="0"/>
                </a:spcBef>
                <a:spcAft>
                  <a:spcPct val="0"/>
                </a:spcAft>
                <a:buClr>
                  <a:srgbClr val="31B65E"/>
                </a:buClr>
                <a:buSzPts val="1200"/>
                <a:defRPr/>
              </a:pPr>
              <a:br>
                <a:rPr sz="1200">
                  <a:solidFill>
                    <a:srgbClr val="1CB6C6"/>
                  </a:solidFill>
                  <a:latin typeface="Rockwell" panose="02060603020205020403"/>
                </a:rPr>
              </a:br>
              <a:r>
                <a:rPr lang="fr" sz="1200">
                  <a:solidFill>
                    <a:srgbClr val="1CB6C6"/>
                  </a:solidFill>
                  <a:latin typeface="Arial"/>
                  <a:ea typeface="Arial"/>
                  <a:cs typeface="Arial"/>
                </a:rPr>
                <a:t>Chauffage thermique</a:t>
              </a:r>
              <a:endParaRPr>
                <a:solidFill>
                  <a:srgbClr val="1CB6C6"/>
                </a:solidFill>
                <a:latin typeface="Rockwell" panose="02060603020205020403"/>
              </a:endParaRPr>
            </a:p>
          </p:txBody>
        </p:sp>
        <p:sp>
          <p:nvSpPr>
            <p:cNvPr id="17" name="Google Shape;1758;p18">
              <a:extLst>
                <a:ext uri="{FF2B5EF4-FFF2-40B4-BE49-F238E27FC236}">
                  <a16:creationId xmlns:a16="http://schemas.microsoft.com/office/drawing/2014/main" id="{D92E862F-93E5-3A23-F1A8-F7986DB370F5}"/>
                </a:ext>
              </a:extLst>
            </p:cNvPr>
            <p:cNvSpPr txBox="1"/>
            <p:nvPr/>
          </p:nvSpPr>
          <p:spPr>
            <a:xfrm>
              <a:off x="4883802" y="3610084"/>
              <a:ext cx="1344059" cy="646290"/>
            </a:xfrm>
            <a:prstGeom prst="rect">
              <a:avLst/>
            </a:prstGeom>
            <a:noFill/>
            <a:ln>
              <a:noFill/>
            </a:ln>
          </p:spPr>
          <p:txBody>
            <a:bodyPr spcFirstLastPara="1" wrap="square" lIns="91425" tIns="45700" rIns="91425" bIns="45700" anchor="t" anchorCtr="0">
              <a:spAutoFit/>
            </a:bodyPr>
            <a:lstStyle/>
            <a:p>
              <a:pPr algn="ctr" defTabSz="342900">
                <a:spcBef>
                  <a:spcPct val="0"/>
                </a:spcBef>
                <a:spcAft>
                  <a:spcPct val="0"/>
                </a:spcAft>
                <a:buClr>
                  <a:srgbClr val="31B65E"/>
                </a:buClr>
                <a:buSzPts val="1200"/>
                <a:defRPr/>
              </a:pPr>
              <a:r>
                <a:rPr lang="fr" sz="1200" b="1">
                  <a:solidFill>
                    <a:srgbClr val="1CB6C6"/>
                  </a:solidFill>
                  <a:latin typeface="Arial"/>
                  <a:ea typeface="Arial"/>
                  <a:cs typeface="Arial"/>
                </a:rPr>
                <a:t>Effets</a:t>
              </a:r>
              <a:br>
                <a:rPr sz="1200">
                  <a:solidFill>
                    <a:srgbClr val="1CB6C6"/>
                  </a:solidFill>
                  <a:latin typeface="Rockwell" panose="02060603020205020403"/>
                </a:rPr>
              </a:br>
              <a:r>
                <a:rPr lang="fr" sz="1200">
                  <a:solidFill>
                    <a:srgbClr val="1CB6C6"/>
                  </a:solidFill>
                  <a:latin typeface="Arial"/>
                  <a:ea typeface="Arial"/>
                  <a:cs typeface="Arial"/>
                </a:rPr>
                <a:t>photochimiques optiques</a:t>
              </a:r>
              <a:endParaRPr>
                <a:solidFill>
                  <a:srgbClr val="1CB6C6"/>
                </a:solidFill>
                <a:latin typeface="Rockwell" panose="02060603020205020403"/>
              </a:endParaRPr>
            </a:p>
          </p:txBody>
        </p:sp>
        <p:sp>
          <p:nvSpPr>
            <p:cNvPr id="18" name="Google Shape;1759;p18">
              <a:extLst>
                <a:ext uri="{FF2B5EF4-FFF2-40B4-BE49-F238E27FC236}">
                  <a16:creationId xmlns:a16="http://schemas.microsoft.com/office/drawing/2014/main" id="{873CA0D8-58AE-1B6E-AEC6-55875C7FCF5E}"/>
                </a:ext>
              </a:extLst>
            </p:cNvPr>
            <p:cNvSpPr txBox="1"/>
            <p:nvPr/>
          </p:nvSpPr>
          <p:spPr>
            <a:xfrm>
              <a:off x="6550188" y="3613776"/>
              <a:ext cx="1569803" cy="461624"/>
            </a:xfrm>
            <a:prstGeom prst="rect">
              <a:avLst/>
            </a:prstGeom>
            <a:noFill/>
            <a:ln>
              <a:noFill/>
            </a:ln>
          </p:spPr>
          <p:txBody>
            <a:bodyPr spcFirstLastPara="1" wrap="square" lIns="91425" tIns="45700" rIns="91425" bIns="45700" anchor="t" anchorCtr="0">
              <a:spAutoFit/>
            </a:bodyPr>
            <a:lstStyle/>
            <a:p>
              <a:pPr defTabSz="342900">
                <a:spcBef>
                  <a:spcPct val="0"/>
                </a:spcBef>
                <a:spcAft>
                  <a:spcPct val="0"/>
                </a:spcAft>
                <a:buClr>
                  <a:srgbClr val="31B65E"/>
                </a:buClr>
                <a:buSzPts val="1200"/>
                <a:defRPr/>
              </a:pPr>
              <a:r>
                <a:rPr lang="fr-FR" sz="1200" b="1">
                  <a:solidFill>
                    <a:srgbClr val="1CB6C6"/>
                  </a:solidFill>
                  <a:latin typeface="Arial"/>
                  <a:ea typeface="Arial"/>
                  <a:cs typeface="Arial"/>
                </a:rPr>
                <a:t>Rupture des brins</a:t>
              </a:r>
              <a:endParaRPr>
                <a:solidFill>
                  <a:srgbClr val="1CB6C6"/>
                </a:solidFill>
                <a:latin typeface="Rockwell" panose="02060603020205020403"/>
              </a:endParaRPr>
            </a:p>
            <a:p>
              <a:pPr defTabSz="342900">
                <a:spcBef>
                  <a:spcPct val="0"/>
                </a:spcBef>
                <a:spcAft>
                  <a:spcPct val="0"/>
                </a:spcAft>
                <a:buClr>
                  <a:srgbClr val="31B65E"/>
                </a:buClr>
                <a:buSzPts val="1200"/>
                <a:defRPr/>
              </a:pPr>
              <a:r>
                <a:rPr lang="fr" sz="1200">
                  <a:solidFill>
                    <a:srgbClr val="1CB6C6"/>
                  </a:solidFill>
                  <a:latin typeface="Arial"/>
                  <a:ea typeface="Arial"/>
                  <a:cs typeface="Arial"/>
                </a:rPr>
                <a:t>Dommages à l’ADN</a:t>
              </a:r>
              <a:endParaRPr>
                <a:solidFill>
                  <a:srgbClr val="1CB6C6"/>
                </a:solidFill>
                <a:latin typeface="Rockwell" panose="02060603020205020403"/>
              </a:endParaRPr>
            </a:p>
          </p:txBody>
        </p:sp>
        <p:cxnSp>
          <p:nvCxnSpPr>
            <p:cNvPr id="19" name="Google Shape;1760;p18">
              <a:extLst>
                <a:ext uri="{FF2B5EF4-FFF2-40B4-BE49-F238E27FC236}">
                  <a16:creationId xmlns:a16="http://schemas.microsoft.com/office/drawing/2014/main" id="{6977E6D2-2512-58FB-5886-18F60329D72B}"/>
                </a:ext>
              </a:extLst>
            </p:cNvPr>
            <p:cNvCxnSpPr/>
            <p:nvPr/>
          </p:nvCxnSpPr>
          <p:spPr>
            <a:xfrm flipH="1">
              <a:off x="4677660" y="2060414"/>
              <a:ext cx="0" cy="2196000"/>
            </a:xfrm>
            <a:prstGeom prst="straightConnector1">
              <a:avLst/>
            </a:prstGeom>
            <a:noFill/>
            <a:ln w="19050" cap="flat" cmpd="sng">
              <a:solidFill>
                <a:srgbClr val="7F7F7F"/>
              </a:solidFill>
              <a:prstDash val="dot"/>
              <a:miter lim="800000"/>
              <a:headEnd type="none" w="sm" len="sm"/>
              <a:tailEnd type="none" w="sm" len="sm"/>
            </a:ln>
          </p:spPr>
        </p:cxnSp>
        <p:cxnSp>
          <p:nvCxnSpPr>
            <p:cNvPr id="20" name="Google Shape;1761;p18">
              <a:extLst>
                <a:ext uri="{FF2B5EF4-FFF2-40B4-BE49-F238E27FC236}">
                  <a16:creationId xmlns:a16="http://schemas.microsoft.com/office/drawing/2014/main" id="{A99B7BF9-2FBC-E1C1-33F0-A38A713DC0A0}"/>
                </a:ext>
              </a:extLst>
            </p:cNvPr>
            <p:cNvCxnSpPr/>
            <p:nvPr/>
          </p:nvCxnSpPr>
          <p:spPr>
            <a:xfrm flipH="1">
              <a:off x="3122978" y="2090301"/>
              <a:ext cx="0" cy="2196000"/>
            </a:xfrm>
            <a:prstGeom prst="straightConnector1">
              <a:avLst/>
            </a:prstGeom>
            <a:noFill/>
            <a:ln w="19050" cap="flat" cmpd="sng">
              <a:solidFill>
                <a:srgbClr val="7F7F7F"/>
              </a:solidFill>
              <a:prstDash val="dot"/>
              <a:miter lim="800000"/>
              <a:headEnd type="none" w="sm" len="sm"/>
              <a:tailEnd type="none" w="sm" len="sm"/>
            </a:ln>
          </p:spPr>
        </p:cxnSp>
        <p:cxnSp>
          <p:nvCxnSpPr>
            <p:cNvPr id="21" name="Google Shape;1762;p18">
              <a:extLst>
                <a:ext uri="{FF2B5EF4-FFF2-40B4-BE49-F238E27FC236}">
                  <a16:creationId xmlns:a16="http://schemas.microsoft.com/office/drawing/2014/main" id="{41CBBA8E-E88B-D728-26AF-8AC8ADD00A28}"/>
                </a:ext>
              </a:extLst>
            </p:cNvPr>
            <p:cNvCxnSpPr/>
            <p:nvPr/>
          </p:nvCxnSpPr>
          <p:spPr>
            <a:xfrm flipH="1">
              <a:off x="6378592" y="2090300"/>
              <a:ext cx="0" cy="2196000"/>
            </a:xfrm>
            <a:prstGeom prst="straightConnector1">
              <a:avLst/>
            </a:prstGeom>
            <a:noFill/>
            <a:ln w="19050" cap="flat" cmpd="sng">
              <a:solidFill>
                <a:srgbClr val="7F7F7F"/>
              </a:solidFill>
              <a:prstDash val="dot"/>
              <a:miter lim="800000"/>
              <a:headEnd type="none" w="sm" len="sm"/>
              <a:tailEnd type="none" w="sm" len="sm"/>
            </a:ln>
          </p:spPr>
        </p:cxnSp>
        <p:grpSp>
          <p:nvGrpSpPr>
            <p:cNvPr id="22" name="Google Shape;1763;p18">
              <a:extLst>
                <a:ext uri="{FF2B5EF4-FFF2-40B4-BE49-F238E27FC236}">
                  <a16:creationId xmlns:a16="http://schemas.microsoft.com/office/drawing/2014/main" id="{01C9016F-3582-5F08-B105-855DCEE974BC}"/>
                </a:ext>
              </a:extLst>
            </p:cNvPr>
            <p:cNvGrpSpPr/>
            <p:nvPr/>
          </p:nvGrpSpPr>
          <p:grpSpPr>
            <a:xfrm>
              <a:off x="3133748" y="2787688"/>
              <a:ext cx="1344058" cy="392375"/>
              <a:chOff x="2710079" y="2872743"/>
              <a:chExt cx="1344058" cy="392375"/>
            </a:xfrm>
          </p:grpSpPr>
          <p:sp>
            <p:nvSpPr>
              <p:cNvPr id="40" name="Google Shape;1764;p18">
                <a:extLst>
                  <a:ext uri="{FF2B5EF4-FFF2-40B4-BE49-F238E27FC236}">
                    <a16:creationId xmlns:a16="http://schemas.microsoft.com/office/drawing/2014/main" id="{5789B4D9-F5A6-C3CE-A592-5689B0703CEA}"/>
                  </a:ext>
                </a:extLst>
              </p:cNvPr>
              <p:cNvSpPr txBox="1"/>
              <p:nvPr/>
            </p:nvSpPr>
            <p:spPr>
              <a:xfrm>
                <a:off x="2710079" y="2872743"/>
                <a:ext cx="1344058" cy="392375"/>
              </a:xfrm>
              <a:prstGeom prst="rect">
                <a:avLst/>
              </a:prstGeom>
              <a:noFill/>
              <a:ln>
                <a:noFill/>
              </a:ln>
            </p:spPr>
            <p:txBody>
              <a:bodyPr spcFirstLastPara="1" wrap="square" lIns="91425" tIns="45700" rIns="91425" bIns="45700" anchor="t" anchorCtr="0">
                <a:spAutoFit/>
              </a:bodyPr>
              <a:lstStyle/>
              <a:p>
                <a:pPr algn="ctr" defTabSz="342900">
                  <a:spcBef>
                    <a:spcPct val="0"/>
                  </a:spcBef>
                  <a:spcAft>
                    <a:spcPct val="0"/>
                  </a:spcAft>
                  <a:buClr>
                    <a:srgbClr val="78C30D"/>
                  </a:buClr>
                  <a:buSzPts val="1200"/>
                  <a:defRPr/>
                </a:pPr>
                <a:r>
                  <a:rPr lang="fr" sz="1200" b="1">
                    <a:solidFill>
                      <a:srgbClr val="7A00E6"/>
                    </a:solidFill>
                    <a:latin typeface="Arial"/>
                    <a:ea typeface="Arial"/>
                    <a:cs typeface="Arial"/>
                  </a:rPr>
                  <a:t>Micro-ondes</a:t>
                </a:r>
                <a:r>
                  <a:rPr lang="fr" sz="1200" b="1">
                    <a:solidFill>
                      <a:srgbClr val="23004C"/>
                    </a:solidFill>
                    <a:latin typeface="Arial"/>
                    <a:ea typeface="Arial"/>
                    <a:cs typeface="Arial"/>
                  </a:rPr>
                  <a:t> </a:t>
                </a:r>
              </a:p>
              <a:p>
                <a:pPr algn="ctr" defTabSz="342900">
                  <a:spcBef>
                    <a:spcPct val="0"/>
                  </a:spcBef>
                  <a:spcAft>
                    <a:spcPct val="0"/>
                  </a:spcAft>
                  <a:buClr>
                    <a:srgbClr val="78C30D"/>
                  </a:buClr>
                  <a:buSzPts val="1200"/>
                  <a:defRPr/>
                </a:pPr>
                <a:r>
                  <a:rPr lang="fr" sz="750">
                    <a:solidFill>
                      <a:srgbClr val="23004C"/>
                    </a:solidFill>
                    <a:latin typeface="Arial"/>
                    <a:ea typeface="Arial"/>
                    <a:cs typeface="Arial"/>
                  </a:rPr>
                  <a:t>(10</a:t>
                </a:r>
                <a:r>
                  <a:rPr lang="fr" sz="750" baseline="30000">
                    <a:solidFill>
                      <a:srgbClr val="23004C"/>
                    </a:solidFill>
                    <a:latin typeface="Arial"/>
                    <a:ea typeface="Arial"/>
                    <a:cs typeface="Arial"/>
                  </a:rPr>
                  <a:t>-2</a:t>
                </a:r>
                <a:r>
                  <a:rPr lang="fr" sz="750">
                    <a:solidFill>
                      <a:srgbClr val="23004C"/>
                    </a:solidFill>
                    <a:latin typeface="Arial"/>
                    <a:ea typeface="Arial"/>
                    <a:cs typeface="Arial"/>
                  </a:rPr>
                  <a:t> m)</a:t>
                </a:r>
                <a:endParaRPr sz="750">
                  <a:solidFill>
                    <a:prstClr val="black"/>
                  </a:solidFill>
                  <a:latin typeface="Rockwell" panose="02060603020205020403"/>
                </a:endParaRPr>
              </a:p>
            </p:txBody>
          </p:sp>
          <p:cxnSp>
            <p:nvCxnSpPr>
              <p:cNvPr id="41" name="Google Shape;1765;p18">
                <a:extLst>
                  <a:ext uri="{FF2B5EF4-FFF2-40B4-BE49-F238E27FC236}">
                    <a16:creationId xmlns:a16="http://schemas.microsoft.com/office/drawing/2014/main" id="{0BC190FB-A27A-E310-0E26-9D56440D605D}"/>
                  </a:ext>
                </a:extLst>
              </p:cNvPr>
              <p:cNvCxnSpPr/>
              <p:nvPr/>
            </p:nvCxnSpPr>
            <p:spPr>
              <a:xfrm>
                <a:off x="2886010" y="3254719"/>
                <a:ext cx="981526" cy="268"/>
              </a:xfrm>
              <a:prstGeom prst="straightConnector1">
                <a:avLst/>
              </a:prstGeom>
              <a:noFill/>
              <a:ln w="9525" cap="flat" cmpd="sng">
                <a:solidFill>
                  <a:schemeClr val="dk1"/>
                </a:solidFill>
                <a:prstDash val="solid"/>
                <a:miter lim="800000"/>
                <a:headEnd type="triangle" w="med" len="med"/>
                <a:tailEnd type="triangle" w="med" len="med"/>
              </a:ln>
            </p:spPr>
          </p:cxnSp>
        </p:grpSp>
        <p:grpSp>
          <p:nvGrpSpPr>
            <p:cNvPr id="23" name="Google Shape;1766;p18">
              <a:extLst>
                <a:ext uri="{FF2B5EF4-FFF2-40B4-BE49-F238E27FC236}">
                  <a16:creationId xmlns:a16="http://schemas.microsoft.com/office/drawing/2014/main" id="{96FC6818-49C2-BD19-9C30-774094337B6F}"/>
                </a:ext>
              </a:extLst>
            </p:cNvPr>
            <p:cNvGrpSpPr/>
            <p:nvPr/>
          </p:nvGrpSpPr>
          <p:grpSpPr>
            <a:xfrm>
              <a:off x="6117671" y="2110567"/>
              <a:ext cx="1344058" cy="296060"/>
              <a:chOff x="5396964" y="2201371"/>
              <a:chExt cx="1344058" cy="296060"/>
            </a:xfrm>
          </p:grpSpPr>
          <p:sp>
            <p:nvSpPr>
              <p:cNvPr id="38" name="Google Shape;1767;p18">
                <a:extLst>
                  <a:ext uri="{FF2B5EF4-FFF2-40B4-BE49-F238E27FC236}">
                    <a16:creationId xmlns:a16="http://schemas.microsoft.com/office/drawing/2014/main" id="{189F4AC6-63AB-C0D8-F7AF-81AC14A623F2}"/>
                  </a:ext>
                </a:extLst>
              </p:cNvPr>
              <p:cNvSpPr txBox="1"/>
              <p:nvPr/>
            </p:nvSpPr>
            <p:spPr>
              <a:xfrm>
                <a:off x="5396964" y="2201371"/>
                <a:ext cx="1344058" cy="276959"/>
              </a:xfrm>
              <a:prstGeom prst="rect">
                <a:avLst/>
              </a:prstGeom>
              <a:noFill/>
              <a:ln>
                <a:noFill/>
              </a:ln>
            </p:spPr>
            <p:txBody>
              <a:bodyPr spcFirstLastPara="1" wrap="square" lIns="91425" tIns="45700" rIns="91425" bIns="45700" anchor="t" anchorCtr="0">
                <a:spAutoFit/>
              </a:bodyPr>
              <a:lstStyle/>
              <a:p>
                <a:pPr defTabSz="342900">
                  <a:spcBef>
                    <a:spcPct val="0"/>
                  </a:spcBef>
                  <a:spcAft>
                    <a:spcPct val="0"/>
                  </a:spcAft>
                  <a:buClr>
                    <a:srgbClr val="78C30D"/>
                  </a:buClr>
                  <a:buSzPts val="1200"/>
                  <a:defRPr/>
                </a:pPr>
                <a:r>
                  <a:rPr lang="fr" sz="1200" b="1">
                    <a:solidFill>
                      <a:srgbClr val="7A00E6"/>
                    </a:solidFill>
                    <a:latin typeface="Arial"/>
                    <a:ea typeface="Arial"/>
                    <a:cs typeface="Arial"/>
                  </a:rPr>
                  <a:t>Ultraviolet </a:t>
                </a:r>
                <a:r>
                  <a:rPr lang="fr" sz="750">
                    <a:solidFill>
                      <a:srgbClr val="7A00E6"/>
                    </a:solidFill>
                    <a:latin typeface="Arial"/>
                    <a:ea typeface="Arial"/>
                    <a:cs typeface="Arial"/>
                  </a:rPr>
                  <a:t>(10</a:t>
                </a:r>
                <a:r>
                  <a:rPr lang="fr" sz="750" baseline="30000">
                    <a:solidFill>
                      <a:srgbClr val="7A00E6"/>
                    </a:solidFill>
                    <a:latin typeface="Arial"/>
                    <a:ea typeface="Arial"/>
                    <a:cs typeface="Arial"/>
                  </a:rPr>
                  <a:t>-8</a:t>
                </a:r>
                <a:r>
                  <a:rPr lang="fr" sz="750">
                    <a:solidFill>
                      <a:srgbClr val="7A00E6"/>
                    </a:solidFill>
                    <a:latin typeface="Arial"/>
                    <a:ea typeface="Arial"/>
                    <a:cs typeface="Arial"/>
                  </a:rPr>
                  <a:t> m)</a:t>
                </a:r>
                <a:endParaRPr sz="750">
                  <a:solidFill>
                    <a:srgbClr val="7A00E6"/>
                  </a:solidFill>
                  <a:latin typeface="Rockwell" panose="02060603020205020403"/>
                </a:endParaRPr>
              </a:p>
            </p:txBody>
          </p:sp>
          <p:cxnSp>
            <p:nvCxnSpPr>
              <p:cNvPr id="39" name="Google Shape;1768;p18">
                <a:extLst>
                  <a:ext uri="{FF2B5EF4-FFF2-40B4-BE49-F238E27FC236}">
                    <a16:creationId xmlns:a16="http://schemas.microsoft.com/office/drawing/2014/main" id="{3C97908C-FA76-8D97-00EA-687FE6D325BC}"/>
                  </a:ext>
                </a:extLst>
              </p:cNvPr>
              <p:cNvCxnSpPr/>
              <p:nvPr/>
            </p:nvCxnSpPr>
            <p:spPr>
              <a:xfrm>
                <a:off x="5396964" y="2497431"/>
                <a:ext cx="936000" cy="0"/>
              </a:xfrm>
              <a:prstGeom prst="straightConnector1">
                <a:avLst/>
              </a:prstGeom>
              <a:noFill/>
              <a:ln w="9525" cap="flat" cmpd="sng">
                <a:solidFill>
                  <a:schemeClr val="dk1"/>
                </a:solidFill>
                <a:prstDash val="solid"/>
                <a:miter lim="800000"/>
                <a:headEnd type="triangle" w="med" len="med"/>
                <a:tailEnd type="triangle" w="med" len="med"/>
              </a:ln>
            </p:spPr>
          </p:cxnSp>
        </p:grpSp>
        <p:grpSp>
          <p:nvGrpSpPr>
            <p:cNvPr id="24" name="Google Shape;1769;p18">
              <a:extLst>
                <a:ext uri="{FF2B5EF4-FFF2-40B4-BE49-F238E27FC236}">
                  <a16:creationId xmlns:a16="http://schemas.microsoft.com/office/drawing/2014/main" id="{17D72045-E29A-4209-194E-D074940F8370}"/>
                </a:ext>
              </a:extLst>
            </p:cNvPr>
            <p:cNvGrpSpPr/>
            <p:nvPr/>
          </p:nvGrpSpPr>
          <p:grpSpPr>
            <a:xfrm>
              <a:off x="6430346" y="2554906"/>
              <a:ext cx="1689639" cy="276999"/>
              <a:chOff x="6200105" y="2515681"/>
              <a:chExt cx="1689639" cy="276999"/>
            </a:xfrm>
          </p:grpSpPr>
          <p:sp>
            <p:nvSpPr>
              <p:cNvPr id="36" name="Google Shape;1770;p18">
                <a:extLst>
                  <a:ext uri="{FF2B5EF4-FFF2-40B4-BE49-F238E27FC236}">
                    <a16:creationId xmlns:a16="http://schemas.microsoft.com/office/drawing/2014/main" id="{D9328B80-1319-DB24-5070-DD99CA4736A3}"/>
                  </a:ext>
                </a:extLst>
              </p:cNvPr>
              <p:cNvSpPr txBox="1"/>
              <p:nvPr/>
            </p:nvSpPr>
            <p:spPr>
              <a:xfrm>
                <a:off x="6200105" y="2515681"/>
                <a:ext cx="1689639" cy="276959"/>
              </a:xfrm>
              <a:prstGeom prst="rect">
                <a:avLst/>
              </a:prstGeom>
              <a:noFill/>
              <a:ln>
                <a:noFill/>
              </a:ln>
            </p:spPr>
            <p:txBody>
              <a:bodyPr spcFirstLastPara="1" wrap="square" lIns="91425" tIns="45700" rIns="91425" bIns="45700" anchor="t" anchorCtr="0">
                <a:spAutoFit/>
              </a:bodyPr>
              <a:lstStyle/>
              <a:p>
                <a:pPr algn="ctr" defTabSz="342900">
                  <a:spcBef>
                    <a:spcPct val="0"/>
                  </a:spcBef>
                  <a:spcAft>
                    <a:spcPct val="0"/>
                  </a:spcAft>
                  <a:buClr>
                    <a:srgbClr val="78C30D"/>
                  </a:buClr>
                  <a:buSzPts val="1200"/>
                  <a:defRPr/>
                </a:pPr>
                <a:r>
                  <a:rPr lang="fr" sz="1200" b="1">
                    <a:solidFill>
                      <a:srgbClr val="7A00E6"/>
                    </a:solidFill>
                    <a:latin typeface="Arial"/>
                    <a:ea typeface="Arial"/>
                    <a:cs typeface="Arial"/>
                  </a:rPr>
                  <a:t>Radiographies </a:t>
                </a:r>
                <a:r>
                  <a:rPr lang="fr" sz="750">
                    <a:solidFill>
                      <a:srgbClr val="7A00E6"/>
                    </a:solidFill>
                    <a:latin typeface="Arial"/>
                    <a:ea typeface="Arial"/>
                    <a:cs typeface="Arial"/>
                  </a:rPr>
                  <a:t>(10</a:t>
                </a:r>
                <a:r>
                  <a:rPr lang="fr" sz="750" baseline="30000">
                    <a:solidFill>
                      <a:srgbClr val="7A00E6"/>
                    </a:solidFill>
                    <a:latin typeface="Arial"/>
                    <a:ea typeface="Arial"/>
                    <a:cs typeface="Arial"/>
                  </a:rPr>
                  <a:t>-10</a:t>
                </a:r>
                <a:r>
                  <a:rPr lang="fr" sz="750">
                    <a:solidFill>
                      <a:srgbClr val="7A00E6"/>
                    </a:solidFill>
                    <a:latin typeface="Arial"/>
                    <a:ea typeface="Arial"/>
                    <a:cs typeface="Arial"/>
                  </a:rPr>
                  <a:t> m)</a:t>
                </a:r>
                <a:endParaRPr sz="750">
                  <a:solidFill>
                    <a:srgbClr val="7A00E6"/>
                  </a:solidFill>
                  <a:latin typeface="Rockwell" panose="02060603020205020403"/>
                </a:endParaRPr>
              </a:p>
            </p:txBody>
          </p:sp>
          <p:cxnSp>
            <p:nvCxnSpPr>
              <p:cNvPr id="37" name="Google Shape;1771;p18">
                <a:extLst>
                  <a:ext uri="{FF2B5EF4-FFF2-40B4-BE49-F238E27FC236}">
                    <a16:creationId xmlns:a16="http://schemas.microsoft.com/office/drawing/2014/main" id="{27484945-0D18-807E-A42C-5DE1024BB7DC}"/>
                  </a:ext>
                </a:extLst>
              </p:cNvPr>
              <p:cNvCxnSpPr/>
              <p:nvPr/>
            </p:nvCxnSpPr>
            <p:spPr>
              <a:xfrm>
                <a:off x="6599286" y="2792680"/>
                <a:ext cx="545701" cy="0"/>
              </a:xfrm>
              <a:prstGeom prst="straightConnector1">
                <a:avLst/>
              </a:prstGeom>
              <a:noFill/>
              <a:ln w="9525" cap="flat" cmpd="sng">
                <a:solidFill>
                  <a:schemeClr val="dk1"/>
                </a:solidFill>
                <a:prstDash val="solid"/>
                <a:miter lim="800000"/>
                <a:headEnd type="none" w="sm" len="sm"/>
                <a:tailEnd type="triangle" w="med" len="med"/>
              </a:ln>
            </p:spPr>
          </p:cxnSp>
        </p:grpSp>
        <p:grpSp>
          <p:nvGrpSpPr>
            <p:cNvPr id="25" name="Google Shape;1772;p18">
              <a:extLst>
                <a:ext uri="{FF2B5EF4-FFF2-40B4-BE49-F238E27FC236}">
                  <a16:creationId xmlns:a16="http://schemas.microsoft.com/office/drawing/2014/main" id="{3090E789-3727-48A1-2EBC-B10E18AD688E}"/>
                </a:ext>
              </a:extLst>
            </p:cNvPr>
            <p:cNvGrpSpPr/>
            <p:nvPr/>
          </p:nvGrpSpPr>
          <p:grpSpPr>
            <a:xfrm>
              <a:off x="6685285" y="2924986"/>
              <a:ext cx="1804356" cy="284508"/>
              <a:chOff x="6336487" y="2943124"/>
              <a:chExt cx="1804356" cy="284508"/>
            </a:xfrm>
          </p:grpSpPr>
          <p:sp>
            <p:nvSpPr>
              <p:cNvPr id="34" name="Google Shape;1773;p18">
                <a:extLst>
                  <a:ext uri="{FF2B5EF4-FFF2-40B4-BE49-F238E27FC236}">
                    <a16:creationId xmlns:a16="http://schemas.microsoft.com/office/drawing/2014/main" id="{EB93C7E5-A46C-15C2-1DF1-7CB14CAF8591}"/>
                  </a:ext>
                </a:extLst>
              </p:cNvPr>
              <p:cNvSpPr txBox="1"/>
              <p:nvPr/>
            </p:nvSpPr>
            <p:spPr>
              <a:xfrm>
                <a:off x="6336487" y="2943124"/>
                <a:ext cx="1804356" cy="276959"/>
              </a:xfrm>
              <a:prstGeom prst="rect">
                <a:avLst/>
              </a:prstGeom>
              <a:noFill/>
              <a:ln>
                <a:noFill/>
              </a:ln>
            </p:spPr>
            <p:txBody>
              <a:bodyPr spcFirstLastPara="1" wrap="square" lIns="91425" tIns="45700" rIns="91425" bIns="45700" anchor="t" anchorCtr="0">
                <a:spAutoFit/>
              </a:bodyPr>
              <a:lstStyle/>
              <a:p>
                <a:pPr algn="ctr" defTabSz="342900">
                  <a:spcBef>
                    <a:spcPct val="0"/>
                  </a:spcBef>
                  <a:spcAft>
                    <a:spcPct val="0"/>
                  </a:spcAft>
                  <a:buClr>
                    <a:srgbClr val="78C30D"/>
                  </a:buClr>
                  <a:buSzPts val="1200"/>
                  <a:defRPr/>
                </a:pPr>
                <a:r>
                  <a:rPr lang="fr" sz="1200" b="1">
                    <a:solidFill>
                      <a:srgbClr val="7A00E6"/>
                    </a:solidFill>
                    <a:latin typeface="Arial"/>
                    <a:ea typeface="Arial"/>
                    <a:cs typeface="Arial"/>
                  </a:rPr>
                  <a:t>Rayons gamma </a:t>
                </a:r>
                <a:r>
                  <a:rPr lang="fr" sz="750">
                    <a:solidFill>
                      <a:srgbClr val="7A00E6"/>
                    </a:solidFill>
                    <a:latin typeface="Arial"/>
                    <a:ea typeface="Arial"/>
                    <a:cs typeface="Arial"/>
                  </a:rPr>
                  <a:t>(10</a:t>
                </a:r>
                <a:r>
                  <a:rPr lang="fr" sz="750" baseline="30000">
                    <a:solidFill>
                      <a:srgbClr val="7A00E6"/>
                    </a:solidFill>
                    <a:latin typeface="Arial"/>
                    <a:ea typeface="Arial"/>
                    <a:cs typeface="Arial"/>
                  </a:rPr>
                  <a:t>-12</a:t>
                </a:r>
                <a:r>
                  <a:rPr lang="fr" sz="750">
                    <a:solidFill>
                      <a:srgbClr val="7A00E6"/>
                    </a:solidFill>
                    <a:latin typeface="Arial"/>
                    <a:ea typeface="Arial"/>
                    <a:cs typeface="Arial"/>
                  </a:rPr>
                  <a:t> m)</a:t>
                </a:r>
                <a:endParaRPr sz="750">
                  <a:solidFill>
                    <a:srgbClr val="7A00E6"/>
                  </a:solidFill>
                  <a:latin typeface="Rockwell" panose="02060603020205020403"/>
                </a:endParaRPr>
              </a:p>
            </p:txBody>
          </p:sp>
          <p:cxnSp>
            <p:nvCxnSpPr>
              <p:cNvPr id="35" name="Google Shape;1774;p18">
                <a:extLst>
                  <a:ext uri="{FF2B5EF4-FFF2-40B4-BE49-F238E27FC236}">
                    <a16:creationId xmlns:a16="http://schemas.microsoft.com/office/drawing/2014/main" id="{31B95109-C8CB-484D-077F-1CD005E28C8E}"/>
                  </a:ext>
                </a:extLst>
              </p:cNvPr>
              <p:cNvCxnSpPr/>
              <p:nvPr/>
            </p:nvCxnSpPr>
            <p:spPr>
              <a:xfrm rot="10800000" flipH="1">
                <a:off x="6851875" y="3219371"/>
                <a:ext cx="692290" cy="8261"/>
              </a:xfrm>
              <a:prstGeom prst="straightConnector1">
                <a:avLst/>
              </a:prstGeom>
              <a:noFill/>
              <a:ln w="9525" cap="flat" cmpd="sng">
                <a:solidFill>
                  <a:schemeClr val="dk1"/>
                </a:solidFill>
                <a:prstDash val="solid"/>
                <a:miter lim="800000"/>
                <a:headEnd type="none" w="sm" len="sm"/>
                <a:tailEnd type="triangle" w="med" len="med"/>
              </a:ln>
            </p:spPr>
          </p:cxnSp>
        </p:grpSp>
        <p:sp>
          <p:nvSpPr>
            <p:cNvPr id="26" name="Google Shape;1775;p18">
              <a:extLst>
                <a:ext uri="{FF2B5EF4-FFF2-40B4-BE49-F238E27FC236}">
                  <a16:creationId xmlns:a16="http://schemas.microsoft.com/office/drawing/2014/main" id="{D54CBC85-53FF-ED81-6EA7-8211EE0AA7E1}"/>
                </a:ext>
              </a:extLst>
            </p:cNvPr>
            <p:cNvSpPr txBox="1"/>
            <p:nvPr/>
          </p:nvSpPr>
          <p:spPr>
            <a:xfrm>
              <a:off x="2421278" y="4278236"/>
              <a:ext cx="1344059" cy="253875"/>
            </a:xfrm>
            <a:prstGeom prst="rect">
              <a:avLst/>
            </a:prstGeom>
            <a:noFill/>
            <a:ln>
              <a:noFill/>
            </a:ln>
          </p:spPr>
          <p:txBody>
            <a:bodyPr spcFirstLastPara="1" wrap="square" lIns="91425" tIns="45700" rIns="91425" bIns="45700" anchor="t" anchorCtr="0">
              <a:spAutoFit/>
            </a:bodyPr>
            <a:lstStyle/>
            <a:p>
              <a:pPr algn="ctr" defTabSz="342900">
                <a:spcBef>
                  <a:spcPct val="0"/>
                </a:spcBef>
                <a:spcAft>
                  <a:spcPct val="0"/>
                </a:spcAft>
                <a:buClr>
                  <a:srgbClr val="78C30D"/>
                </a:buClr>
                <a:buSzPts val="1050"/>
                <a:defRPr/>
              </a:pPr>
              <a:r>
                <a:rPr lang="fr" sz="1050" i="1">
                  <a:latin typeface="Arial"/>
                  <a:ea typeface="Arial"/>
                  <a:cs typeface="Arial"/>
                </a:rPr>
                <a:t>Radio AM</a:t>
              </a:r>
              <a:endParaRPr>
                <a:latin typeface="Rockwell" panose="02060603020205020403"/>
              </a:endParaRPr>
            </a:p>
          </p:txBody>
        </p:sp>
        <p:sp>
          <p:nvSpPr>
            <p:cNvPr id="27" name="Google Shape;1776;p18">
              <a:extLst>
                <a:ext uri="{FF2B5EF4-FFF2-40B4-BE49-F238E27FC236}">
                  <a16:creationId xmlns:a16="http://schemas.microsoft.com/office/drawing/2014/main" id="{43EDCA99-C313-1C13-23D3-2A2C5AC3366D}"/>
                </a:ext>
              </a:extLst>
            </p:cNvPr>
            <p:cNvSpPr txBox="1"/>
            <p:nvPr/>
          </p:nvSpPr>
          <p:spPr>
            <a:xfrm>
              <a:off x="3997194" y="4278236"/>
              <a:ext cx="1344059" cy="253875"/>
            </a:xfrm>
            <a:prstGeom prst="rect">
              <a:avLst/>
            </a:prstGeom>
            <a:noFill/>
            <a:ln>
              <a:noFill/>
            </a:ln>
          </p:spPr>
          <p:txBody>
            <a:bodyPr spcFirstLastPara="1" wrap="square" lIns="91425" tIns="45700" rIns="91425" bIns="45700" anchor="t" anchorCtr="0">
              <a:spAutoFit/>
            </a:bodyPr>
            <a:lstStyle/>
            <a:p>
              <a:pPr algn="ctr" defTabSz="342900">
                <a:spcBef>
                  <a:spcPct val="0"/>
                </a:spcBef>
                <a:spcAft>
                  <a:spcPct val="0"/>
                </a:spcAft>
                <a:buClr>
                  <a:srgbClr val="78C30D"/>
                </a:buClr>
                <a:buSzPts val="1050"/>
                <a:defRPr/>
              </a:pPr>
              <a:r>
                <a:rPr lang="fr" sz="1050" i="1">
                  <a:latin typeface="Arial"/>
                  <a:ea typeface="Arial"/>
                  <a:cs typeface="Arial"/>
                </a:rPr>
                <a:t>Lampe chauffante</a:t>
              </a:r>
              <a:endParaRPr>
                <a:latin typeface="Rockwell" panose="02060603020205020403"/>
              </a:endParaRPr>
            </a:p>
          </p:txBody>
        </p:sp>
        <p:sp>
          <p:nvSpPr>
            <p:cNvPr id="28" name="Google Shape;1777;p18">
              <a:extLst>
                <a:ext uri="{FF2B5EF4-FFF2-40B4-BE49-F238E27FC236}">
                  <a16:creationId xmlns:a16="http://schemas.microsoft.com/office/drawing/2014/main" id="{18F113D5-E495-23F6-6D1C-B0320EBBDF14}"/>
                </a:ext>
              </a:extLst>
            </p:cNvPr>
            <p:cNvSpPr txBox="1"/>
            <p:nvPr/>
          </p:nvSpPr>
          <p:spPr>
            <a:xfrm>
              <a:off x="5605351" y="4278236"/>
              <a:ext cx="1344059" cy="415458"/>
            </a:xfrm>
            <a:prstGeom prst="rect">
              <a:avLst/>
            </a:prstGeom>
            <a:noFill/>
            <a:ln>
              <a:noFill/>
            </a:ln>
          </p:spPr>
          <p:txBody>
            <a:bodyPr spcFirstLastPara="1" wrap="square" lIns="91425" tIns="45700" rIns="91425" bIns="45700" anchor="t" anchorCtr="0">
              <a:spAutoFit/>
            </a:bodyPr>
            <a:lstStyle/>
            <a:p>
              <a:pPr algn="ctr" defTabSz="342900">
                <a:spcBef>
                  <a:spcPct val="0"/>
                </a:spcBef>
                <a:spcAft>
                  <a:spcPct val="0"/>
                </a:spcAft>
                <a:buClr>
                  <a:srgbClr val="78C30D"/>
                </a:buClr>
                <a:buSzPts val="1050"/>
                <a:defRPr/>
              </a:pPr>
              <a:r>
                <a:rPr lang="fr" sz="1050" i="1">
                  <a:latin typeface="Arial"/>
                  <a:ea typeface="Arial"/>
                  <a:cs typeface="Arial"/>
                </a:rPr>
                <a:t>Cabine de bronzage</a:t>
              </a:r>
              <a:endParaRPr>
                <a:latin typeface="Rockwell" panose="02060603020205020403"/>
              </a:endParaRPr>
            </a:p>
          </p:txBody>
        </p:sp>
        <p:sp>
          <p:nvSpPr>
            <p:cNvPr id="29" name="Google Shape;1778;p18">
              <a:extLst>
                <a:ext uri="{FF2B5EF4-FFF2-40B4-BE49-F238E27FC236}">
                  <a16:creationId xmlns:a16="http://schemas.microsoft.com/office/drawing/2014/main" id="{B1FDB83F-23ED-A43D-335B-9D23726C0C25}"/>
                </a:ext>
              </a:extLst>
            </p:cNvPr>
            <p:cNvSpPr txBox="1"/>
            <p:nvPr/>
          </p:nvSpPr>
          <p:spPr>
            <a:xfrm>
              <a:off x="7335090" y="4278236"/>
              <a:ext cx="1344059" cy="415458"/>
            </a:xfrm>
            <a:prstGeom prst="rect">
              <a:avLst/>
            </a:prstGeom>
            <a:noFill/>
            <a:ln>
              <a:noFill/>
            </a:ln>
          </p:spPr>
          <p:txBody>
            <a:bodyPr spcFirstLastPara="1" wrap="square" lIns="91425" tIns="45700" rIns="91425" bIns="45700" anchor="t" anchorCtr="0">
              <a:spAutoFit/>
            </a:bodyPr>
            <a:lstStyle/>
            <a:p>
              <a:pPr algn="ctr" defTabSz="342900">
                <a:spcBef>
                  <a:spcPct val="0"/>
                </a:spcBef>
                <a:spcAft>
                  <a:spcPct val="0"/>
                </a:spcAft>
                <a:buClr>
                  <a:srgbClr val="78C30D"/>
                </a:buClr>
                <a:buSzPts val="1050"/>
                <a:defRPr/>
              </a:pPr>
              <a:r>
                <a:rPr lang="fr" sz="1050" i="1">
                  <a:latin typeface="Arial"/>
                  <a:ea typeface="Arial"/>
                  <a:cs typeface="Arial"/>
                </a:rPr>
                <a:t>Radiographies médicales</a:t>
              </a:r>
              <a:endParaRPr>
                <a:latin typeface="Rockwell" panose="02060603020205020403"/>
              </a:endParaRPr>
            </a:p>
          </p:txBody>
        </p:sp>
        <p:sp>
          <p:nvSpPr>
            <p:cNvPr id="30" name="Google Shape;1779;p18">
              <a:extLst>
                <a:ext uri="{FF2B5EF4-FFF2-40B4-BE49-F238E27FC236}">
                  <a16:creationId xmlns:a16="http://schemas.microsoft.com/office/drawing/2014/main" id="{B187A1CD-4F82-3219-F7DA-B880EF4D42F5}"/>
                </a:ext>
              </a:extLst>
            </p:cNvPr>
            <p:cNvSpPr txBox="1"/>
            <p:nvPr/>
          </p:nvSpPr>
          <p:spPr>
            <a:xfrm>
              <a:off x="220292" y="1728625"/>
              <a:ext cx="1631237" cy="300042"/>
            </a:xfrm>
            <a:prstGeom prst="rect">
              <a:avLst/>
            </a:prstGeom>
            <a:noFill/>
            <a:ln>
              <a:noFill/>
            </a:ln>
          </p:spPr>
          <p:txBody>
            <a:bodyPr spcFirstLastPara="1" wrap="square" lIns="91425" tIns="45700" rIns="91425" bIns="45700" anchor="t" anchorCtr="0">
              <a:spAutoFit/>
            </a:bodyPr>
            <a:lstStyle/>
            <a:p>
              <a:pPr algn="ctr" defTabSz="342900">
                <a:spcBef>
                  <a:spcPct val="0"/>
                </a:spcBef>
                <a:spcAft>
                  <a:spcPct val="0"/>
                </a:spcAft>
                <a:buClr>
                  <a:srgbClr val="21CFDF"/>
                </a:buClr>
                <a:buSzPts val="1350"/>
                <a:defRPr/>
              </a:pPr>
              <a:r>
                <a:rPr lang="fr" sz="1350" b="1">
                  <a:solidFill>
                    <a:srgbClr val="ED6C4E"/>
                  </a:solidFill>
                  <a:latin typeface="Arial"/>
                  <a:ea typeface="Arial"/>
                  <a:cs typeface="Arial"/>
                </a:rPr>
                <a:t>ÉNERGIE</a:t>
              </a:r>
              <a:endParaRPr>
                <a:solidFill>
                  <a:prstClr val="black"/>
                </a:solidFill>
                <a:latin typeface="Rockwell" panose="02060603020205020403"/>
              </a:endParaRPr>
            </a:p>
          </p:txBody>
        </p:sp>
        <p:grpSp>
          <p:nvGrpSpPr>
            <p:cNvPr id="31" name="Google Shape;1780;p18">
              <a:extLst>
                <a:ext uri="{FF2B5EF4-FFF2-40B4-BE49-F238E27FC236}">
                  <a16:creationId xmlns:a16="http://schemas.microsoft.com/office/drawing/2014/main" id="{9F457A2A-F90E-D8CD-CBBC-AE9199A3DB38}"/>
                </a:ext>
              </a:extLst>
            </p:cNvPr>
            <p:cNvGrpSpPr/>
            <p:nvPr/>
          </p:nvGrpSpPr>
          <p:grpSpPr>
            <a:xfrm>
              <a:off x="4420647" y="2149662"/>
              <a:ext cx="982438" cy="669374"/>
              <a:chOff x="4038196" y="2150780"/>
              <a:chExt cx="982438" cy="669374"/>
            </a:xfrm>
          </p:grpSpPr>
          <p:sp>
            <p:nvSpPr>
              <p:cNvPr id="32" name="Google Shape;1781;p18">
                <a:extLst>
                  <a:ext uri="{FF2B5EF4-FFF2-40B4-BE49-F238E27FC236}">
                    <a16:creationId xmlns:a16="http://schemas.microsoft.com/office/drawing/2014/main" id="{5441FC99-2638-2E17-C9F0-BCF9AC77117C}"/>
                  </a:ext>
                </a:extLst>
              </p:cNvPr>
              <p:cNvSpPr txBox="1"/>
              <p:nvPr/>
            </p:nvSpPr>
            <p:spPr>
              <a:xfrm>
                <a:off x="4055314" y="2150780"/>
                <a:ext cx="965320" cy="669374"/>
              </a:xfrm>
              <a:prstGeom prst="rect">
                <a:avLst/>
              </a:prstGeom>
              <a:solidFill>
                <a:srgbClr val="E5D3FF"/>
              </a:solidFill>
              <a:ln>
                <a:noFill/>
              </a:ln>
            </p:spPr>
            <p:txBody>
              <a:bodyPr spcFirstLastPara="1" wrap="square" lIns="91425" tIns="45700" rIns="91425" bIns="45700" anchor="t" anchorCtr="0">
                <a:spAutoFit/>
              </a:bodyPr>
              <a:lstStyle/>
              <a:p>
                <a:pPr algn="ctr" defTabSz="342900">
                  <a:spcBef>
                    <a:spcPct val="0"/>
                  </a:spcBef>
                  <a:spcAft>
                    <a:spcPct val="0"/>
                  </a:spcAft>
                  <a:buClr>
                    <a:srgbClr val="78C30D"/>
                  </a:buClr>
                  <a:buSzPts val="1200"/>
                  <a:defRPr/>
                </a:pPr>
                <a:r>
                  <a:rPr lang="fr" sz="1200" b="1">
                    <a:solidFill>
                      <a:srgbClr val="7A00E6"/>
                    </a:solidFill>
                    <a:latin typeface="Arial"/>
                    <a:ea typeface="Arial"/>
                    <a:cs typeface="Arial"/>
                  </a:rPr>
                  <a:t>Infrarouge</a:t>
                </a:r>
              </a:p>
              <a:p>
                <a:pPr algn="ctr" defTabSz="342900">
                  <a:spcBef>
                    <a:spcPct val="0"/>
                  </a:spcBef>
                  <a:spcAft>
                    <a:spcPct val="0"/>
                  </a:spcAft>
                  <a:buClr>
                    <a:srgbClr val="78C30D"/>
                  </a:buClr>
                  <a:buSzPts val="1200"/>
                  <a:defRPr/>
                </a:pPr>
                <a:r>
                  <a:rPr lang="fr-FR" sz="750">
                    <a:solidFill>
                      <a:srgbClr val="7A00E6"/>
                    </a:solidFill>
                    <a:latin typeface="Arial"/>
                    <a:ea typeface="Arial"/>
                    <a:cs typeface="Arial"/>
                  </a:rPr>
                  <a:t>(10</a:t>
                </a:r>
                <a:r>
                  <a:rPr lang="fr-FR" sz="750" baseline="30000">
                    <a:solidFill>
                      <a:srgbClr val="7A00E6"/>
                    </a:solidFill>
                    <a:latin typeface="Arial"/>
                    <a:ea typeface="Arial"/>
                    <a:cs typeface="Arial"/>
                  </a:rPr>
                  <a:t>-4 </a:t>
                </a:r>
                <a:r>
                  <a:rPr lang="fr-FR" sz="750">
                    <a:solidFill>
                      <a:srgbClr val="7A00E6"/>
                    </a:solidFill>
                    <a:latin typeface="Arial"/>
                    <a:ea typeface="Arial"/>
                    <a:cs typeface="Arial"/>
                  </a:rPr>
                  <a:t>à 10</a:t>
                </a:r>
                <a:r>
                  <a:rPr lang="fr-FR" sz="750" baseline="30000">
                    <a:solidFill>
                      <a:srgbClr val="7A00E6"/>
                    </a:solidFill>
                    <a:latin typeface="Arial"/>
                    <a:ea typeface="Arial"/>
                    <a:cs typeface="Arial"/>
                  </a:rPr>
                  <a:t>-6</a:t>
                </a:r>
                <a:r>
                  <a:rPr lang="fr-FR" sz="750">
                    <a:solidFill>
                      <a:srgbClr val="7A00E6"/>
                    </a:solidFill>
                    <a:latin typeface="Arial"/>
                    <a:ea typeface="Arial"/>
                    <a:cs typeface="Arial"/>
                  </a:rPr>
                  <a:t>  m)</a:t>
                </a:r>
                <a:endParaRPr lang="fr-FR" sz="750">
                  <a:solidFill>
                    <a:srgbClr val="7A00E6"/>
                  </a:solidFill>
                  <a:latin typeface="Rockwell" panose="02060603020205020403"/>
                </a:endParaRPr>
              </a:p>
              <a:p>
                <a:pPr algn="ctr" defTabSz="342900">
                  <a:spcBef>
                    <a:spcPct val="0"/>
                  </a:spcBef>
                  <a:spcAft>
                    <a:spcPct val="0"/>
                  </a:spcAft>
                  <a:buClr>
                    <a:srgbClr val="78C30D"/>
                  </a:buClr>
                  <a:buSzPts val="1200"/>
                  <a:defRPr/>
                </a:pPr>
                <a:endParaRPr>
                  <a:solidFill>
                    <a:srgbClr val="7A00E6"/>
                  </a:solidFill>
                  <a:latin typeface="Rockwell" panose="02060603020205020403"/>
                </a:endParaRPr>
              </a:p>
            </p:txBody>
          </p:sp>
          <p:cxnSp>
            <p:nvCxnSpPr>
              <p:cNvPr id="33" name="Google Shape;1782;p18">
                <a:extLst>
                  <a:ext uri="{FF2B5EF4-FFF2-40B4-BE49-F238E27FC236}">
                    <a16:creationId xmlns:a16="http://schemas.microsoft.com/office/drawing/2014/main" id="{9F37E992-AB5A-12D3-775D-66A19066CD07}"/>
                  </a:ext>
                </a:extLst>
              </p:cNvPr>
              <p:cNvCxnSpPr/>
              <p:nvPr/>
            </p:nvCxnSpPr>
            <p:spPr>
              <a:xfrm>
                <a:off x="4038196" y="2497431"/>
                <a:ext cx="936000" cy="9554"/>
              </a:xfrm>
              <a:prstGeom prst="straightConnector1">
                <a:avLst/>
              </a:prstGeom>
              <a:noFill/>
              <a:ln w="9525" cap="flat" cmpd="sng">
                <a:solidFill>
                  <a:schemeClr val="accent3"/>
                </a:solidFill>
                <a:prstDash val="solid"/>
                <a:miter lim="800000"/>
                <a:headEnd type="triangle" w="med" len="med"/>
                <a:tailEnd type="triangle" w="med" len="med"/>
              </a:ln>
            </p:spPr>
          </p:cxnSp>
        </p:grpSp>
      </p:grpSp>
      <p:sp>
        <p:nvSpPr>
          <p:cNvPr id="42" name="Google Shape;1781;p18">
            <a:extLst>
              <a:ext uri="{FF2B5EF4-FFF2-40B4-BE49-F238E27FC236}">
                <a16:creationId xmlns:a16="http://schemas.microsoft.com/office/drawing/2014/main" id="{45B51F69-CD04-7576-BF72-5BEB63615618}"/>
              </a:ext>
            </a:extLst>
          </p:cNvPr>
          <p:cNvSpPr txBox="1"/>
          <p:nvPr/>
        </p:nvSpPr>
        <p:spPr>
          <a:xfrm>
            <a:off x="4709059" y="2483729"/>
            <a:ext cx="798551" cy="438541"/>
          </a:xfrm>
          <a:prstGeom prst="rect">
            <a:avLst/>
          </a:prstGeom>
          <a:solidFill>
            <a:srgbClr val="E5D3FF"/>
          </a:solidFill>
          <a:ln>
            <a:noFill/>
          </a:ln>
        </p:spPr>
        <p:txBody>
          <a:bodyPr spcFirstLastPara="1" wrap="square" lIns="91425" tIns="45700" rIns="91425" bIns="45700" anchor="t" anchorCtr="0">
            <a:spAutoFit/>
          </a:bodyPr>
          <a:lstStyle/>
          <a:p>
            <a:pPr algn="ctr" defTabSz="342900">
              <a:spcBef>
                <a:spcPct val="0"/>
              </a:spcBef>
              <a:spcAft>
                <a:spcPct val="0"/>
              </a:spcAft>
              <a:buClr>
                <a:srgbClr val="78C30D"/>
              </a:buClr>
              <a:buSzPts val="1200"/>
              <a:defRPr/>
            </a:pPr>
            <a:r>
              <a:rPr lang="fr" sz="750">
                <a:solidFill>
                  <a:srgbClr val="7A00E6"/>
                </a:solidFill>
                <a:latin typeface="Arial"/>
                <a:ea typeface="Arial"/>
                <a:cs typeface="Arial"/>
              </a:rPr>
              <a:t>Longueurs d’onde entre 0,7-1000 µm</a:t>
            </a:r>
          </a:p>
        </p:txBody>
      </p:sp>
    </p:spTree>
    <p:extLst>
      <p:ext uri="{BB962C8B-B14F-4D97-AF65-F5344CB8AC3E}">
        <p14:creationId xmlns:p14="http://schemas.microsoft.com/office/powerpoint/2010/main" val="508820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1A4E7C"/>
            </a:gs>
            <a:gs pos="100000">
              <a:srgbClr val="1CB6C6"/>
            </a:gs>
          </a:gsLst>
          <a:lin ang="2700000" scaled="1"/>
        </a:gradFill>
        <a:effectLst/>
      </p:bgPr>
    </p:bg>
    <p:spTree>
      <p:nvGrpSpPr>
        <p:cNvPr id="1" name=""/>
        <p:cNvGrpSpPr/>
        <p:nvPr/>
      </p:nvGrpSpPr>
      <p:grpSpPr>
        <a:xfrm>
          <a:off x="0" y="0"/>
          <a:ext cx="0" cy="0"/>
          <a:chOff x="0" y="0"/>
          <a:chExt cx="0" cy="0"/>
        </a:xfrm>
      </p:grpSpPr>
      <p:sp>
        <p:nvSpPr>
          <p:cNvPr id="3" name="Rectangle: Top Corners Rounded 22">
            <a:extLst>
              <a:ext uri="{FF2B5EF4-FFF2-40B4-BE49-F238E27FC236}">
                <a16:creationId xmlns:a16="http://schemas.microsoft.com/office/drawing/2014/main" id="{E622056D-EA36-1BA8-ABC7-0502E13AB5B7}"/>
              </a:ext>
            </a:extLst>
          </p:cNvPr>
          <p:cNvSpPr/>
          <p:nvPr/>
        </p:nvSpPr>
        <p:spPr>
          <a:xfrm>
            <a:off x="-177343" y="4639376"/>
            <a:ext cx="9618561" cy="523812"/>
          </a:xfrm>
          <a:prstGeom prst="round2SameRect">
            <a:avLst>
              <a:gd name="adj1" fmla="val 28603"/>
              <a:gd name="adj2" fmla="val 0"/>
            </a:avLst>
          </a:prstGeom>
          <a:solidFill>
            <a:srgbClr val="143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1" name="Slide Number Placeholder 1">
            <a:extLst>
              <a:ext uri="{FF2B5EF4-FFF2-40B4-BE49-F238E27FC236}">
                <a16:creationId xmlns:a16="http://schemas.microsoft.com/office/drawing/2014/main" id="{4146DF48-619D-497A-80C1-387B7242926E}"/>
              </a:ext>
            </a:extLst>
          </p:cNvPr>
          <p:cNvSpPr txBox="1">
            <a:spLocks/>
          </p:cNvSpPr>
          <p:nvPr/>
        </p:nvSpPr>
        <p:spPr>
          <a:xfrm>
            <a:off x="8541656" y="4861367"/>
            <a:ext cx="351133"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472333-AD7F-47E8-93D9-5C90FF74B431}" type="slidenum">
              <a:rPr lang="en-IN" smtClean="0"/>
              <a:pPr/>
              <a:t>4</a:t>
            </a:fld>
            <a:endParaRPr lang="en-IN"/>
          </a:p>
        </p:txBody>
      </p:sp>
      <p:sp>
        <p:nvSpPr>
          <p:cNvPr id="2" name="Slide Number Placeholder 1">
            <a:extLst>
              <a:ext uri="{FF2B5EF4-FFF2-40B4-BE49-F238E27FC236}">
                <a16:creationId xmlns:a16="http://schemas.microsoft.com/office/drawing/2014/main" id="{A4A9E799-47A0-415A-8CB7-CD6EEDB731D8}"/>
              </a:ext>
            </a:extLst>
          </p:cNvPr>
          <p:cNvSpPr>
            <a:spLocks noGrp="1"/>
          </p:cNvSpPr>
          <p:nvPr>
            <p:ph type="sldNum" sz="quarter" idx="4"/>
          </p:nvPr>
        </p:nvSpPr>
        <p:spPr/>
        <p:txBody>
          <a:bodyPr/>
          <a:lstStyle/>
          <a:p>
            <a:fld id="{48472333-AD7F-47E8-93D9-5C90FF74B431}" type="slidenum">
              <a:rPr lang="en-IN" smtClean="0">
                <a:solidFill>
                  <a:schemeClr val="bg1"/>
                </a:solidFill>
              </a:rPr>
              <a:pPr/>
              <a:t>4</a:t>
            </a:fld>
            <a:endParaRPr lang="en-IN">
              <a:solidFill>
                <a:schemeClr val="bg1"/>
              </a:solidFill>
            </a:endParaRPr>
          </a:p>
        </p:txBody>
      </p:sp>
      <p:sp>
        <p:nvSpPr>
          <p:cNvPr id="4" name="Text Placeholder 3">
            <a:extLst>
              <a:ext uri="{FF2B5EF4-FFF2-40B4-BE49-F238E27FC236}">
                <a16:creationId xmlns:a16="http://schemas.microsoft.com/office/drawing/2014/main" id="{BC85918A-D8BF-AE38-DDCD-760700FBD1B2}"/>
              </a:ext>
            </a:extLst>
          </p:cNvPr>
          <p:cNvSpPr>
            <a:spLocks noGrp="1"/>
          </p:cNvSpPr>
          <p:nvPr>
            <p:ph type="body" sz="quarter" idx="10"/>
          </p:nvPr>
        </p:nvSpPr>
        <p:spPr>
          <a:xfrm>
            <a:off x="3699483" y="1971586"/>
            <a:ext cx="5395658" cy="1200329"/>
          </a:xfrm>
        </p:spPr>
        <p:txBody>
          <a:bodyPr/>
          <a:lstStyle/>
          <a:p>
            <a:r>
              <a:rPr lang="en-IN" sz="2600" b="1" err="1"/>
              <a:t>Douleurs</a:t>
            </a:r>
            <a:r>
              <a:rPr lang="en-IN" sz="2600" b="1"/>
              <a:t> musculo-squelettiques : description &amp; prise </a:t>
            </a:r>
            <a:r>
              <a:rPr lang="en-IN" sz="2600" b="1" err="1"/>
              <a:t>en</a:t>
            </a:r>
            <a:r>
              <a:rPr lang="en-IN" sz="2600" b="1"/>
              <a:t> charge</a:t>
            </a:r>
          </a:p>
        </p:txBody>
      </p:sp>
      <p:grpSp>
        <p:nvGrpSpPr>
          <p:cNvPr id="49" name="Google Shape;15;p50">
            <a:extLst>
              <a:ext uri="{FF2B5EF4-FFF2-40B4-BE49-F238E27FC236}">
                <a16:creationId xmlns:a16="http://schemas.microsoft.com/office/drawing/2014/main" id="{AEF47F91-396E-4BE4-91F5-518107D06316}"/>
              </a:ext>
            </a:extLst>
          </p:cNvPr>
          <p:cNvGrpSpPr/>
          <p:nvPr/>
        </p:nvGrpSpPr>
        <p:grpSpPr>
          <a:xfrm>
            <a:off x="364099" y="4757775"/>
            <a:ext cx="804755" cy="207184"/>
            <a:chOff x="4767702" y="-472136"/>
            <a:chExt cx="745525" cy="191931"/>
          </a:xfrm>
          <a:solidFill>
            <a:schemeClr val="bg1"/>
          </a:solidFill>
        </p:grpSpPr>
        <p:sp>
          <p:nvSpPr>
            <p:cNvPr id="50" name="Google Shape;16;p50">
              <a:extLst>
                <a:ext uri="{FF2B5EF4-FFF2-40B4-BE49-F238E27FC236}">
                  <a16:creationId xmlns:a16="http://schemas.microsoft.com/office/drawing/2014/main" id="{0F4BBC22-2592-4993-BFD7-6BE76B000B4E}"/>
                </a:ext>
              </a:extLst>
            </p:cNvPr>
            <p:cNvSpPr/>
            <p:nvPr/>
          </p:nvSpPr>
          <p:spPr>
            <a:xfrm>
              <a:off x="4770087" y="-471716"/>
              <a:ext cx="740699" cy="191096"/>
            </a:xfrm>
            <a:custGeom>
              <a:avLst/>
              <a:gdLst/>
              <a:ahLst/>
              <a:cxnLst/>
              <a:rect l="l" t="t" r="r" b="b"/>
              <a:pathLst>
                <a:path w="740699" h="191096" extrusionOk="0">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sp>
          <p:nvSpPr>
            <p:cNvPr id="56" name="Google Shape;17;p50">
              <a:extLst>
                <a:ext uri="{FF2B5EF4-FFF2-40B4-BE49-F238E27FC236}">
                  <a16:creationId xmlns:a16="http://schemas.microsoft.com/office/drawing/2014/main" id="{6F239291-29DF-4B40-AAA8-3E67BFAA37D4}"/>
                </a:ext>
              </a:extLst>
            </p:cNvPr>
            <p:cNvSpPr/>
            <p:nvPr/>
          </p:nvSpPr>
          <p:spPr>
            <a:xfrm rot="10726104" flipH="1">
              <a:off x="5474877" y="-471733"/>
              <a:ext cx="37949" cy="37711"/>
            </a:xfrm>
            <a:custGeom>
              <a:avLst/>
              <a:gdLst/>
              <a:ahLst/>
              <a:cxnLst/>
              <a:rect l="l" t="t" r="r" b="b"/>
              <a:pathLst>
                <a:path w="37949" h="37711" extrusionOk="0">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732C8A"/>
                </a:solidFill>
                <a:effectLst/>
                <a:uLnTx/>
                <a:uFillTx/>
                <a:ea typeface="Verdana"/>
                <a:cs typeface="Verdana"/>
                <a:sym typeface="Verdana"/>
              </a:endParaRPr>
            </a:p>
          </p:txBody>
        </p:sp>
        <p:sp>
          <p:nvSpPr>
            <p:cNvPr id="57" name="Google Shape;18;p50">
              <a:extLst>
                <a:ext uri="{FF2B5EF4-FFF2-40B4-BE49-F238E27FC236}">
                  <a16:creationId xmlns:a16="http://schemas.microsoft.com/office/drawing/2014/main" id="{06080B48-9B79-457D-B1D3-29D2D6E982A4}"/>
                </a:ext>
              </a:extLst>
            </p:cNvPr>
            <p:cNvSpPr/>
            <p:nvPr/>
          </p:nvSpPr>
          <p:spPr>
            <a:xfrm rot="-74975" flipH="1">
              <a:off x="4768103" y="-317778"/>
              <a:ext cx="37406" cy="37169"/>
            </a:xfrm>
            <a:custGeom>
              <a:avLst/>
              <a:gdLst/>
              <a:ahLst/>
              <a:cxnLst/>
              <a:rect l="l" t="t" r="r" b="b"/>
              <a:pathLst>
                <a:path w="37406" h="37169" extrusionOk="0">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grpSp>
      <p:sp>
        <p:nvSpPr>
          <p:cNvPr id="5" name="ZoneTexte 4">
            <a:extLst>
              <a:ext uri="{FF2B5EF4-FFF2-40B4-BE49-F238E27FC236}">
                <a16:creationId xmlns:a16="http://schemas.microsoft.com/office/drawing/2014/main" id="{F630B04E-092D-5188-FCFA-4AAAF8E8FF17}"/>
              </a:ext>
            </a:extLst>
          </p:cNvPr>
          <p:cNvSpPr txBox="1"/>
          <p:nvPr/>
        </p:nvSpPr>
        <p:spPr>
          <a:xfrm>
            <a:off x="3983355" y="3500928"/>
            <a:ext cx="4646886" cy="584775"/>
          </a:xfrm>
          <a:prstGeom prst="rect">
            <a:avLst/>
          </a:prstGeom>
          <a:noFill/>
        </p:spPr>
        <p:txBody>
          <a:bodyPr wrap="square">
            <a:spAutoFit/>
          </a:bodyPr>
          <a:lstStyle/>
          <a:p>
            <a:r>
              <a:rPr lang="fr-FR">
                <a:solidFill>
                  <a:schemeClr val="bg1"/>
                </a:solidFill>
                <a:latin typeface="Arial" panose="020B0604020202020204" pitchFamily="34" charset="0"/>
                <a:cs typeface="Arial" panose="020B0604020202020204" pitchFamily="34" charset="0"/>
              </a:rPr>
              <a:t>Pr. Serge Perrot</a:t>
            </a:r>
          </a:p>
          <a:p>
            <a:r>
              <a:rPr lang="fr-FR" sz="1400" i="1" u="none" strike="noStrike">
                <a:solidFill>
                  <a:schemeClr val="bg1"/>
                </a:solidFill>
                <a:effectLst/>
                <a:latin typeface="Arial" panose="020B0604020202020204" pitchFamily="34" charset="0"/>
                <a:cs typeface="Arial" panose="020B0604020202020204" pitchFamily="34" charset="0"/>
              </a:rPr>
              <a:t>Rhumatologue - SFETD</a:t>
            </a:r>
            <a:endParaRPr lang="fr-FR" sz="1400">
              <a:solidFill>
                <a:schemeClr val="bg1"/>
              </a:solidFill>
              <a:latin typeface="Arial" panose="020B0604020202020204" pitchFamily="34" charset="0"/>
              <a:cs typeface="Arial" panose="020B0604020202020204" pitchFamily="34" charset="0"/>
            </a:endParaRPr>
          </a:p>
        </p:txBody>
      </p:sp>
      <p:pic>
        <p:nvPicPr>
          <p:cNvPr id="7" name="Picture 2" descr="Spotpharma">
            <a:extLst>
              <a:ext uri="{FF2B5EF4-FFF2-40B4-BE49-F238E27FC236}">
                <a16:creationId xmlns:a16="http://schemas.microsoft.com/office/drawing/2014/main" id="{A98EA619-A886-372C-0D9E-F5546E095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678" y="4711981"/>
            <a:ext cx="581649" cy="34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65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80;p22">
            <a:extLst>
              <a:ext uri="{FF2B5EF4-FFF2-40B4-BE49-F238E27FC236}">
                <a16:creationId xmlns:a16="http://schemas.microsoft.com/office/drawing/2014/main" id="{09BA4707-CF28-7453-D487-0672015CDC49}"/>
              </a:ext>
            </a:extLst>
          </p:cNvPr>
          <p:cNvSpPr txBox="1">
            <a:spLocks/>
          </p:cNvSpPr>
          <p:nvPr/>
        </p:nvSpPr>
        <p:spPr>
          <a:xfrm>
            <a:off x="249633" y="-365035"/>
            <a:ext cx="8644733" cy="420889"/>
          </a:xfrm>
          <a:prstGeom prst="rect">
            <a:avLst/>
          </a:prstGeom>
          <a:noFill/>
          <a:ln>
            <a:noFill/>
          </a:ln>
        </p:spPr>
        <p:txBody>
          <a:bodyPr spcFirstLastPara="1" wrap="square" lIns="0" tIns="0" rIns="0" bIns="0" anchor="t" anchorCtr="0">
            <a:noAutofit/>
          </a:bodyPr>
          <a:lst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a:lstStyle>
          <a:p>
            <a:pPr algn="l" defTabSz="685800">
              <a:lnSpc>
                <a:spcPct val="90000"/>
              </a:lnSpc>
              <a:spcAft>
                <a:spcPct val="0"/>
              </a:spcAft>
              <a:buClr>
                <a:srgbClr val="78C30D"/>
              </a:buClr>
              <a:buSzPts val="2200"/>
              <a:defRPr/>
            </a:pPr>
            <a:endParaRPr lang="fr-FR" sz="2100" cap="all" spc="-113">
              <a:solidFill>
                <a:prstClr val="black"/>
              </a:solidFill>
              <a:latin typeface="Arial" panose="020B0604020202020204" pitchFamily="34" charset="0"/>
              <a:cs typeface="Arial" panose="020B0604020202020204" pitchFamily="34" charset="0"/>
            </a:endParaRPr>
          </a:p>
        </p:txBody>
      </p:sp>
      <p:pic>
        <p:nvPicPr>
          <p:cNvPr id="137" name="Image 136">
            <a:extLst>
              <a:ext uri="{FF2B5EF4-FFF2-40B4-BE49-F238E27FC236}">
                <a16:creationId xmlns:a16="http://schemas.microsoft.com/office/drawing/2014/main" id="{95DC3EFE-18F4-FDC6-ECBF-77ECD7CCD3E6}"/>
              </a:ext>
            </a:extLst>
          </p:cNvPr>
          <p:cNvPicPr>
            <a:picLocks noChangeAspect="1"/>
          </p:cNvPicPr>
          <p:nvPr/>
        </p:nvPicPr>
        <p:blipFill>
          <a:blip r:embed="rId3"/>
          <a:stretch>
            <a:fillRect/>
          </a:stretch>
        </p:blipFill>
        <p:spPr>
          <a:xfrm>
            <a:off x="5403829" y="1243946"/>
            <a:ext cx="3419477" cy="3104713"/>
          </a:xfrm>
          <a:prstGeom prst="rect">
            <a:avLst/>
          </a:prstGeom>
        </p:spPr>
      </p:pic>
      <p:sp>
        <p:nvSpPr>
          <p:cNvPr id="2" name="Titre 1">
            <a:extLst>
              <a:ext uri="{FF2B5EF4-FFF2-40B4-BE49-F238E27FC236}">
                <a16:creationId xmlns:a16="http://schemas.microsoft.com/office/drawing/2014/main" id="{A17CAF7D-03BB-3472-6862-E5094C8ED2EF}"/>
              </a:ext>
            </a:extLst>
          </p:cNvPr>
          <p:cNvSpPr>
            <a:spLocks noGrp="1"/>
          </p:cNvSpPr>
          <p:nvPr>
            <p:ph type="title"/>
          </p:nvPr>
        </p:nvSpPr>
        <p:spPr>
          <a:xfrm>
            <a:off x="250804" y="412408"/>
            <a:ext cx="8666800" cy="249299"/>
          </a:xfrm>
        </p:spPr>
        <p:txBody>
          <a:bodyPr/>
          <a:lstStyle/>
          <a:p>
            <a:r>
              <a:rPr lang="fr-FR"/>
              <a:t>Céramiques et tissus émetteurs infrarouges dans le traitement de la douleur </a:t>
            </a:r>
          </a:p>
        </p:txBody>
      </p:sp>
      <p:sp>
        <p:nvSpPr>
          <p:cNvPr id="4" name="Espace réservé du contenu 3">
            <a:extLst>
              <a:ext uri="{FF2B5EF4-FFF2-40B4-BE49-F238E27FC236}">
                <a16:creationId xmlns:a16="http://schemas.microsoft.com/office/drawing/2014/main" id="{1A1DDC32-ED42-74F2-E851-14B8234D1F93}"/>
              </a:ext>
            </a:extLst>
          </p:cNvPr>
          <p:cNvSpPr>
            <a:spLocks noGrp="1"/>
          </p:cNvSpPr>
          <p:nvPr>
            <p:ph sz="quarter" idx="11"/>
          </p:nvPr>
        </p:nvSpPr>
        <p:spPr>
          <a:xfrm>
            <a:off x="250825" y="828675"/>
            <a:ext cx="4946161" cy="3754874"/>
          </a:xfrm>
        </p:spPr>
        <p:txBody>
          <a:bodyPr/>
          <a:lstStyle/>
          <a:p>
            <a:endParaRPr lang="fr-FR"/>
          </a:p>
          <a:p>
            <a:r>
              <a:rPr lang="fr-FR"/>
              <a:t>Les matériaux émetteurs sont produits par une combinaison de polymères ou de céramiques mélangés à des oxydes minéraux (comme l’oxyde de silice, l’aluminium ou le dioxyde de titane).</a:t>
            </a:r>
          </a:p>
          <a:p>
            <a:endParaRPr lang="fr-FR"/>
          </a:p>
          <a:p>
            <a:r>
              <a:rPr lang="fr-FR"/>
              <a:t>La chaleur du corps humain est transférée vers ces particules de céramique, qui maintiennent leur température à des niveaux suffisamment élevés, puis émettent de l’énergie infrarouge vers le corps.</a:t>
            </a:r>
          </a:p>
          <a:p>
            <a:endParaRPr lang="fr-FR"/>
          </a:p>
          <a:p>
            <a:r>
              <a:rPr lang="fr-FR"/>
              <a:t>L’énergie réémise provoque une </a:t>
            </a:r>
            <a:r>
              <a:rPr lang="fr-FR" b="1">
                <a:solidFill>
                  <a:srgbClr val="1CB6C6"/>
                </a:solidFill>
              </a:rPr>
              <a:t>augmentation de la microcirculation à la surface de la peau, facilite la relaxation des muscles contractés </a:t>
            </a:r>
            <a:r>
              <a:rPr lang="fr-FR"/>
              <a:t>et aide au traitement des symptômes articulaires. </a:t>
            </a:r>
          </a:p>
          <a:p>
            <a:endParaRPr lang="fr-FR"/>
          </a:p>
        </p:txBody>
      </p:sp>
      <p:sp>
        <p:nvSpPr>
          <p:cNvPr id="6" name="Espace réservé du texte 5">
            <a:extLst>
              <a:ext uri="{FF2B5EF4-FFF2-40B4-BE49-F238E27FC236}">
                <a16:creationId xmlns:a16="http://schemas.microsoft.com/office/drawing/2014/main" id="{148337D4-49C4-2E27-D403-035B25693336}"/>
              </a:ext>
            </a:extLst>
          </p:cNvPr>
          <p:cNvSpPr>
            <a:spLocks noGrp="1"/>
          </p:cNvSpPr>
          <p:nvPr>
            <p:ph type="body" sz="quarter" idx="12"/>
          </p:nvPr>
        </p:nvSpPr>
        <p:spPr>
          <a:xfrm>
            <a:off x="250804" y="4930898"/>
            <a:ext cx="6862764" cy="123111"/>
          </a:xfrm>
        </p:spPr>
        <p:txBody>
          <a:bodyPr/>
          <a:lstStyle/>
          <a:p>
            <a:r>
              <a:rPr lang="fr-FR"/>
              <a:t> </a:t>
            </a:r>
            <a:r>
              <a:rPr lang="fr-FR" err="1"/>
              <a:t>Vatansever</a:t>
            </a:r>
            <a:r>
              <a:rPr lang="fr-FR"/>
              <a:t>, </a:t>
            </a:r>
            <a:r>
              <a:rPr lang="fr-FR" i="1"/>
              <a:t>et al. </a:t>
            </a:r>
            <a:r>
              <a:rPr lang="fr-FR"/>
              <a:t>2012. </a:t>
            </a:r>
          </a:p>
        </p:txBody>
      </p:sp>
    </p:spTree>
    <p:extLst>
      <p:ext uri="{BB962C8B-B14F-4D97-AF65-F5344CB8AC3E}">
        <p14:creationId xmlns:p14="http://schemas.microsoft.com/office/powerpoint/2010/main" val="1243821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45;p20">
            <a:extLst>
              <a:ext uri="{FF2B5EF4-FFF2-40B4-BE49-F238E27FC236}">
                <a16:creationId xmlns:a16="http://schemas.microsoft.com/office/drawing/2014/main" id="{FD03F1AC-6DF4-6779-A320-4A2ED89C95E8}"/>
              </a:ext>
            </a:extLst>
          </p:cNvPr>
          <p:cNvSpPr txBox="1">
            <a:spLocks/>
          </p:cNvSpPr>
          <p:nvPr/>
        </p:nvSpPr>
        <p:spPr>
          <a:xfrm>
            <a:off x="236303" y="-536467"/>
            <a:ext cx="8907697" cy="420889"/>
          </a:xfrm>
          <a:prstGeom prst="rect">
            <a:avLst/>
          </a:prstGeom>
          <a:noFill/>
          <a:ln>
            <a:noFill/>
          </a:ln>
        </p:spPr>
        <p:txBody>
          <a:bodyPr spcFirstLastPara="1" wrap="square" lIns="0" tIns="0" rIns="0" bIns="0" anchor="t" anchorCtr="0">
            <a:noAutofit/>
          </a:bodyPr>
          <a:lst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a:lstStyle>
          <a:p>
            <a:pPr algn="l" defTabSz="685800">
              <a:buSzPts val="2200"/>
              <a:defRPr/>
            </a:pPr>
            <a:endParaRPr lang="fr" sz="2100" cap="all" spc="-113">
              <a:solidFill>
                <a:srgbClr val="23004C"/>
              </a:solidFill>
              <a:latin typeface="Arial" panose="020B0604020202020204" pitchFamily="34" charset="0"/>
              <a:ea typeface="Verdana" panose="020B0604030504040204" pitchFamily="34" charset="0"/>
              <a:cs typeface="Arial" panose="020B0604020202020204" pitchFamily="34" charset="0"/>
            </a:endParaRPr>
          </a:p>
        </p:txBody>
      </p:sp>
      <p:pic>
        <p:nvPicPr>
          <p:cNvPr id="109" name="Image 108">
            <a:extLst>
              <a:ext uri="{FF2B5EF4-FFF2-40B4-BE49-F238E27FC236}">
                <a16:creationId xmlns:a16="http://schemas.microsoft.com/office/drawing/2014/main" id="{D6E1B10E-029C-092E-6BED-FE1AA2D18202}"/>
              </a:ext>
            </a:extLst>
          </p:cNvPr>
          <p:cNvPicPr>
            <a:picLocks noChangeAspect="1"/>
          </p:cNvPicPr>
          <p:nvPr/>
        </p:nvPicPr>
        <p:blipFill>
          <a:blip r:embed="rId2"/>
          <a:stretch>
            <a:fillRect/>
          </a:stretch>
        </p:blipFill>
        <p:spPr>
          <a:xfrm>
            <a:off x="5203540" y="1177563"/>
            <a:ext cx="3940460" cy="3114368"/>
          </a:xfrm>
          <a:prstGeom prst="rect">
            <a:avLst/>
          </a:prstGeom>
        </p:spPr>
      </p:pic>
      <p:sp>
        <p:nvSpPr>
          <p:cNvPr id="3" name="Titre 2">
            <a:extLst>
              <a:ext uri="{FF2B5EF4-FFF2-40B4-BE49-F238E27FC236}">
                <a16:creationId xmlns:a16="http://schemas.microsoft.com/office/drawing/2014/main" id="{97CDA51F-B89B-DFEF-7EA8-2AFD6036884B}"/>
              </a:ext>
            </a:extLst>
          </p:cNvPr>
          <p:cNvSpPr>
            <a:spLocks noGrp="1"/>
          </p:cNvSpPr>
          <p:nvPr>
            <p:ph type="title"/>
          </p:nvPr>
        </p:nvSpPr>
        <p:spPr>
          <a:xfrm>
            <a:off x="250804" y="412408"/>
            <a:ext cx="8666800" cy="249299"/>
          </a:xfrm>
        </p:spPr>
        <p:txBody>
          <a:bodyPr/>
          <a:lstStyle/>
          <a:p>
            <a:r>
              <a:rPr lang="fr-FR"/>
              <a:t>Effets biologiques déclenchés par la lumière infrarouge </a:t>
            </a:r>
          </a:p>
        </p:txBody>
      </p:sp>
      <p:sp>
        <p:nvSpPr>
          <p:cNvPr id="5" name="Espace réservé du contenu 4">
            <a:extLst>
              <a:ext uri="{FF2B5EF4-FFF2-40B4-BE49-F238E27FC236}">
                <a16:creationId xmlns:a16="http://schemas.microsoft.com/office/drawing/2014/main" id="{55A7BD42-DE0D-D482-F371-8B074730117F}"/>
              </a:ext>
            </a:extLst>
          </p:cNvPr>
          <p:cNvSpPr>
            <a:spLocks noGrp="1"/>
          </p:cNvSpPr>
          <p:nvPr>
            <p:ph sz="quarter" idx="11"/>
          </p:nvPr>
        </p:nvSpPr>
        <p:spPr>
          <a:xfrm>
            <a:off x="250826" y="828675"/>
            <a:ext cx="5391438" cy="4154984"/>
          </a:xfrm>
        </p:spPr>
        <p:txBody>
          <a:bodyPr/>
          <a:lstStyle/>
          <a:p>
            <a:endParaRPr lang="fr-FR" sz="1300"/>
          </a:p>
          <a:p>
            <a:r>
              <a:rPr lang="fr-FR" sz="1300" b="1">
                <a:solidFill>
                  <a:srgbClr val="1CB6C6"/>
                </a:solidFill>
              </a:rPr>
              <a:t>Effets antioxydants :</a:t>
            </a:r>
            <a:br>
              <a:rPr lang="fr-FR" sz="1300"/>
            </a:br>
            <a:r>
              <a:rPr lang="fr-FR" sz="1300"/>
              <a:t>L’effet sur l’état de redox dans les mitochondries et </a:t>
            </a:r>
            <a:br>
              <a:rPr lang="fr-FR" sz="1300"/>
            </a:br>
            <a:r>
              <a:rPr lang="fr-FR" sz="1300"/>
              <a:t>modulation, les espèces réactives de l’oxygène (ROS) et </a:t>
            </a:r>
            <a:br>
              <a:rPr lang="fr-FR" sz="1300"/>
            </a:br>
            <a:r>
              <a:rPr lang="fr-FR" sz="1300"/>
              <a:t>la production d’ATP.</a:t>
            </a:r>
          </a:p>
          <a:p>
            <a:r>
              <a:rPr lang="fr-FR" sz="1300" b="1">
                <a:solidFill>
                  <a:srgbClr val="1CB6C6"/>
                </a:solidFill>
              </a:rPr>
              <a:t>Augmentation de la vasodilatation locale :</a:t>
            </a:r>
            <a:br>
              <a:rPr lang="fr-FR" sz="1300"/>
            </a:br>
            <a:r>
              <a:rPr lang="fr-FR" sz="1300"/>
              <a:t>L'énergie infrarouge induit la voie du monoxyde d’azote (NO), conduisant </a:t>
            </a:r>
            <a:r>
              <a:rPr lang="fr-FR" sz="1300" i="1"/>
              <a:t>in fine </a:t>
            </a:r>
            <a:r>
              <a:rPr lang="fr-FR" sz="1300"/>
              <a:t>à la </a:t>
            </a:r>
            <a:r>
              <a:rPr lang="fr-FR" sz="1300" b="1">
                <a:solidFill>
                  <a:srgbClr val="1CB6C6"/>
                </a:solidFill>
              </a:rPr>
              <a:t>relaxation des muscules lisses </a:t>
            </a:r>
            <a:br>
              <a:rPr lang="fr-FR" sz="1300" b="1">
                <a:solidFill>
                  <a:srgbClr val="1CB6C6"/>
                </a:solidFill>
              </a:rPr>
            </a:br>
            <a:r>
              <a:rPr lang="fr-FR" sz="1300"/>
              <a:t>qui tapissent les vaisseaux sanguins induisant ainsi une </a:t>
            </a:r>
            <a:r>
              <a:rPr lang="fr-FR" sz="1300" b="1">
                <a:solidFill>
                  <a:srgbClr val="1CB6C6"/>
                </a:solidFill>
              </a:rPr>
              <a:t>vasodilatation.</a:t>
            </a:r>
            <a:endParaRPr lang="fr-FR" sz="1300"/>
          </a:p>
          <a:p>
            <a:r>
              <a:rPr lang="fr-FR" sz="1300" b="1">
                <a:solidFill>
                  <a:srgbClr val="1CB6C6"/>
                </a:solidFill>
              </a:rPr>
              <a:t>Effets anti-inflammatoires :</a:t>
            </a:r>
            <a:br>
              <a:rPr lang="fr-FR" sz="1300"/>
            </a:br>
            <a:r>
              <a:rPr lang="fr-FR" sz="1300"/>
              <a:t>L’infrarouge peut activer les voies de signalisation cellulaire </a:t>
            </a:r>
            <a:br>
              <a:rPr lang="fr-FR" sz="1300"/>
            </a:br>
            <a:r>
              <a:rPr lang="fr-FR" sz="1300"/>
              <a:t>via les canaux ioniques et modulation les cytokines </a:t>
            </a:r>
            <a:br>
              <a:rPr lang="fr-FR" sz="1300"/>
            </a:br>
            <a:r>
              <a:rPr lang="fr-FR" sz="1300"/>
              <a:t>(interleukine-6 [IL-6] ; facteur de nécrose tumorale alpha [TNF-</a:t>
            </a:r>
            <a:r>
              <a:rPr lang="el-GR" sz="1300"/>
              <a:t>α]), </a:t>
            </a:r>
            <a:br>
              <a:rPr lang="fr-FR" sz="1300"/>
            </a:br>
            <a:r>
              <a:rPr lang="fr-FR" sz="1300"/>
              <a:t>les facteurs de croissance (oxyde nitrique synthase endothélial [</a:t>
            </a:r>
            <a:r>
              <a:rPr lang="fr-FR" sz="1300" err="1"/>
              <a:t>eNOS</a:t>
            </a:r>
            <a:r>
              <a:rPr lang="fr-FR" sz="1300"/>
              <a:t>]) et d’autres facteurs médiateurs inflammatoires.</a:t>
            </a:r>
          </a:p>
          <a:p>
            <a:pPr>
              <a:buFont typeface="Police système Courant"/>
              <a:buChar char="➔"/>
            </a:pPr>
            <a:endParaRPr lang="fr-FR" sz="1300" b="1">
              <a:gradFill>
                <a:gsLst>
                  <a:gs pos="0">
                    <a:srgbClr val="1A4E7C"/>
                  </a:gs>
                  <a:gs pos="100000">
                    <a:srgbClr val="1CB6C6"/>
                  </a:gs>
                </a:gsLst>
                <a:lin ang="2700000" scaled="1"/>
              </a:gradFill>
            </a:endParaRPr>
          </a:p>
          <a:p>
            <a:pPr>
              <a:buFont typeface="Police système Courant"/>
              <a:buChar char="➔"/>
            </a:pPr>
            <a:r>
              <a:rPr lang="fr-FR" sz="1600" b="1">
                <a:gradFill>
                  <a:gsLst>
                    <a:gs pos="0">
                      <a:srgbClr val="1A4E7C"/>
                    </a:gs>
                    <a:gs pos="100000">
                      <a:srgbClr val="1CB6C6"/>
                    </a:gs>
                  </a:gsLst>
                  <a:lin ang="2700000" scaled="1"/>
                </a:gradFill>
              </a:rPr>
              <a:t>participant à la réduction des douleurs MS aiguës</a:t>
            </a:r>
          </a:p>
          <a:p>
            <a:endParaRPr lang="fr-FR" sz="1300"/>
          </a:p>
        </p:txBody>
      </p:sp>
      <p:sp>
        <p:nvSpPr>
          <p:cNvPr id="6" name="Espace réservé du texte 5">
            <a:extLst>
              <a:ext uri="{FF2B5EF4-FFF2-40B4-BE49-F238E27FC236}">
                <a16:creationId xmlns:a16="http://schemas.microsoft.com/office/drawing/2014/main" id="{144E6EC9-F9AD-D267-7AD6-B522E1351E52}"/>
              </a:ext>
            </a:extLst>
          </p:cNvPr>
          <p:cNvSpPr>
            <a:spLocks noGrp="1"/>
          </p:cNvSpPr>
          <p:nvPr>
            <p:ph type="body" sz="quarter" idx="12"/>
          </p:nvPr>
        </p:nvSpPr>
        <p:spPr>
          <a:xfrm>
            <a:off x="250803" y="4807788"/>
            <a:ext cx="7168305" cy="246221"/>
          </a:xfrm>
        </p:spPr>
        <p:txBody>
          <a:bodyPr/>
          <a:lstStyle/>
          <a:p>
            <a:r>
              <a:rPr lang="fr-FR" err="1"/>
              <a:t>Kyselovic</a:t>
            </a:r>
            <a:r>
              <a:rPr lang="fr-FR"/>
              <a:t>, J., </a:t>
            </a:r>
            <a:r>
              <a:rPr lang="fr-FR" i="1"/>
              <a:t>et al</a:t>
            </a:r>
            <a:r>
              <a:rPr lang="fr-FR"/>
              <a:t>. Propriétés physiques et effets biologiques des matériaux céramiques émettant des rayonnements infrarouges pour la douleur, l’activité musculaire et les affections musculosquelettiques. </a:t>
            </a:r>
            <a:r>
              <a:rPr lang="fr-FR" i="1" err="1"/>
              <a:t>Photodermatologie</a:t>
            </a:r>
            <a:r>
              <a:rPr lang="fr-FR" i="1"/>
              <a:t>, </a:t>
            </a:r>
            <a:r>
              <a:rPr lang="fr-FR" i="1" err="1"/>
              <a:t>photoimmunologie</a:t>
            </a:r>
            <a:r>
              <a:rPr lang="fr-FR" i="1"/>
              <a:t> et </a:t>
            </a:r>
            <a:r>
              <a:rPr lang="fr-FR" i="1" err="1"/>
              <a:t>photomédecine</a:t>
            </a:r>
            <a:r>
              <a:rPr lang="fr-FR"/>
              <a:t>, 2023;39:3-15. </a:t>
            </a:r>
          </a:p>
        </p:txBody>
      </p:sp>
    </p:spTree>
    <p:extLst>
      <p:ext uri="{BB962C8B-B14F-4D97-AF65-F5344CB8AC3E}">
        <p14:creationId xmlns:p14="http://schemas.microsoft.com/office/powerpoint/2010/main" val="1569838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3F113045-00B0-391A-6F16-EA5DDC998432}"/>
              </a:ext>
            </a:extLst>
          </p:cNvPr>
          <p:cNvGraphicFramePr>
            <a:graphicFrameLocks noGrp="1"/>
          </p:cNvGraphicFramePr>
          <p:nvPr>
            <p:extLst>
              <p:ext uri="{D42A27DB-BD31-4B8C-83A1-F6EECF244321}">
                <p14:modId xmlns:p14="http://schemas.microsoft.com/office/powerpoint/2010/main" val="3745497646"/>
              </p:ext>
            </p:extLst>
          </p:nvPr>
        </p:nvGraphicFramePr>
        <p:xfrm>
          <a:off x="340485" y="1238010"/>
          <a:ext cx="8463029" cy="2819067"/>
        </p:xfrm>
        <a:graphic>
          <a:graphicData uri="http://schemas.openxmlformats.org/drawingml/2006/table">
            <a:tbl>
              <a:tblPr firstRow="1" bandRow="1">
                <a:tableStyleId>{5C22544A-7EE6-4342-B048-85BDC9FD1C3A}</a:tableStyleId>
              </a:tblPr>
              <a:tblGrid>
                <a:gridCol w="1849832">
                  <a:extLst>
                    <a:ext uri="{9D8B030D-6E8A-4147-A177-3AD203B41FA5}">
                      <a16:colId xmlns:a16="http://schemas.microsoft.com/office/drawing/2014/main" val="605264772"/>
                    </a:ext>
                  </a:extLst>
                </a:gridCol>
                <a:gridCol w="2204399">
                  <a:extLst>
                    <a:ext uri="{9D8B030D-6E8A-4147-A177-3AD203B41FA5}">
                      <a16:colId xmlns:a16="http://schemas.microsoft.com/office/drawing/2014/main" val="4291813883"/>
                    </a:ext>
                  </a:extLst>
                </a:gridCol>
                <a:gridCol w="2204399">
                  <a:extLst>
                    <a:ext uri="{9D8B030D-6E8A-4147-A177-3AD203B41FA5}">
                      <a16:colId xmlns:a16="http://schemas.microsoft.com/office/drawing/2014/main" val="2137238448"/>
                    </a:ext>
                  </a:extLst>
                </a:gridCol>
                <a:gridCol w="2204399">
                  <a:extLst>
                    <a:ext uri="{9D8B030D-6E8A-4147-A177-3AD203B41FA5}">
                      <a16:colId xmlns:a16="http://schemas.microsoft.com/office/drawing/2014/main" val="2345740320"/>
                    </a:ext>
                  </a:extLst>
                </a:gridCol>
              </a:tblGrid>
              <a:tr h="620976">
                <a:tc>
                  <a:txBody>
                    <a:bodyPr/>
                    <a:lstStyle/>
                    <a:p>
                      <a:pPr algn="ctr"/>
                      <a:r>
                        <a:rPr lang="fr-FR" sz="1000">
                          <a:latin typeface="Arial" panose="020B0604020202020204" pitchFamily="34" charset="0"/>
                          <a:cs typeface="Arial" panose="020B0604020202020204" pitchFamily="34" charset="0"/>
                        </a:rPr>
                        <a:t>Application médicale</a:t>
                      </a:r>
                    </a:p>
                  </a:txBody>
                  <a:tcPr marL="68580" marR="68580" marT="34290" marB="34290" anchor="ctr">
                    <a:lnL w="6350" cap="flat" cmpd="sng" algn="ctr">
                      <a:solidFill>
                        <a:srgbClr val="1CB6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CB6C6"/>
                      </a:solidFill>
                      <a:prstDash val="solid"/>
                      <a:round/>
                      <a:headEnd type="none" w="med" len="med"/>
                      <a:tailEnd type="none" w="med" len="med"/>
                    </a:lnT>
                    <a:lnB w="6350" cap="flat" cmpd="sng" algn="ctr">
                      <a:solidFill>
                        <a:srgbClr val="1CB6C6"/>
                      </a:solidFill>
                      <a:prstDash val="solid"/>
                      <a:round/>
                      <a:headEnd type="none" w="med" len="med"/>
                      <a:tailEnd type="none" w="med" len="med"/>
                    </a:lnB>
                    <a:solidFill>
                      <a:srgbClr val="1CB6C6"/>
                    </a:solidFill>
                  </a:tcPr>
                </a:tc>
                <a:tc>
                  <a:txBody>
                    <a:bodyPr/>
                    <a:lstStyle/>
                    <a:p>
                      <a:pPr algn="ctr"/>
                      <a:r>
                        <a:rPr lang="fr-FR" sz="1000">
                          <a:latin typeface="Arial" panose="020B0604020202020204" pitchFamily="34" charset="0"/>
                          <a:cs typeface="Arial" panose="020B0604020202020204" pitchFamily="34" charset="0"/>
                        </a:rPr>
                        <a:t>Population / modèle animal</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CB6C6"/>
                      </a:solidFill>
                      <a:prstDash val="solid"/>
                      <a:round/>
                      <a:headEnd type="none" w="med" len="med"/>
                      <a:tailEnd type="none" w="med" len="med"/>
                    </a:lnT>
                    <a:lnB w="6350" cap="flat" cmpd="sng" algn="ctr">
                      <a:solidFill>
                        <a:srgbClr val="1CB6C6"/>
                      </a:solidFill>
                      <a:prstDash val="solid"/>
                      <a:round/>
                      <a:headEnd type="none" w="med" len="med"/>
                      <a:tailEnd type="none" w="med" len="med"/>
                    </a:lnB>
                    <a:solidFill>
                      <a:srgbClr val="1CB6C6"/>
                    </a:solidFill>
                  </a:tcPr>
                </a:tc>
                <a:tc>
                  <a:txBody>
                    <a:bodyPr/>
                    <a:lstStyle/>
                    <a:p>
                      <a:pPr algn="ctr"/>
                      <a:r>
                        <a:rPr lang="fr-FR" sz="1000">
                          <a:latin typeface="Arial" panose="020B0604020202020204" pitchFamily="34" charset="0"/>
                          <a:cs typeface="Arial" panose="020B0604020202020204" pitchFamily="34" charset="0"/>
                        </a:rPr>
                        <a:t>Source lumineuse ou matériau</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CB6C6"/>
                      </a:solidFill>
                      <a:prstDash val="solid"/>
                      <a:round/>
                      <a:headEnd type="none" w="med" len="med"/>
                      <a:tailEnd type="none" w="med" len="med"/>
                    </a:lnT>
                    <a:lnB w="6350" cap="flat" cmpd="sng" algn="ctr">
                      <a:solidFill>
                        <a:srgbClr val="1CB6C6"/>
                      </a:solidFill>
                      <a:prstDash val="solid"/>
                      <a:round/>
                      <a:headEnd type="none" w="med" len="med"/>
                      <a:tailEnd type="none" w="med" len="med"/>
                    </a:lnB>
                    <a:solidFill>
                      <a:srgbClr val="1CB6C6"/>
                    </a:solidFill>
                  </a:tcPr>
                </a:tc>
                <a:tc>
                  <a:txBody>
                    <a:bodyPr/>
                    <a:lstStyle/>
                    <a:p>
                      <a:pPr algn="ctr"/>
                      <a:r>
                        <a:rPr lang="fr-FR" sz="1000">
                          <a:latin typeface="Arial" panose="020B0604020202020204" pitchFamily="34" charset="0"/>
                          <a:cs typeface="Arial" panose="020B0604020202020204" pitchFamily="34" charset="0"/>
                        </a:rPr>
                        <a:t>Résultats</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rgbClr val="1CB6C6"/>
                      </a:solidFill>
                      <a:prstDash val="solid"/>
                      <a:round/>
                      <a:headEnd type="none" w="med" len="med"/>
                      <a:tailEnd type="none" w="med" len="med"/>
                    </a:lnR>
                    <a:lnT w="6350" cap="flat" cmpd="sng" algn="ctr">
                      <a:solidFill>
                        <a:srgbClr val="1CB6C6"/>
                      </a:solidFill>
                      <a:prstDash val="solid"/>
                      <a:round/>
                      <a:headEnd type="none" w="med" len="med"/>
                      <a:tailEnd type="none" w="med" len="med"/>
                    </a:lnT>
                    <a:lnB w="6350" cap="flat" cmpd="sng" algn="ctr">
                      <a:solidFill>
                        <a:srgbClr val="1CB6C6"/>
                      </a:solidFill>
                      <a:prstDash val="solid"/>
                      <a:round/>
                      <a:headEnd type="none" w="med" len="med"/>
                      <a:tailEnd type="none" w="med" len="med"/>
                    </a:lnB>
                    <a:solidFill>
                      <a:srgbClr val="1CB6C6"/>
                    </a:solidFill>
                  </a:tcPr>
                </a:tc>
                <a:extLst>
                  <a:ext uri="{0D108BD9-81ED-4DB2-BD59-A6C34878D82A}">
                    <a16:rowId xmlns:a16="http://schemas.microsoft.com/office/drawing/2014/main" val="760622041"/>
                  </a:ext>
                </a:extLst>
              </a:tr>
              <a:tr h="1123671">
                <a:tc>
                  <a:txBody>
                    <a:bodyPr/>
                    <a:lstStyle/>
                    <a:p>
                      <a:r>
                        <a:rPr lang="fr-FR" sz="1100">
                          <a:latin typeface="Arial" panose="020B0604020202020204" pitchFamily="34" charset="0"/>
                          <a:cs typeface="Arial" panose="020B0604020202020204" pitchFamily="34" charset="0"/>
                        </a:rPr>
                        <a:t>Performance et récupération à l’exercice </a:t>
                      </a:r>
                      <a:r>
                        <a:rPr lang="fr-FR" sz="1100" baseline="30000">
                          <a:latin typeface="Arial" panose="020B0604020202020204" pitchFamily="34" charset="0"/>
                          <a:cs typeface="Arial" panose="020B0604020202020204" pitchFamily="34" charset="0"/>
                        </a:rPr>
                        <a:t>(1)</a:t>
                      </a:r>
                    </a:p>
                  </a:txBody>
                  <a:tcPr marL="68580" marR="68580" marT="34290" marB="34290" anchor="ctr">
                    <a:lnL w="6350" cap="flat" cmpd="sng" algn="ctr">
                      <a:solidFill>
                        <a:srgbClr val="1CB6C6"/>
                      </a:solidFill>
                      <a:prstDash val="solid"/>
                      <a:round/>
                      <a:headEnd type="none" w="med" len="med"/>
                      <a:tailEnd type="none" w="med" len="med"/>
                    </a:lnL>
                    <a:lnR w="6350" cap="flat" cmpd="sng" algn="ctr">
                      <a:solidFill>
                        <a:srgbClr val="1CB6C6"/>
                      </a:solidFill>
                      <a:prstDash val="solid"/>
                      <a:round/>
                      <a:headEnd type="none" w="med" len="med"/>
                      <a:tailEnd type="none" w="med" len="med"/>
                    </a:lnR>
                    <a:lnT w="6350" cap="flat" cmpd="sng" algn="ctr">
                      <a:solidFill>
                        <a:srgbClr val="1CB6C6"/>
                      </a:solidFill>
                      <a:prstDash val="solid"/>
                      <a:round/>
                      <a:headEnd type="none" w="med" len="med"/>
                      <a:tailEnd type="none" w="med" len="med"/>
                    </a:lnT>
                    <a:lnB w="6350" cap="flat" cmpd="sng" algn="ctr">
                      <a:solidFill>
                        <a:srgbClr val="1CB6C6"/>
                      </a:solidFill>
                      <a:prstDash val="solid"/>
                      <a:round/>
                      <a:headEnd type="none" w="med" len="med"/>
                      <a:tailEnd type="none" w="med" len="med"/>
                    </a:lnB>
                    <a:solidFill>
                      <a:schemeClr val="bg1"/>
                    </a:solidFill>
                  </a:tcPr>
                </a:tc>
                <a:tc>
                  <a:txBody>
                    <a:bodyPr/>
                    <a:lstStyle/>
                    <a:p>
                      <a:r>
                        <a:rPr lang="fr-FR" sz="1100">
                          <a:latin typeface="Arial" panose="020B0604020202020204" pitchFamily="34" charset="0"/>
                          <a:cs typeface="Arial" panose="020B0604020202020204" pitchFamily="34" charset="0"/>
                        </a:rPr>
                        <a:t>Étude randomisée et contrôlée, en double aveugle, auprès de </a:t>
                      </a:r>
                      <a:br>
                        <a:rPr lang="fr-FR" sz="1100">
                          <a:latin typeface="Arial" panose="020B0604020202020204" pitchFamily="34" charset="0"/>
                          <a:cs typeface="Arial" panose="020B0604020202020204" pitchFamily="34" charset="0"/>
                        </a:rPr>
                      </a:br>
                      <a:r>
                        <a:rPr lang="fr-FR" sz="1100">
                          <a:latin typeface="Arial" panose="020B0604020202020204" pitchFamily="34" charset="0"/>
                          <a:cs typeface="Arial" panose="020B0604020202020204" pitchFamily="34" charset="0"/>
                        </a:rPr>
                        <a:t>21 joueurs de football professionnels âgés de 19 ans en moyenne</a:t>
                      </a:r>
                    </a:p>
                  </a:txBody>
                  <a:tcPr marL="68580" marR="68580" marT="34290" marB="34290" anchor="ctr">
                    <a:lnL w="6350" cap="flat" cmpd="sng" algn="ctr">
                      <a:solidFill>
                        <a:srgbClr val="1CB6C6"/>
                      </a:solidFill>
                      <a:prstDash val="solid"/>
                      <a:round/>
                      <a:headEnd type="none" w="med" len="med"/>
                      <a:tailEnd type="none" w="med" len="med"/>
                    </a:lnL>
                    <a:lnR w="6350" cap="flat" cmpd="sng" algn="ctr">
                      <a:solidFill>
                        <a:srgbClr val="1CB6C6"/>
                      </a:solidFill>
                      <a:prstDash val="solid"/>
                      <a:round/>
                      <a:headEnd type="none" w="med" len="med"/>
                      <a:tailEnd type="none" w="med" len="med"/>
                    </a:lnR>
                    <a:lnT w="6350" cap="flat" cmpd="sng" algn="ctr">
                      <a:solidFill>
                        <a:srgbClr val="1CB6C6"/>
                      </a:solidFill>
                      <a:prstDash val="solid"/>
                      <a:round/>
                      <a:headEnd type="none" w="med" len="med"/>
                      <a:tailEnd type="none" w="med" len="med"/>
                    </a:lnT>
                    <a:lnB w="6350" cap="flat" cmpd="sng" algn="ctr">
                      <a:solidFill>
                        <a:srgbClr val="1CB6C6"/>
                      </a:solidFill>
                      <a:prstDash val="solid"/>
                      <a:round/>
                      <a:headEnd type="none" w="med" len="med"/>
                      <a:tailEnd type="none" w="med" len="med"/>
                    </a:lnB>
                    <a:solidFill>
                      <a:schemeClr val="bg1"/>
                    </a:solidFill>
                  </a:tcPr>
                </a:tc>
                <a:tc>
                  <a:txBody>
                    <a:bodyPr/>
                    <a:lstStyle/>
                    <a:p>
                      <a:r>
                        <a:rPr lang="fr-FR" sz="1100">
                          <a:latin typeface="Arial" panose="020B0604020202020204" pitchFamily="34" charset="0"/>
                          <a:cs typeface="Arial" panose="020B0604020202020204" pitchFamily="34" charset="0"/>
                        </a:rPr>
                        <a:t>Biocéramique (chaussettes)</a:t>
                      </a:r>
                    </a:p>
                    <a:p>
                      <a:r>
                        <a:rPr lang="fr-FR" sz="1100">
                          <a:latin typeface="Arial" panose="020B0604020202020204" pitchFamily="34" charset="0"/>
                          <a:cs typeface="Arial" panose="020B0604020202020204" pitchFamily="34" charset="0"/>
                        </a:rPr>
                        <a:t>(=Vêtement infrarouges lointains)</a:t>
                      </a:r>
                    </a:p>
                  </a:txBody>
                  <a:tcPr marL="68580" marR="68580" marT="34290" marB="34290" anchor="ctr">
                    <a:lnL w="6350" cap="flat" cmpd="sng" algn="ctr">
                      <a:solidFill>
                        <a:srgbClr val="1CB6C6"/>
                      </a:solidFill>
                      <a:prstDash val="solid"/>
                      <a:round/>
                      <a:headEnd type="none" w="med" len="med"/>
                      <a:tailEnd type="none" w="med" len="med"/>
                    </a:lnL>
                    <a:lnR w="6350" cap="flat" cmpd="sng" algn="ctr">
                      <a:solidFill>
                        <a:srgbClr val="1CB6C6"/>
                      </a:solidFill>
                      <a:prstDash val="solid"/>
                      <a:round/>
                      <a:headEnd type="none" w="med" len="med"/>
                      <a:tailEnd type="none" w="med" len="med"/>
                    </a:lnR>
                    <a:lnT w="6350" cap="flat" cmpd="sng" algn="ctr">
                      <a:solidFill>
                        <a:srgbClr val="1CB6C6"/>
                      </a:solidFill>
                      <a:prstDash val="solid"/>
                      <a:round/>
                      <a:headEnd type="none" w="med" len="med"/>
                      <a:tailEnd type="none" w="med" len="med"/>
                    </a:lnT>
                    <a:lnB w="6350" cap="flat" cmpd="sng" algn="ctr">
                      <a:solidFill>
                        <a:srgbClr val="1CB6C6"/>
                      </a:solidFill>
                      <a:prstDash val="solid"/>
                      <a:round/>
                      <a:headEnd type="none" w="med" len="med"/>
                      <a:tailEnd type="none" w="med" len="med"/>
                    </a:lnB>
                    <a:solidFill>
                      <a:schemeClr val="bg1"/>
                    </a:solidFill>
                  </a:tcPr>
                </a:tc>
                <a:tc>
                  <a:txBody>
                    <a:bodyPr/>
                    <a:lstStyle/>
                    <a:p>
                      <a:r>
                        <a:rPr lang="fr-FR" sz="1100">
                          <a:latin typeface="Arial" panose="020B0604020202020204" pitchFamily="34" charset="0"/>
                          <a:cs typeface="Arial" panose="020B0604020202020204" pitchFamily="34" charset="0"/>
                        </a:rPr>
                        <a:t>Réduction de la douleur musculaire d’apparition retardée 48 heures et 72 heures après une activité physique modérée </a:t>
                      </a:r>
                      <a:br>
                        <a:rPr lang="fr-FR" sz="1100">
                          <a:latin typeface="Arial" panose="020B0604020202020204" pitchFamily="34" charset="0"/>
                          <a:cs typeface="Arial" panose="020B0604020202020204" pitchFamily="34" charset="0"/>
                        </a:rPr>
                      </a:br>
                      <a:r>
                        <a:rPr lang="fr-FR" sz="1100">
                          <a:latin typeface="Arial" panose="020B0604020202020204" pitchFamily="34" charset="0"/>
                          <a:cs typeface="Arial" panose="020B0604020202020204" pitchFamily="34" charset="0"/>
                        </a:rPr>
                        <a:t>à intense</a:t>
                      </a:r>
                    </a:p>
                  </a:txBody>
                  <a:tcPr marL="68580" marR="68580" marT="34290" marB="34290" anchor="ctr">
                    <a:lnL w="6350" cap="flat" cmpd="sng" algn="ctr">
                      <a:solidFill>
                        <a:srgbClr val="1CB6C6"/>
                      </a:solidFill>
                      <a:prstDash val="solid"/>
                      <a:round/>
                      <a:headEnd type="none" w="med" len="med"/>
                      <a:tailEnd type="none" w="med" len="med"/>
                    </a:lnL>
                    <a:lnR w="6350" cap="flat" cmpd="sng" algn="ctr">
                      <a:solidFill>
                        <a:srgbClr val="1CB6C6"/>
                      </a:solidFill>
                      <a:prstDash val="solid"/>
                      <a:round/>
                      <a:headEnd type="none" w="med" len="med"/>
                      <a:tailEnd type="none" w="med" len="med"/>
                    </a:lnR>
                    <a:lnT w="6350" cap="flat" cmpd="sng" algn="ctr">
                      <a:solidFill>
                        <a:srgbClr val="1CB6C6"/>
                      </a:solidFill>
                      <a:prstDash val="solid"/>
                      <a:round/>
                      <a:headEnd type="none" w="med" len="med"/>
                      <a:tailEnd type="none" w="med" len="med"/>
                    </a:lnT>
                    <a:lnB w="6350" cap="flat" cmpd="sng" algn="ctr">
                      <a:solidFill>
                        <a:srgbClr val="1CB6C6"/>
                      </a:solidFill>
                      <a:prstDash val="solid"/>
                      <a:round/>
                      <a:headEnd type="none" w="med" len="med"/>
                      <a:tailEnd type="none" w="med" len="med"/>
                    </a:lnB>
                    <a:solidFill>
                      <a:schemeClr val="bg1"/>
                    </a:solidFill>
                  </a:tcPr>
                </a:tc>
                <a:extLst>
                  <a:ext uri="{0D108BD9-81ED-4DB2-BD59-A6C34878D82A}">
                    <a16:rowId xmlns:a16="http://schemas.microsoft.com/office/drawing/2014/main" val="2855652640"/>
                  </a:ext>
                </a:extLst>
              </a:tr>
              <a:tr h="1028700">
                <a:tc>
                  <a:txBody>
                    <a:bodyPr/>
                    <a:lstStyle/>
                    <a:p>
                      <a:r>
                        <a:rPr lang="fr-FR" sz="1100">
                          <a:latin typeface="Arial" panose="020B0604020202020204" pitchFamily="34" charset="0"/>
                          <a:cs typeface="Arial" panose="020B0604020202020204" pitchFamily="34" charset="0"/>
                        </a:rPr>
                        <a:t>Arthrose </a:t>
                      </a:r>
                      <a:r>
                        <a:rPr lang="fr-FR" sz="1100" baseline="30000">
                          <a:latin typeface="Arial" panose="020B0604020202020204" pitchFamily="34" charset="0"/>
                          <a:cs typeface="Arial" panose="020B0604020202020204" pitchFamily="34" charset="0"/>
                        </a:rPr>
                        <a:t>(2)</a:t>
                      </a:r>
                    </a:p>
                  </a:txBody>
                  <a:tcPr marL="68580" marR="68580" marT="34290" marB="34290" anchor="ctr">
                    <a:lnL w="6350" cap="flat" cmpd="sng" algn="ctr">
                      <a:solidFill>
                        <a:srgbClr val="1CB6C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CB6C6"/>
                      </a:solidFill>
                      <a:prstDash val="solid"/>
                      <a:round/>
                      <a:headEnd type="none" w="med" len="med"/>
                      <a:tailEnd type="none" w="med" len="med"/>
                    </a:lnT>
                    <a:lnB w="6350" cap="flat" cmpd="sng" algn="ctr">
                      <a:solidFill>
                        <a:srgbClr val="1CB6C6"/>
                      </a:solidFill>
                      <a:prstDash val="solid"/>
                      <a:round/>
                      <a:headEnd type="none" w="med" len="med"/>
                      <a:tailEnd type="none" w="med" len="med"/>
                    </a:lnB>
                    <a:solidFill>
                      <a:srgbClr val="1CB6C6">
                        <a:alpha val="40000"/>
                      </a:srgbClr>
                    </a:solidFill>
                  </a:tcPr>
                </a:tc>
                <a:tc>
                  <a:txBody>
                    <a:bodyPr/>
                    <a:lstStyle/>
                    <a:p>
                      <a:endParaRPr lang="fr-FR" sz="1100">
                        <a:latin typeface="Arial" panose="020B0604020202020204" pitchFamily="34" charset="0"/>
                        <a:cs typeface="Arial" panose="020B0604020202020204" pitchFamily="34" charset="0"/>
                      </a:endParaRPr>
                    </a:p>
                    <a:p>
                      <a:r>
                        <a:rPr lang="fr-FR" sz="1100">
                          <a:latin typeface="Arial" panose="020B0604020202020204" pitchFamily="34" charset="0"/>
                          <a:cs typeface="Arial" panose="020B0604020202020204" pitchFamily="34" charset="0"/>
                        </a:rPr>
                        <a:t>Étude randomisée et contrôlée, en double aveugle, menée sur 60 patients atteints d’arthrose </a:t>
                      </a:r>
                      <a:br>
                        <a:rPr lang="fr-FR" sz="1100">
                          <a:latin typeface="Arial" panose="020B0604020202020204" pitchFamily="34" charset="0"/>
                          <a:cs typeface="Arial" panose="020B0604020202020204" pitchFamily="34" charset="0"/>
                        </a:rPr>
                      </a:br>
                      <a:r>
                        <a:rPr lang="fr-FR" sz="1100">
                          <a:latin typeface="Arial" panose="020B0604020202020204" pitchFamily="34" charset="0"/>
                          <a:cs typeface="Arial" panose="020B0604020202020204" pitchFamily="34" charset="0"/>
                        </a:rPr>
                        <a:t>du genou</a:t>
                      </a:r>
                    </a:p>
                    <a:p>
                      <a:endParaRPr lang="fr-FR" sz="1100">
                        <a:latin typeface="Arial" panose="020B0604020202020204" pitchFamily="34" charset="0"/>
                        <a:cs typeface="Arial" panose="020B0604020202020204" pitchFamily="34" charset="0"/>
                      </a:endParaRP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CB6C6"/>
                      </a:solidFill>
                      <a:prstDash val="solid"/>
                      <a:round/>
                      <a:headEnd type="none" w="med" len="med"/>
                      <a:tailEnd type="none" w="med" len="med"/>
                    </a:lnT>
                    <a:lnB w="6350" cap="flat" cmpd="sng" algn="ctr">
                      <a:solidFill>
                        <a:srgbClr val="1CB6C6"/>
                      </a:solidFill>
                      <a:prstDash val="solid"/>
                      <a:round/>
                      <a:headEnd type="none" w="med" len="med"/>
                      <a:tailEnd type="none" w="med" len="med"/>
                    </a:lnB>
                    <a:solidFill>
                      <a:srgbClr val="1CB6C6">
                        <a:alpha val="40000"/>
                      </a:srgbClr>
                    </a:solidFill>
                  </a:tcPr>
                </a:tc>
                <a:tc>
                  <a:txBody>
                    <a:bodyPr/>
                    <a:lstStyle/>
                    <a:p>
                      <a:endParaRPr lang="fr-FR" sz="1100">
                        <a:latin typeface="Arial" panose="020B0604020202020204" pitchFamily="34" charset="0"/>
                        <a:cs typeface="Arial" panose="020B0604020202020204" pitchFamily="34" charset="0"/>
                      </a:endParaRPr>
                    </a:p>
                    <a:p>
                      <a:r>
                        <a:rPr lang="fr-FR" sz="1100">
                          <a:latin typeface="Arial" panose="020B0604020202020204" pitchFamily="34" charset="0"/>
                          <a:cs typeface="Arial" panose="020B0604020202020204" pitchFamily="34" charset="0"/>
                        </a:rPr>
                        <a:t>Enduits </a:t>
                      </a:r>
                    </a:p>
                    <a:p>
                      <a:r>
                        <a:rPr lang="fr-FR" sz="1100">
                          <a:latin typeface="Arial" panose="020B0604020202020204" pitchFamily="34" charset="0"/>
                          <a:cs typeface="Arial" panose="020B0604020202020204" pitchFamily="34" charset="0"/>
                        </a:rPr>
                        <a:t>émetteurs</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CB6C6"/>
                      </a:solidFill>
                      <a:prstDash val="solid"/>
                      <a:round/>
                      <a:headEnd type="none" w="med" len="med"/>
                      <a:tailEnd type="none" w="med" len="med"/>
                    </a:lnT>
                    <a:lnB w="6350" cap="flat" cmpd="sng" algn="ctr">
                      <a:solidFill>
                        <a:srgbClr val="1CB6C6"/>
                      </a:solidFill>
                      <a:prstDash val="solid"/>
                      <a:round/>
                      <a:headEnd type="none" w="med" len="med"/>
                      <a:tailEnd type="none" w="med" len="med"/>
                    </a:lnB>
                    <a:solidFill>
                      <a:srgbClr val="1CB6C6">
                        <a:alpha val="40000"/>
                      </a:srgbClr>
                    </a:solidFill>
                  </a:tcPr>
                </a:tc>
                <a:tc>
                  <a:txBody>
                    <a:bodyPr/>
                    <a:lstStyle/>
                    <a:p>
                      <a:endParaRPr lang="fr-FR" sz="1100">
                        <a:latin typeface="Arial" panose="020B0604020202020204" pitchFamily="34" charset="0"/>
                        <a:cs typeface="Arial" panose="020B0604020202020204" pitchFamily="34" charset="0"/>
                      </a:endParaRPr>
                    </a:p>
                    <a:p>
                      <a:r>
                        <a:rPr lang="fr-FR" sz="1100">
                          <a:latin typeface="Arial" panose="020B0604020202020204" pitchFamily="34" charset="0"/>
                          <a:cs typeface="Arial" panose="020B0604020202020204" pitchFamily="34" charset="0"/>
                        </a:rPr>
                        <a:t>Diminution de l’intensité de la douleur entre les semaines 1 et 4 (mesure VAS)</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rgbClr val="1CB6C6"/>
                      </a:solidFill>
                      <a:prstDash val="solid"/>
                      <a:round/>
                      <a:headEnd type="none" w="med" len="med"/>
                      <a:tailEnd type="none" w="med" len="med"/>
                    </a:lnR>
                    <a:lnT w="6350" cap="flat" cmpd="sng" algn="ctr">
                      <a:solidFill>
                        <a:srgbClr val="1CB6C6"/>
                      </a:solidFill>
                      <a:prstDash val="solid"/>
                      <a:round/>
                      <a:headEnd type="none" w="med" len="med"/>
                      <a:tailEnd type="none" w="med" len="med"/>
                    </a:lnT>
                    <a:lnB w="6350" cap="flat" cmpd="sng" algn="ctr">
                      <a:solidFill>
                        <a:srgbClr val="1CB6C6"/>
                      </a:solidFill>
                      <a:prstDash val="solid"/>
                      <a:round/>
                      <a:headEnd type="none" w="med" len="med"/>
                      <a:tailEnd type="none" w="med" len="med"/>
                    </a:lnB>
                    <a:solidFill>
                      <a:srgbClr val="1CB6C6">
                        <a:alpha val="40000"/>
                      </a:srgbClr>
                    </a:solidFill>
                  </a:tcPr>
                </a:tc>
                <a:extLst>
                  <a:ext uri="{0D108BD9-81ED-4DB2-BD59-A6C34878D82A}">
                    <a16:rowId xmlns:a16="http://schemas.microsoft.com/office/drawing/2014/main" val="3798932615"/>
                  </a:ext>
                </a:extLst>
              </a:tr>
            </a:tbl>
          </a:graphicData>
        </a:graphic>
      </p:graphicFrame>
      <p:pic>
        <p:nvPicPr>
          <p:cNvPr id="6" name="Image 5">
            <a:extLst>
              <a:ext uri="{FF2B5EF4-FFF2-40B4-BE49-F238E27FC236}">
                <a16:creationId xmlns:a16="http://schemas.microsoft.com/office/drawing/2014/main" id="{F93A79A5-A26D-35C2-FBCB-E1102F99AA14}"/>
              </a:ext>
            </a:extLst>
          </p:cNvPr>
          <p:cNvPicPr>
            <a:picLocks noChangeAspect="1"/>
          </p:cNvPicPr>
          <p:nvPr/>
        </p:nvPicPr>
        <p:blipFill>
          <a:blip r:embed="rId2"/>
          <a:stretch>
            <a:fillRect/>
          </a:stretch>
        </p:blipFill>
        <p:spPr>
          <a:xfrm>
            <a:off x="5455167" y="3085795"/>
            <a:ext cx="924864" cy="732493"/>
          </a:xfrm>
          <a:prstGeom prst="rect">
            <a:avLst/>
          </a:prstGeom>
        </p:spPr>
      </p:pic>
      <p:sp>
        <p:nvSpPr>
          <p:cNvPr id="3" name="Titre 2">
            <a:extLst>
              <a:ext uri="{FF2B5EF4-FFF2-40B4-BE49-F238E27FC236}">
                <a16:creationId xmlns:a16="http://schemas.microsoft.com/office/drawing/2014/main" id="{7A8855CE-8299-6138-AB4D-E7C5886342A2}"/>
              </a:ext>
            </a:extLst>
          </p:cNvPr>
          <p:cNvSpPr>
            <a:spLocks noGrp="1"/>
          </p:cNvSpPr>
          <p:nvPr>
            <p:ph type="title"/>
          </p:nvPr>
        </p:nvSpPr>
        <p:spPr>
          <a:xfrm>
            <a:off x="250804" y="412408"/>
            <a:ext cx="8666800" cy="249299"/>
          </a:xfrm>
        </p:spPr>
        <p:txBody>
          <a:bodyPr vert="horz" wrap="square" lIns="0" tIns="0" rIns="0" bIns="0" rtlCol="0" anchor="b" anchorCtr="0">
            <a:spAutoFit/>
          </a:bodyPr>
          <a:lstStyle/>
          <a:p>
            <a:r>
              <a:rPr lang="fr-FR"/>
              <a:t>Études examinant les applications du rayonnement IR</a:t>
            </a:r>
          </a:p>
        </p:txBody>
      </p:sp>
      <p:sp>
        <p:nvSpPr>
          <p:cNvPr id="7" name="Espace réservé du texte 6">
            <a:extLst>
              <a:ext uri="{FF2B5EF4-FFF2-40B4-BE49-F238E27FC236}">
                <a16:creationId xmlns:a16="http://schemas.microsoft.com/office/drawing/2014/main" id="{7B56B487-2687-DF7F-62B0-E2AE83A3ABC1}"/>
              </a:ext>
            </a:extLst>
          </p:cNvPr>
          <p:cNvSpPr>
            <a:spLocks noGrp="1"/>
          </p:cNvSpPr>
          <p:nvPr>
            <p:ph type="body" sz="quarter" idx="12"/>
          </p:nvPr>
        </p:nvSpPr>
        <p:spPr>
          <a:xfrm>
            <a:off x="250803" y="4633381"/>
            <a:ext cx="7854105" cy="420628"/>
          </a:xfrm>
        </p:spPr>
        <p:txBody>
          <a:bodyPr/>
          <a:lstStyle/>
          <a:p>
            <a:r>
              <a:rPr lang="fr-FR"/>
              <a:t>1. </a:t>
            </a:r>
            <a:r>
              <a:rPr lang="fr-FR" err="1"/>
              <a:t>Loturco</a:t>
            </a:r>
            <a:r>
              <a:rPr lang="fr-FR"/>
              <a:t> I. </a:t>
            </a:r>
            <a:r>
              <a:rPr lang="fr-FR" i="1"/>
              <a:t>et al</a:t>
            </a:r>
            <a:r>
              <a:rPr lang="fr-FR"/>
              <a:t>. </a:t>
            </a:r>
            <a:r>
              <a:rPr lang="fr-FR" err="1"/>
              <a:t>Effects</a:t>
            </a:r>
            <a:r>
              <a:rPr lang="fr-FR"/>
              <a:t> of far </a:t>
            </a:r>
            <a:r>
              <a:rPr lang="fr-FR" err="1"/>
              <a:t>infrared</a:t>
            </a:r>
            <a:r>
              <a:rPr lang="fr-FR"/>
              <a:t> rays </a:t>
            </a:r>
            <a:r>
              <a:rPr lang="fr-FR" err="1"/>
              <a:t>emitting</a:t>
            </a:r>
            <a:r>
              <a:rPr lang="fr-FR"/>
              <a:t> </a:t>
            </a:r>
            <a:r>
              <a:rPr lang="fr-FR" err="1"/>
              <a:t>clothing</a:t>
            </a:r>
            <a:r>
              <a:rPr lang="fr-FR"/>
              <a:t> on </a:t>
            </a:r>
            <a:r>
              <a:rPr lang="fr-FR" err="1"/>
              <a:t>recovery</a:t>
            </a:r>
            <a:r>
              <a:rPr lang="fr-FR"/>
              <a:t> </a:t>
            </a:r>
            <a:r>
              <a:rPr lang="fr-FR" err="1"/>
              <a:t>after</a:t>
            </a:r>
            <a:r>
              <a:rPr lang="fr-FR"/>
              <a:t> intense </a:t>
            </a:r>
            <a:r>
              <a:rPr lang="fr-FR" err="1"/>
              <a:t>plyometric</a:t>
            </a:r>
            <a:r>
              <a:rPr lang="fr-FR"/>
              <a:t> </a:t>
            </a:r>
            <a:r>
              <a:rPr lang="fr-FR" err="1"/>
              <a:t>exercise</a:t>
            </a:r>
            <a:r>
              <a:rPr lang="fr-FR"/>
              <a:t> bout </a:t>
            </a:r>
            <a:r>
              <a:rPr lang="fr-FR" err="1"/>
              <a:t>applied</a:t>
            </a:r>
            <a:r>
              <a:rPr lang="fr-FR"/>
              <a:t> to </a:t>
            </a:r>
            <a:r>
              <a:rPr lang="fr-FR" err="1"/>
              <a:t>elite</a:t>
            </a:r>
            <a:r>
              <a:rPr lang="fr-FR"/>
              <a:t> soccer-</a:t>
            </a:r>
            <a:r>
              <a:rPr lang="fr-FR" err="1"/>
              <a:t>players</a:t>
            </a:r>
            <a:r>
              <a:rPr lang="fr-FR"/>
              <a:t>: a </a:t>
            </a:r>
            <a:r>
              <a:rPr lang="fr-FR" err="1"/>
              <a:t>randomized</a:t>
            </a:r>
            <a:r>
              <a:rPr lang="fr-FR"/>
              <a:t> double-blind placebo-</a:t>
            </a:r>
            <a:r>
              <a:rPr lang="fr-FR" err="1"/>
              <a:t>controlled</a:t>
            </a:r>
            <a:r>
              <a:rPr lang="fr-FR"/>
              <a:t> trial. Biol. Sport 2016;33(3):277-283.</a:t>
            </a:r>
          </a:p>
          <a:p>
            <a:r>
              <a:rPr lang="fr-FR"/>
              <a:t>2. </a:t>
            </a:r>
            <a:r>
              <a:rPr lang="fr-FR" err="1"/>
              <a:t>Bagnato</a:t>
            </a:r>
            <a:r>
              <a:rPr lang="fr-FR"/>
              <a:t> G.L. </a:t>
            </a:r>
            <a:r>
              <a:rPr lang="fr-FR" i="1"/>
              <a:t>et al. </a:t>
            </a:r>
            <a:r>
              <a:rPr lang="fr-FR"/>
              <a:t>Far </a:t>
            </a:r>
            <a:r>
              <a:rPr lang="fr-FR" err="1"/>
              <a:t>infrared</a:t>
            </a:r>
            <a:r>
              <a:rPr lang="fr-FR"/>
              <a:t> </a:t>
            </a:r>
            <a:r>
              <a:rPr lang="fr-FR" err="1"/>
              <a:t>emitting</a:t>
            </a:r>
            <a:r>
              <a:rPr lang="fr-FR"/>
              <a:t> </a:t>
            </a:r>
            <a:r>
              <a:rPr lang="fr-FR" err="1"/>
              <a:t>plaster</a:t>
            </a:r>
            <a:r>
              <a:rPr lang="fr-FR"/>
              <a:t> in </a:t>
            </a:r>
            <a:r>
              <a:rPr lang="fr-FR" err="1"/>
              <a:t>knee</a:t>
            </a:r>
            <a:r>
              <a:rPr lang="fr-FR"/>
              <a:t> </a:t>
            </a:r>
            <a:r>
              <a:rPr lang="fr-FR" err="1"/>
              <a:t>osteoarthritis:a</a:t>
            </a:r>
            <a:r>
              <a:rPr lang="fr-FR"/>
              <a:t> single </a:t>
            </a:r>
            <a:r>
              <a:rPr lang="fr-FR" err="1"/>
              <a:t>blinded</a:t>
            </a:r>
            <a:r>
              <a:rPr lang="fr-FR"/>
              <a:t>, </a:t>
            </a:r>
            <a:r>
              <a:rPr lang="fr-FR" err="1"/>
              <a:t>randomised</a:t>
            </a:r>
            <a:r>
              <a:rPr lang="fr-FR"/>
              <a:t> </a:t>
            </a:r>
            <a:r>
              <a:rPr lang="fr-FR" err="1"/>
              <a:t>clinical</a:t>
            </a:r>
            <a:r>
              <a:rPr lang="fr-FR"/>
              <a:t> trial. </a:t>
            </a:r>
            <a:r>
              <a:rPr lang="fr-FR" err="1"/>
              <a:t>Reumatismo</a:t>
            </a:r>
            <a:r>
              <a:rPr lang="fr-FR"/>
              <a:t> 2012;64(6):388-394. </a:t>
            </a:r>
          </a:p>
        </p:txBody>
      </p:sp>
    </p:spTree>
    <p:extLst>
      <p:ext uri="{BB962C8B-B14F-4D97-AF65-F5344CB8AC3E}">
        <p14:creationId xmlns:p14="http://schemas.microsoft.com/office/powerpoint/2010/main" val="3593046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68">
            <a:extLst>
              <a:ext uri="{FF2B5EF4-FFF2-40B4-BE49-F238E27FC236}">
                <a16:creationId xmlns:a16="http://schemas.microsoft.com/office/drawing/2014/main" id="{26852DD4-DEE6-3C25-F6F4-73C334B0B0A1}"/>
              </a:ext>
            </a:extLst>
          </p:cNvPr>
          <p:cNvSpPr/>
          <p:nvPr/>
        </p:nvSpPr>
        <p:spPr>
          <a:xfrm>
            <a:off x="389413" y="1019949"/>
            <a:ext cx="3489344" cy="3647302"/>
          </a:xfrm>
          <a:prstGeom prst="round2SameRect">
            <a:avLst>
              <a:gd name="adj1" fmla="val 3704"/>
              <a:gd name="adj2" fmla="val 0"/>
            </a:avLst>
          </a:prstGeom>
          <a:solidFill>
            <a:srgbClr val="FFFFFF">
              <a:lumMod val="95000"/>
            </a:srgbClr>
          </a:solidFill>
          <a:ln w="9525" cap="sq" cmpd="sng" algn="ctr">
            <a:noFill/>
            <a:prstDash val="solid"/>
          </a:ln>
          <a:effectLst/>
        </p:spPr>
        <p:txBody>
          <a:bodyPr rtlCol="0" anchor="ctr"/>
          <a:lstStyle/>
          <a:p>
            <a:pPr algn="ctr" defTabSz="914355">
              <a:defRPr/>
            </a:pPr>
            <a:endParaRPr lang="en-US" sz="800">
              <a:solidFill>
                <a:srgbClr val="FFFFFF"/>
              </a:solidFill>
              <a:latin typeface="Rockwell" panose="02060603020205020403"/>
            </a:endParaRPr>
          </a:p>
        </p:txBody>
      </p:sp>
      <p:sp>
        <p:nvSpPr>
          <p:cNvPr id="5" name="Content Placeholder 2">
            <a:extLst>
              <a:ext uri="{FF2B5EF4-FFF2-40B4-BE49-F238E27FC236}">
                <a16:creationId xmlns:a16="http://schemas.microsoft.com/office/drawing/2014/main" id="{845324E3-BFF3-47D5-DF06-489694BAA36C}"/>
              </a:ext>
            </a:extLst>
          </p:cNvPr>
          <p:cNvSpPr txBox="1"/>
          <p:nvPr/>
        </p:nvSpPr>
        <p:spPr>
          <a:xfrm>
            <a:off x="512686" y="1402764"/>
            <a:ext cx="3222077" cy="481528"/>
          </a:xfrm>
          <a:prstGeom prst="rect">
            <a:avLst/>
          </a:prstGeom>
        </p:spPr>
        <p:txBody>
          <a:bodyPr vert="horz" lIns="0" tIns="0" rIns="0" bIns="0" numCol="1" spcCol="182880" rtlCol="0">
            <a:noAutofit/>
          </a:bodyPr>
          <a:lstStyle>
            <a:lvl1pPr marL="228600" indent="-228600" algn="l" defTabSz="914400" rtl="0" eaLnBrk="1" latinLnBrk="0" hangingPunct="1">
              <a:spcBef>
                <a:spcPts val="1200"/>
              </a:spcBef>
              <a:buClrTx/>
              <a:buSzPct val="120000"/>
              <a:buFont typeface="Arial" panose="020B0604020202020204" pitchFamily="34" charset="0"/>
              <a:buChar char="•"/>
              <a:tabLst>
                <a:tab pos="3998913" algn="r"/>
                <a:tab pos="8229600" algn="r"/>
              </a:tabLst>
              <a:defRPr sz="2400" kern="1200">
                <a:solidFill>
                  <a:schemeClr val="tx1"/>
                </a:solidFill>
                <a:latin typeface="+mn-lt"/>
                <a:ea typeface="+mn-ea"/>
                <a:cs typeface="+mn-cs"/>
              </a:defRPr>
            </a:lvl1pPr>
            <a:lvl2pPr marL="457200" indent="-228600" algn="l" defTabSz="914400" rtl="0" eaLnBrk="1" latinLnBrk="0" hangingPunct="1">
              <a:spcBef>
                <a:spcPts val="600"/>
              </a:spcBef>
              <a:buClrTx/>
              <a:buSzTx/>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spcBef>
                <a:spcPts val="600"/>
              </a:spcBef>
              <a:buClrTx/>
              <a:buSzTx/>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600"/>
              </a:spcBef>
              <a:buClrTx/>
              <a:buSzTx/>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600"/>
              </a:spcBef>
              <a:buClrTx/>
              <a:buSzTx/>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14355">
              <a:spcBef>
                <a:spcPts val="900"/>
              </a:spcBef>
              <a:buNone/>
              <a:tabLst>
                <a:tab pos="3998713" algn="r"/>
                <a:tab pos="8229189" algn="r"/>
              </a:tabLst>
              <a:defRPr/>
            </a:pPr>
            <a:r>
              <a:rPr lang="fr" sz="1200" b="1">
                <a:gradFill>
                  <a:gsLst>
                    <a:gs pos="0">
                      <a:srgbClr val="1A4E7C"/>
                    </a:gs>
                    <a:gs pos="100000">
                      <a:srgbClr val="1CB6C6"/>
                    </a:gs>
                  </a:gsLst>
                  <a:lin ang="2700000" scaled="1"/>
                </a:gradFill>
                <a:latin typeface="Arial" panose="020B0604020202020204" pitchFamily="34" charset="0"/>
                <a:ea typeface="Arial"/>
                <a:cs typeface="Arial" panose="020B0604020202020204" pitchFamily="34" charset="0"/>
              </a:rPr>
              <a:t>Étude clinique de preuve de concept, randomisée, en ouvert</a:t>
            </a:r>
            <a:endParaRPr lang="en-US" sz="1200" b="1">
              <a:gradFill>
                <a:gsLst>
                  <a:gs pos="0">
                    <a:srgbClr val="1A4E7C"/>
                  </a:gs>
                  <a:gs pos="100000">
                    <a:srgbClr val="1CB6C6"/>
                  </a:gs>
                </a:gsLst>
                <a:lin ang="2700000" scaled="1"/>
              </a:gradFill>
              <a:latin typeface="Arial" panose="020B0604020202020204" pitchFamily="34" charset="0"/>
              <a:cs typeface="Arial" panose="020B0604020202020204" pitchFamily="34" charset="0"/>
            </a:endParaRPr>
          </a:p>
        </p:txBody>
      </p:sp>
      <p:sp>
        <p:nvSpPr>
          <p:cNvPr id="6" name="Pentagon 369">
            <a:extLst>
              <a:ext uri="{FF2B5EF4-FFF2-40B4-BE49-F238E27FC236}">
                <a16:creationId xmlns:a16="http://schemas.microsoft.com/office/drawing/2014/main" id="{3202BD38-7369-CFDE-18C4-982F993B0F82}"/>
              </a:ext>
            </a:extLst>
          </p:cNvPr>
          <p:cNvSpPr/>
          <p:nvPr/>
        </p:nvSpPr>
        <p:spPr>
          <a:xfrm>
            <a:off x="389411" y="850100"/>
            <a:ext cx="1348822" cy="325431"/>
          </a:xfrm>
          <a:prstGeom prst="homePlate">
            <a:avLst>
              <a:gd name="adj" fmla="val 38208"/>
            </a:avLst>
          </a:prstGeom>
          <a:gradFill>
            <a:gsLst>
              <a:gs pos="0">
                <a:srgbClr val="1A4E7C"/>
              </a:gs>
              <a:gs pos="100000">
                <a:srgbClr val="1CB6C6"/>
              </a:gs>
            </a:gsLst>
            <a:lin ang="2700000" scaled="1"/>
          </a:gradFill>
          <a:ln w="12700" cap="sq" cmpd="sng" algn="ctr">
            <a:noFill/>
            <a:prstDash val="solid"/>
          </a:ln>
          <a:effectLst/>
        </p:spPr>
        <p:txBody>
          <a:bodyPr lIns="137160" tIns="0" rIns="0" bIns="18288" rtlCol="0" anchor="ctr"/>
          <a:lstStyle/>
          <a:p>
            <a:pPr defTabSz="457178">
              <a:defRPr/>
            </a:pPr>
            <a:r>
              <a:rPr lang="fr" sz="1200" b="1">
                <a:solidFill>
                  <a:srgbClr val="FFFFFF"/>
                </a:solidFill>
                <a:latin typeface="Arial" panose="020B0604020202020204" pitchFamily="34" charset="0"/>
                <a:cs typeface="Arial" panose="020B0604020202020204" pitchFamily="34" charset="0"/>
              </a:rPr>
              <a:t>Phase IIIB</a:t>
            </a:r>
          </a:p>
        </p:txBody>
      </p:sp>
      <p:sp>
        <p:nvSpPr>
          <p:cNvPr id="7" name="Round Same Side Corner Rectangle 368">
            <a:extLst>
              <a:ext uri="{FF2B5EF4-FFF2-40B4-BE49-F238E27FC236}">
                <a16:creationId xmlns:a16="http://schemas.microsoft.com/office/drawing/2014/main" id="{A15DEF5E-75EE-976A-3386-A7386BD39214}"/>
              </a:ext>
            </a:extLst>
          </p:cNvPr>
          <p:cNvSpPr/>
          <p:nvPr/>
        </p:nvSpPr>
        <p:spPr>
          <a:xfrm>
            <a:off x="4066218" y="1009651"/>
            <a:ext cx="4826572" cy="3657600"/>
          </a:xfrm>
          <a:prstGeom prst="round2SameRect">
            <a:avLst>
              <a:gd name="adj1" fmla="val 3704"/>
              <a:gd name="adj2" fmla="val 0"/>
            </a:avLst>
          </a:prstGeom>
          <a:solidFill>
            <a:srgbClr val="FFFFFF">
              <a:lumMod val="95000"/>
            </a:srgbClr>
          </a:solidFill>
          <a:ln w="9525" cap="sq" cmpd="sng" algn="ctr">
            <a:noFill/>
            <a:prstDash val="solid"/>
          </a:ln>
          <a:effectLst/>
        </p:spPr>
        <p:txBody>
          <a:bodyPr rtlCol="0" anchor="ctr"/>
          <a:lstStyle/>
          <a:p>
            <a:pPr algn="ctr" defTabSz="914355">
              <a:defRPr/>
            </a:pPr>
            <a:endParaRPr lang="en-US" sz="800">
              <a:solidFill>
                <a:srgbClr val="FFFFFF"/>
              </a:solidFill>
              <a:latin typeface="+mj-lt"/>
            </a:endParaRPr>
          </a:p>
        </p:txBody>
      </p:sp>
      <p:grpSp>
        <p:nvGrpSpPr>
          <p:cNvPr id="8" name="Group 270">
            <a:extLst>
              <a:ext uri="{FF2B5EF4-FFF2-40B4-BE49-F238E27FC236}">
                <a16:creationId xmlns:a16="http://schemas.microsoft.com/office/drawing/2014/main" id="{360FB5F3-D49C-DB92-CDD6-2628BA53A7D0}"/>
              </a:ext>
            </a:extLst>
          </p:cNvPr>
          <p:cNvGrpSpPr/>
          <p:nvPr/>
        </p:nvGrpSpPr>
        <p:grpSpPr>
          <a:xfrm>
            <a:off x="5050447" y="1638512"/>
            <a:ext cx="1702421" cy="353543"/>
            <a:chOff x="1722234" y="4273551"/>
            <a:chExt cx="1276857" cy="286258"/>
          </a:xfrm>
        </p:grpSpPr>
        <p:cxnSp>
          <p:nvCxnSpPr>
            <p:cNvPr id="9" name="Straight Connector 281">
              <a:extLst>
                <a:ext uri="{FF2B5EF4-FFF2-40B4-BE49-F238E27FC236}">
                  <a16:creationId xmlns:a16="http://schemas.microsoft.com/office/drawing/2014/main" id="{C6FE8DA0-FC3C-EA96-1E3B-C17279D9D6AC}"/>
                </a:ext>
              </a:extLst>
            </p:cNvPr>
            <p:cNvCxnSpPr/>
            <p:nvPr/>
          </p:nvCxnSpPr>
          <p:spPr>
            <a:xfrm rot="16200000" flipH="1">
              <a:off x="2352638" y="3933445"/>
              <a:ext cx="0" cy="1188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282">
              <a:extLst>
                <a:ext uri="{FF2B5EF4-FFF2-40B4-BE49-F238E27FC236}">
                  <a16:creationId xmlns:a16="http://schemas.microsoft.com/office/drawing/2014/main" id="{C3E02E64-D0C5-B58B-CB11-6A2C685EA8F1}"/>
                </a:ext>
              </a:extLst>
            </p:cNvPr>
            <p:cNvSpPr/>
            <p:nvPr/>
          </p:nvSpPr>
          <p:spPr>
            <a:xfrm rot="16200000">
              <a:off x="1722234" y="4495801"/>
              <a:ext cx="64008" cy="6400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defRPr/>
              </a:pPr>
              <a:endParaRPr lang="en-US" sz="800">
                <a:solidFill>
                  <a:prstClr val="white"/>
                </a:solidFill>
                <a:latin typeface="+mj-lt"/>
              </a:endParaRPr>
            </a:p>
          </p:txBody>
        </p:sp>
        <p:sp>
          <p:nvSpPr>
            <p:cNvPr id="11" name="Oval 283">
              <a:extLst>
                <a:ext uri="{FF2B5EF4-FFF2-40B4-BE49-F238E27FC236}">
                  <a16:creationId xmlns:a16="http://schemas.microsoft.com/office/drawing/2014/main" id="{E8912EF5-E647-7586-53F9-3A7B6AE0047B}"/>
                </a:ext>
              </a:extLst>
            </p:cNvPr>
            <p:cNvSpPr/>
            <p:nvPr/>
          </p:nvSpPr>
          <p:spPr>
            <a:xfrm rot="16200000">
              <a:off x="2328658" y="4495801"/>
              <a:ext cx="64008" cy="6400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defRPr/>
              </a:pPr>
              <a:endParaRPr lang="en-US" sz="800">
                <a:solidFill>
                  <a:prstClr val="white"/>
                </a:solidFill>
                <a:latin typeface="+mj-lt"/>
              </a:endParaRPr>
            </a:p>
          </p:txBody>
        </p:sp>
        <p:sp>
          <p:nvSpPr>
            <p:cNvPr id="12" name="Oval 284">
              <a:extLst>
                <a:ext uri="{FF2B5EF4-FFF2-40B4-BE49-F238E27FC236}">
                  <a16:creationId xmlns:a16="http://schemas.microsoft.com/office/drawing/2014/main" id="{BC4B7E09-4003-AC49-0C0E-1A1720997D1A}"/>
                </a:ext>
              </a:extLst>
            </p:cNvPr>
            <p:cNvSpPr/>
            <p:nvPr/>
          </p:nvSpPr>
          <p:spPr>
            <a:xfrm rot="16200000">
              <a:off x="2935083" y="4495801"/>
              <a:ext cx="64008" cy="6400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defRPr/>
              </a:pPr>
              <a:endParaRPr lang="en-US" sz="800">
                <a:solidFill>
                  <a:prstClr val="white"/>
                </a:solidFill>
                <a:latin typeface="+mj-lt"/>
              </a:endParaRPr>
            </a:p>
          </p:txBody>
        </p:sp>
        <p:sp>
          <p:nvSpPr>
            <p:cNvPr id="13" name="Oval 285">
              <a:extLst>
                <a:ext uri="{FF2B5EF4-FFF2-40B4-BE49-F238E27FC236}">
                  <a16:creationId xmlns:a16="http://schemas.microsoft.com/office/drawing/2014/main" id="{B5D15CA2-DC21-5E93-1EAE-B77E8776D7A4}"/>
                </a:ext>
              </a:extLst>
            </p:cNvPr>
            <p:cNvSpPr/>
            <p:nvPr/>
          </p:nvSpPr>
          <p:spPr>
            <a:xfrm rot="16200000">
              <a:off x="2328658" y="4273551"/>
              <a:ext cx="64008" cy="6400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defRPr/>
              </a:pPr>
              <a:endParaRPr lang="en-US" sz="800">
                <a:solidFill>
                  <a:prstClr val="white"/>
                </a:solidFill>
                <a:latin typeface="+mj-lt"/>
              </a:endParaRPr>
            </a:p>
          </p:txBody>
        </p:sp>
      </p:grpSp>
      <p:grpSp>
        <p:nvGrpSpPr>
          <p:cNvPr id="14" name="Group 271">
            <a:extLst>
              <a:ext uri="{FF2B5EF4-FFF2-40B4-BE49-F238E27FC236}">
                <a16:creationId xmlns:a16="http://schemas.microsoft.com/office/drawing/2014/main" id="{CA37AD3B-A175-9020-7662-9C99CA4B2DBD}"/>
              </a:ext>
            </a:extLst>
          </p:cNvPr>
          <p:cNvGrpSpPr/>
          <p:nvPr/>
        </p:nvGrpSpPr>
        <p:grpSpPr>
          <a:xfrm>
            <a:off x="4905522" y="2036522"/>
            <a:ext cx="410754" cy="542219"/>
            <a:chOff x="946720" y="4391168"/>
            <a:chExt cx="308075" cy="439028"/>
          </a:xfrm>
          <a:solidFill>
            <a:srgbClr val="559ED6"/>
          </a:solidFill>
        </p:grpSpPr>
        <p:sp>
          <p:nvSpPr>
            <p:cNvPr id="15" name="Freeform 17">
              <a:extLst>
                <a:ext uri="{FF2B5EF4-FFF2-40B4-BE49-F238E27FC236}">
                  <a16:creationId xmlns:a16="http://schemas.microsoft.com/office/drawing/2014/main" id="{75CEB062-884A-A142-2FC5-6F13F50AF5A4}"/>
                </a:ext>
              </a:extLst>
            </p:cNvPr>
            <p:cNvSpPr/>
            <p:nvPr/>
          </p:nvSpPr>
          <p:spPr bwMode="auto">
            <a:xfrm>
              <a:off x="1034948" y="4391168"/>
              <a:ext cx="131619" cy="130172"/>
            </a:xfrm>
            <a:custGeom>
              <a:avLst/>
              <a:gdLst>
                <a:gd name="T0" fmla="*/ 92 w 183"/>
                <a:gd name="T1" fmla="*/ 181 h 181"/>
                <a:gd name="T2" fmla="*/ 73 w 183"/>
                <a:gd name="T3" fmla="*/ 179 h 181"/>
                <a:gd name="T4" fmla="*/ 56 w 183"/>
                <a:gd name="T5" fmla="*/ 174 h 181"/>
                <a:gd name="T6" fmla="*/ 40 w 183"/>
                <a:gd name="T7" fmla="*/ 166 h 181"/>
                <a:gd name="T8" fmla="*/ 27 w 183"/>
                <a:gd name="T9" fmla="*/ 154 h 181"/>
                <a:gd name="T10" fmla="*/ 16 w 183"/>
                <a:gd name="T11" fmla="*/ 141 h 181"/>
                <a:gd name="T12" fmla="*/ 8 w 183"/>
                <a:gd name="T13" fmla="*/ 126 h 181"/>
                <a:gd name="T14" fmla="*/ 3 w 183"/>
                <a:gd name="T15" fmla="*/ 109 h 181"/>
                <a:gd name="T16" fmla="*/ 0 w 183"/>
                <a:gd name="T17" fmla="*/ 90 h 181"/>
                <a:gd name="T18" fmla="*/ 1 w 183"/>
                <a:gd name="T19" fmla="*/ 81 h 181"/>
                <a:gd name="T20" fmla="*/ 4 w 183"/>
                <a:gd name="T21" fmla="*/ 64 h 181"/>
                <a:gd name="T22" fmla="*/ 12 w 183"/>
                <a:gd name="T23" fmla="*/ 48 h 181"/>
                <a:gd name="T24" fmla="*/ 21 w 183"/>
                <a:gd name="T25" fmla="*/ 33 h 181"/>
                <a:gd name="T26" fmla="*/ 33 w 183"/>
                <a:gd name="T27" fmla="*/ 21 h 181"/>
                <a:gd name="T28" fmla="*/ 48 w 183"/>
                <a:gd name="T29" fmla="*/ 11 h 181"/>
                <a:gd name="T30" fmla="*/ 64 w 183"/>
                <a:gd name="T31" fmla="*/ 4 h 181"/>
                <a:gd name="T32" fmla="*/ 83 w 183"/>
                <a:gd name="T33" fmla="*/ 0 h 181"/>
                <a:gd name="T34" fmla="*/ 92 w 183"/>
                <a:gd name="T35" fmla="*/ 0 h 181"/>
                <a:gd name="T36" fmla="*/ 109 w 183"/>
                <a:gd name="T37" fmla="*/ 1 h 181"/>
                <a:gd name="T38" fmla="*/ 127 w 183"/>
                <a:gd name="T39" fmla="*/ 7 h 181"/>
                <a:gd name="T40" fmla="*/ 143 w 183"/>
                <a:gd name="T41" fmla="*/ 16 h 181"/>
                <a:gd name="T42" fmla="*/ 156 w 183"/>
                <a:gd name="T43" fmla="*/ 27 h 181"/>
                <a:gd name="T44" fmla="*/ 167 w 183"/>
                <a:gd name="T45" fmla="*/ 40 h 181"/>
                <a:gd name="T46" fmla="*/ 175 w 183"/>
                <a:gd name="T47" fmla="*/ 56 h 181"/>
                <a:gd name="T48" fmla="*/ 180 w 183"/>
                <a:gd name="T49" fmla="*/ 72 h 181"/>
                <a:gd name="T50" fmla="*/ 183 w 183"/>
                <a:gd name="T51" fmla="*/ 90 h 181"/>
                <a:gd name="T52" fmla="*/ 181 w 183"/>
                <a:gd name="T53" fmla="*/ 100 h 181"/>
                <a:gd name="T54" fmla="*/ 179 w 183"/>
                <a:gd name="T55" fmla="*/ 117 h 181"/>
                <a:gd name="T56" fmla="*/ 171 w 183"/>
                <a:gd name="T57" fmla="*/ 134 h 181"/>
                <a:gd name="T58" fmla="*/ 161 w 183"/>
                <a:gd name="T59" fmla="*/ 149 h 181"/>
                <a:gd name="T60" fmla="*/ 149 w 183"/>
                <a:gd name="T61" fmla="*/ 161 h 181"/>
                <a:gd name="T62" fmla="*/ 135 w 183"/>
                <a:gd name="T63" fmla="*/ 170 h 181"/>
                <a:gd name="T64" fmla="*/ 119 w 183"/>
                <a:gd name="T65" fmla="*/ 177 h 181"/>
                <a:gd name="T66" fmla="*/ 101 w 183"/>
                <a:gd name="T6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 h="181">
                  <a:moveTo>
                    <a:pt x="92" y="181"/>
                  </a:moveTo>
                  <a:lnTo>
                    <a:pt x="92" y="181"/>
                  </a:lnTo>
                  <a:lnTo>
                    <a:pt x="83" y="181"/>
                  </a:lnTo>
                  <a:lnTo>
                    <a:pt x="73" y="179"/>
                  </a:lnTo>
                  <a:lnTo>
                    <a:pt x="64" y="177"/>
                  </a:lnTo>
                  <a:lnTo>
                    <a:pt x="56" y="174"/>
                  </a:lnTo>
                  <a:lnTo>
                    <a:pt x="48" y="170"/>
                  </a:lnTo>
                  <a:lnTo>
                    <a:pt x="40" y="166"/>
                  </a:lnTo>
                  <a:lnTo>
                    <a:pt x="33" y="161"/>
                  </a:lnTo>
                  <a:lnTo>
                    <a:pt x="27" y="154"/>
                  </a:lnTo>
                  <a:lnTo>
                    <a:pt x="21" y="149"/>
                  </a:lnTo>
                  <a:lnTo>
                    <a:pt x="16" y="141"/>
                  </a:lnTo>
                  <a:lnTo>
                    <a:pt x="12" y="134"/>
                  </a:lnTo>
                  <a:lnTo>
                    <a:pt x="8" y="126"/>
                  </a:lnTo>
                  <a:lnTo>
                    <a:pt x="4" y="117"/>
                  </a:lnTo>
                  <a:lnTo>
                    <a:pt x="3" y="109"/>
                  </a:lnTo>
                  <a:lnTo>
                    <a:pt x="1" y="100"/>
                  </a:lnTo>
                  <a:lnTo>
                    <a:pt x="0" y="90"/>
                  </a:lnTo>
                  <a:lnTo>
                    <a:pt x="0" y="90"/>
                  </a:lnTo>
                  <a:lnTo>
                    <a:pt x="1" y="81"/>
                  </a:lnTo>
                  <a:lnTo>
                    <a:pt x="3" y="72"/>
                  </a:lnTo>
                  <a:lnTo>
                    <a:pt x="4" y="64"/>
                  </a:lnTo>
                  <a:lnTo>
                    <a:pt x="8" y="56"/>
                  </a:lnTo>
                  <a:lnTo>
                    <a:pt x="12" y="48"/>
                  </a:lnTo>
                  <a:lnTo>
                    <a:pt x="16" y="40"/>
                  </a:lnTo>
                  <a:lnTo>
                    <a:pt x="21" y="33"/>
                  </a:lnTo>
                  <a:lnTo>
                    <a:pt x="27" y="27"/>
                  </a:lnTo>
                  <a:lnTo>
                    <a:pt x="33" y="21"/>
                  </a:lnTo>
                  <a:lnTo>
                    <a:pt x="40" y="16"/>
                  </a:lnTo>
                  <a:lnTo>
                    <a:pt x="48" y="11"/>
                  </a:lnTo>
                  <a:lnTo>
                    <a:pt x="56" y="7"/>
                  </a:lnTo>
                  <a:lnTo>
                    <a:pt x="64" y="4"/>
                  </a:lnTo>
                  <a:lnTo>
                    <a:pt x="73" y="1"/>
                  </a:lnTo>
                  <a:lnTo>
                    <a:pt x="83" y="0"/>
                  </a:lnTo>
                  <a:lnTo>
                    <a:pt x="92" y="0"/>
                  </a:lnTo>
                  <a:lnTo>
                    <a:pt x="92" y="0"/>
                  </a:lnTo>
                  <a:lnTo>
                    <a:pt x="101" y="0"/>
                  </a:lnTo>
                  <a:lnTo>
                    <a:pt x="109" y="1"/>
                  </a:lnTo>
                  <a:lnTo>
                    <a:pt x="119" y="4"/>
                  </a:lnTo>
                  <a:lnTo>
                    <a:pt x="127" y="7"/>
                  </a:lnTo>
                  <a:lnTo>
                    <a:pt x="135" y="11"/>
                  </a:lnTo>
                  <a:lnTo>
                    <a:pt x="143" y="16"/>
                  </a:lnTo>
                  <a:lnTo>
                    <a:pt x="149" y="21"/>
                  </a:lnTo>
                  <a:lnTo>
                    <a:pt x="156" y="27"/>
                  </a:lnTo>
                  <a:lnTo>
                    <a:pt x="161" y="33"/>
                  </a:lnTo>
                  <a:lnTo>
                    <a:pt x="167" y="40"/>
                  </a:lnTo>
                  <a:lnTo>
                    <a:pt x="171" y="48"/>
                  </a:lnTo>
                  <a:lnTo>
                    <a:pt x="175" y="56"/>
                  </a:lnTo>
                  <a:lnTo>
                    <a:pt x="179" y="64"/>
                  </a:lnTo>
                  <a:lnTo>
                    <a:pt x="180" y="72"/>
                  </a:lnTo>
                  <a:lnTo>
                    <a:pt x="181" y="81"/>
                  </a:lnTo>
                  <a:lnTo>
                    <a:pt x="183" y="90"/>
                  </a:lnTo>
                  <a:lnTo>
                    <a:pt x="183" y="90"/>
                  </a:lnTo>
                  <a:lnTo>
                    <a:pt x="181" y="100"/>
                  </a:lnTo>
                  <a:lnTo>
                    <a:pt x="180" y="109"/>
                  </a:lnTo>
                  <a:lnTo>
                    <a:pt x="179" y="117"/>
                  </a:lnTo>
                  <a:lnTo>
                    <a:pt x="175" y="126"/>
                  </a:lnTo>
                  <a:lnTo>
                    <a:pt x="171" y="134"/>
                  </a:lnTo>
                  <a:lnTo>
                    <a:pt x="167" y="141"/>
                  </a:lnTo>
                  <a:lnTo>
                    <a:pt x="161" y="149"/>
                  </a:lnTo>
                  <a:lnTo>
                    <a:pt x="156" y="154"/>
                  </a:lnTo>
                  <a:lnTo>
                    <a:pt x="149" y="161"/>
                  </a:lnTo>
                  <a:lnTo>
                    <a:pt x="143" y="166"/>
                  </a:lnTo>
                  <a:lnTo>
                    <a:pt x="135" y="170"/>
                  </a:lnTo>
                  <a:lnTo>
                    <a:pt x="127" y="174"/>
                  </a:lnTo>
                  <a:lnTo>
                    <a:pt x="119" y="177"/>
                  </a:lnTo>
                  <a:lnTo>
                    <a:pt x="109" y="179"/>
                  </a:lnTo>
                  <a:lnTo>
                    <a:pt x="101" y="181"/>
                  </a:lnTo>
                  <a:lnTo>
                    <a:pt x="92" y="181"/>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78">
                <a:defRPr/>
              </a:pPr>
              <a:endParaRPr lang="en-US" sz="800">
                <a:solidFill>
                  <a:prstClr val="black"/>
                </a:solidFill>
                <a:latin typeface="+mj-lt"/>
              </a:endParaRPr>
            </a:p>
          </p:txBody>
        </p:sp>
        <p:sp>
          <p:nvSpPr>
            <p:cNvPr id="16" name="Freeform 19">
              <a:extLst>
                <a:ext uri="{FF2B5EF4-FFF2-40B4-BE49-F238E27FC236}">
                  <a16:creationId xmlns:a16="http://schemas.microsoft.com/office/drawing/2014/main" id="{58C391D3-C636-0522-81E1-0F5FF8D3783E}"/>
                </a:ext>
              </a:extLst>
            </p:cNvPr>
            <p:cNvSpPr/>
            <p:nvPr/>
          </p:nvSpPr>
          <p:spPr bwMode="auto">
            <a:xfrm>
              <a:off x="946720" y="4526280"/>
              <a:ext cx="308075" cy="303916"/>
            </a:xfrm>
            <a:custGeom>
              <a:avLst/>
              <a:gdLst/>
              <a:ahLst/>
              <a:cxnLst/>
              <a:rect l="l" t="t" r="r" b="b"/>
              <a:pathLst>
                <a:path w="308075" h="303916">
                  <a:moveTo>
                    <a:pt x="85337" y="0"/>
                  </a:moveTo>
                  <a:lnTo>
                    <a:pt x="112344" y="0"/>
                  </a:lnTo>
                  <a:lnTo>
                    <a:pt x="116997" y="3324"/>
                  </a:lnTo>
                  <a:lnTo>
                    <a:pt x="122751" y="6200"/>
                  </a:lnTo>
                  <a:lnTo>
                    <a:pt x="128505" y="9077"/>
                  </a:lnTo>
                  <a:lnTo>
                    <a:pt x="134259" y="11235"/>
                  </a:lnTo>
                  <a:lnTo>
                    <a:pt x="140732" y="12673"/>
                  </a:lnTo>
                  <a:lnTo>
                    <a:pt x="147924" y="14111"/>
                  </a:lnTo>
                  <a:lnTo>
                    <a:pt x="154397" y="14111"/>
                  </a:lnTo>
                  <a:lnTo>
                    <a:pt x="160870" y="14111"/>
                  </a:lnTo>
                  <a:lnTo>
                    <a:pt x="166624" y="12673"/>
                  </a:lnTo>
                  <a:lnTo>
                    <a:pt x="173816" y="11235"/>
                  </a:lnTo>
                  <a:lnTo>
                    <a:pt x="179570" y="9077"/>
                  </a:lnTo>
                  <a:lnTo>
                    <a:pt x="185324" y="6200"/>
                  </a:lnTo>
                  <a:lnTo>
                    <a:pt x="191078" y="3324"/>
                  </a:lnTo>
                  <a:lnTo>
                    <a:pt x="195066" y="0"/>
                  </a:lnTo>
                  <a:lnTo>
                    <a:pt x="223478" y="0"/>
                  </a:lnTo>
                  <a:lnTo>
                    <a:pt x="232135" y="604"/>
                  </a:lnTo>
                  <a:lnTo>
                    <a:pt x="240822" y="1207"/>
                  </a:lnTo>
                  <a:lnTo>
                    <a:pt x="248062" y="3073"/>
                  </a:lnTo>
                  <a:lnTo>
                    <a:pt x="256010" y="5542"/>
                  </a:lnTo>
                  <a:lnTo>
                    <a:pt x="263959" y="8614"/>
                  </a:lnTo>
                  <a:lnTo>
                    <a:pt x="270459" y="12290"/>
                  </a:lnTo>
                  <a:lnTo>
                    <a:pt x="276990" y="16624"/>
                  </a:lnTo>
                  <a:lnTo>
                    <a:pt x="282751" y="20958"/>
                  </a:lnTo>
                  <a:lnTo>
                    <a:pt x="288543" y="25841"/>
                  </a:lnTo>
                  <a:lnTo>
                    <a:pt x="293626" y="31382"/>
                  </a:lnTo>
                  <a:lnTo>
                    <a:pt x="297231" y="38186"/>
                  </a:lnTo>
                  <a:lnTo>
                    <a:pt x="301575" y="43727"/>
                  </a:lnTo>
                  <a:cubicBezTo>
                    <a:pt x="302530" y="45976"/>
                    <a:pt x="303516" y="48226"/>
                    <a:pt x="304471" y="50475"/>
                  </a:cubicBezTo>
                  <a:cubicBezTo>
                    <a:pt x="304964" y="52944"/>
                    <a:pt x="305426" y="55413"/>
                    <a:pt x="305919" y="57882"/>
                  </a:cubicBezTo>
                  <a:cubicBezTo>
                    <a:pt x="306411" y="60351"/>
                    <a:pt x="306874" y="62820"/>
                    <a:pt x="307367" y="65288"/>
                  </a:cubicBezTo>
                  <a:cubicBezTo>
                    <a:pt x="307613" y="67757"/>
                    <a:pt x="307829" y="70171"/>
                    <a:pt x="308075" y="72640"/>
                  </a:cubicBezTo>
                  <a:lnTo>
                    <a:pt x="308075" y="243212"/>
                  </a:lnTo>
                  <a:cubicBezTo>
                    <a:pt x="307829" y="245242"/>
                    <a:pt x="307613" y="247327"/>
                    <a:pt x="307367" y="249357"/>
                  </a:cubicBezTo>
                  <a:cubicBezTo>
                    <a:pt x="306627" y="251003"/>
                    <a:pt x="305919" y="252649"/>
                    <a:pt x="305179" y="254295"/>
                  </a:cubicBezTo>
                  <a:cubicBezTo>
                    <a:pt x="304224" y="255941"/>
                    <a:pt x="303238" y="257587"/>
                    <a:pt x="302283" y="259233"/>
                  </a:cubicBezTo>
                  <a:lnTo>
                    <a:pt x="298679" y="262305"/>
                  </a:lnTo>
                  <a:lnTo>
                    <a:pt x="294335" y="264774"/>
                  </a:lnTo>
                  <a:lnTo>
                    <a:pt x="289991" y="267243"/>
                  </a:lnTo>
                  <a:lnTo>
                    <a:pt x="284199" y="267846"/>
                  </a:lnTo>
                  <a:lnTo>
                    <a:pt x="279147" y="269108"/>
                  </a:lnTo>
                  <a:lnTo>
                    <a:pt x="273355" y="267846"/>
                  </a:lnTo>
                  <a:lnTo>
                    <a:pt x="268303" y="267243"/>
                  </a:lnTo>
                  <a:lnTo>
                    <a:pt x="263959" y="264774"/>
                  </a:lnTo>
                  <a:lnTo>
                    <a:pt x="258906" y="262305"/>
                  </a:lnTo>
                  <a:cubicBezTo>
                    <a:pt x="257951" y="261263"/>
                    <a:pt x="256965" y="260275"/>
                    <a:pt x="256010" y="259233"/>
                  </a:cubicBezTo>
                  <a:cubicBezTo>
                    <a:pt x="255055" y="257587"/>
                    <a:pt x="254070" y="255941"/>
                    <a:pt x="253114" y="254295"/>
                  </a:cubicBezTo>
                  <a:cubicBezTo>
                    <a:pt x="252406" y="252649"/>
                    <a:pt x="251667" y="251003"/>
                    <a:pt x="250958" y="249357"/>
                  </a:cubicBezTo>
                  <a:cubicBezTo>
                    <a:pt x="250712" y="247327"/>
                    <a:pt x="250465" y="245242"/>
                    <a:pt x="250219" y="243212"/>
                  </a:cubicBezTo>
                  <a:lnTo>
                    <a:pt x="250219" y="87453"/>
                  </a:lnTo>
                  <a:lnTo>
                    <a:pt x="236478" y="87453"/>
                  </a:lnTo>
                  <a:lnTo>
                    <a:pt x="236478" y="303916"/>
                  </a:lnTo>
                  <a:lnTo>
                    <a:pt x="70149" y="303916"/>
                  </a:lnTo>
                  <a:lnTo>
                    <a:pt x="70149" y="87453"/>
                  </a:lnTo>
                  <a:lnTo>
                    <a:pt x="57117" y="87453"/>
                  </a:lnTo>
                  <a:lnTo>
                    <a:pt x="57117" y="243212"/>
                  </a:lnTo>
                  <a:lnTo>
                    <a:pt x="57117" y="249357"/>
                  </a:lnTo>
                  <a:cubicBezTo>
                    <a:pt x="56409" y="251222"/>
                    <a:pt x="55669" y="253033"/>
                    <a:pt x="54961" y="254898"/>
                  </a:cubicBezTo>
                  <a:lnTo>
                    <a:pt x="52065" y="259233"/>
                  </a:lnTo>
                  <a:lnTo>
                    <a:pt x="48460" y="262305"/>
                  </a:lnTo>
                  <a:lnTo>
                    <a:pt x="44116" y="265377"/>
                  </a:lnTo>
                  <a:lnTo>
                    <a:pt x="39773" y="267243"/>
                  </a:lnTo>
                  <a:lnTo>
                    <a:pt x="33981" y="267846"/>
                  </a:lnTo>
                  <a:lnTo>
                    <a:pt x="28928" y="269108"/>
                  </a:lnTo>
                  <a:lnTo>
                    <a:pt x="23136" y="267846"/>
                  </a:lnTo>
                  <a:lnTo>
                    <a:pt x="18084" y="267243"/>
                  </a:lnTo>
                  <a:lnTo>
                    <a:pt x="13740" y="265377"/>
                  </a:lnTo>
                  <a:lnTo>
                    <a:pt x="9396" y="262305"/>
                  </a:lnTo>
                  <a:lnTo>
                    <a:pt x="5792" y="259233"/>
                  </a:lnTo>
                  <a:lnTo>
                    <a:pt x="2896" y="254898"/>
                  </a:lnTo>
                  <a:lnTo>
                    <a:pt x="709" y="249357"/>
                  </a:lnTo>
                  <a:cubicBezTo>
                    <a:pt x="462" y="247327"/>
                    <a:pt x="246" y="245242"/>
                    <a:pt x="0" y="243212"/>
                  </a:cubicBezTo>
                  <a:lnTo>
                    <a:pt x="0" y="73299"/>
                  </a:lnTo>
                  <a:cubicBezTo>
                    <a:pt x="246" y="71214"/>
                    <a:pt x="462" y="69184"/>
                    <a:pt x="709" y="67099"/>
                  </a:cubicBezTo>
                  <a:cubicBezTo>
                    <a:pt x="1202" y="64630"/>
                    <a:pt x="1664" y="62216"/>
                    <a:pt x="2157" y="59747"/>
                  </a:cubicBezTo>
                  <a:cubicBezTo>
                    <a:pt x="2649" y="57498"/>
                    <a:pt x="3112" y="55193"/>
                    <a:pt x="3605" y="52944"/>
                  </a:cubicBezTo>
                  <a:cubicBezTo>
                    <a:pt x="4560" y="50695"/>
                    <a:pt x="5545" y="48445"/>
                    <a:pt x="6500" y="46196"/>
                  </a:cubicBezTo>
                  <a:lnTo>
                    <a:pt x="9396" y="40051"/>
                  </a:lnTo>
                  <a:lnTo>
                    <a:pt x="13740" y="33851"/>
                  </a:lnTo>
                  <a:lnTo>
                    <a:pt x="18084" y="28310"/>
                  </a:lnTo>
                  <a:lnTo>
                    <a:pt x="23876" y="22769"/>
                  </a:lnTo>
                  <a:lnTo>
                    <a:pt x="29637" y="17831"/>
                  </a:lnTo>
                  <a:lnTo>
                    <a:pt x="35429" y="13552"/>
                  </a:lnTo>
                  <a:lnTo>
                    <a:pt x="43377" y="9876"/>
                  </a:lnTo>
                  <a:lnTo>
                    <a:pt x="49908" y="6145"/>
                  </a:lnTo>
                  <a:lnTo>
                    <a:pt x="58565" y="3676"/>
                  </a:lnTo>
                  <a:lnTo>
                    <a:pt x="67253" y="1207"/>
                  </a:lnTo>
                  <a:lnTo>
                    <a:pt x="75941" y="604"/>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78">
                <a:defRPr/>
              </a:pPr>
              <a:endParaRPr lang="en-US" sz="800">
                <a:solidFill>
                  <a:prstClr val="black"/>
                </a:solidFill>
                <a:latin typeface="+mj-lt"/>
              </a:endParaRPr>
            </a:p>
          </p:txBody>
        </p:sp>
      </p:grpSp>
      <p:grpSp>
        <p:nvGrpSpPr>
          <p:cNvPr id="17" name="Group 272">
            <a:extLst>
              <a:ext uri="{FF2B5EF4-FFF2-40B4-BE49-F238E27FC236}">
                <a16:creationId xmlns:a16="http://schemas.microsoft.com/office/drawing/2014/main" id="{E7685EAE-CFFD-D02C-D911-B19C00508C46}"/>
              </a:ext>
            </a:extLst>
          </p:cNvPr>
          <p:cNvGrpSpPr/>
          <p:nvPr/>
        </p:nvGrpSpPr>
        <p:grpSpPr>
          <a:xfrm>
            <a:off x="6575646" y="2036522"/>
            <a:ext cx="410754" cy="542219"/>
            <a:chOff x="882080" y="4391168"/>
            <a:chExt cx="308075" cy="439028"/>
          </a:xfrm>
          <a:solidFill>
            <a:schemeClr val="bg1">
              <a:lumMod val="50000"/>
            </a:schemeClr>
          </a:solidFill>
        </p:grpSpPr>
        <p:sp>
          <p:nvSpPr>
            <p:cNvPr id="18" name="Freeform 17">
              <a:extLst>
                <a:ext uri="{FF2B5EF4-FFF2-40B4-BE49-F238E27FC236}">
                  <a16:creationId xmlns:a16="http://schemas.microsoft.com/office/drawing/2014/main" id="{D7705CF7-4557-1E20-6096-6448164DA04F}"/>
                </a:ext>
              </a:extLst>
            </p:cNvPr>
            <p:cNvSpPr/>
            <p:nvPr/>
          </p:nvSpPr>
          <p:spPr bwMode="auto">
            <a:xfrm>
              <a:off x="970308" y="4391168"/>
              <a:ext cx="131619" cy="130172"/>
            </a:xfrm>
            <a:custGeom>
              <a:avLst/>
              <a:gdLst>
                <a:gd name="T0" fmla="*/ 92 w 183"/>
                <a:gd name="T1" fmla="*/ 181 h 181"/>
                <a:gd name="T2" fmla="*/ 73 w 183"/>
                <a:gd name="T3" fmla="*/ 179 h 181"/>
                <a:gd name="T4" fmla="*/ 56 w 183"/>
                <a:gd name="T5" fmla="*/ 174 h 181"/>
                <a:gd name="T6" fmla="*/ 40 w 183"/>
                <a:gd name="T7" fmla="*/ 166 h 181"/>
                <a:gd name="T8" fmla="*/ 27 w 183"/>
                <a:gd name="T9" fmla="*/ 154 h 181"/>
                <a:gd name="T10" fmla="*/ 16 w 183"/>
                <a:gd name="T11" fmla="*/ 141 h 181"/>
                <a:gd name="T12" fmla="*/ 8 w 183"/>
                <a:gd name="T13" fmla="*/ 126 h 181"/>
                <a:gd name="T14" fmla="*/ 3 w 183"/>
                <a:gd name="T15" fmla="*/ 109 h 181"/>
                <a:gd name="T16" fmla="*/ 0 w 183"/>
                <a:gd name="T17" fmla="*/ 90 h 181"/>
                <a:gd name="T18" fmla="*/ 1 w 183"/>
                <a:gd name="T19" fmla="*/ 81 h 181"/>
                <a:gd name="T20" fmla="*/ 4 w 183"/>
                <a:gd name="T21" fmla="*/ 64 h 181"/>
                <a:gd name="T22" fmla="*/ 12 w 183"/>
                <a:gd name="T23" fmla="*/ 48 h 181"/>
                <a:gd name="T24" fmla="*/ 21 w 183"/>
                <a:gd name="T25" fmla="*/ 33 h 181"/>
                <a:gd name="T26" fmla="*/ 33 w 183"/>
                <a:gd name="T27" fmla="*/ 21 h 181"/>
                <a:gd name="T28" fmla="*/ 48 w 183"/>
                <a:gd name="T29" fmla="*/ 11 h 181"/>
                <a:gd name="T30" fmla="*/ 64 w 183"/>
                <a:gd name="T31" fmla="*/ 4 h 181"/>
                <a:gd name="T32" fmla="*/ 83 w 183"/>
                <a:gd name="T33" fmla="*/ 0 h 181"/>
                <a:gd name="T34" fmla="*/ 92 w 183"/>
                <a:gd name="T35" fmla="*/ 0 h 181"/>
                <a:gd name="T36" fmla="*/ 109 w 183"/>
                <a:gd name="T37" fmla="*/ 1 h 181"/>
                <a:gd name="T38" fmla="*/ 127 w 183"/>
                <a:gd name="T39" fmla="*/ 7 h 181"/>
                <a:gd name="T40" fmla="*/ 143 w 183"/>
                <a:gd name="T41" fmla="*/ 16 h 181"/>
                <a:gd name="T42" fmla="*/ 156 w 183"/>
                <a:gd name="T43" fmla="*/ 27 h 181"/>
                <a:gd name="T44" fmla="*/ 167 w 183"/>
                <a:gd name="T45" fmla="*/ 40 h 181"/>
                <a:gd name="T46" fmla="*/ 175 w 183"/>
                <a:gd name="T47" fmla="*/ 56 h 181"/>
                <a:gd name="T48" fmla="*/ 180 w 183"/>
                <a:gd name="T49" fmla="*/ 72 h 181"/>
                <a:gd name="T50" fmla="*/ 183 w 183"/>
                <a:gd name="T51" fmla="*/ 90 h 181"/>
                <a:gd name="T52" fmla="*/ 181 w 183"/>
                <a:gd name="T53" fmla="*/ 100 h 181"/>
                <a:gd name="T54" fmla="*/ 179 w 183"/>
                <a:gd name="T55" fmla="*/ 117 h 181"/>
                <a:gd name="T56" fmla="*/ 171 w 183"/>
                <a:gd name="T57" fmla="*/ 134 h 181"/>
                <a:gd name="T58" fmla="*/ 161 w 183"/>
                <a:gd name="T59" fmla="*/ 149 h 181"/>
                <a:gd name="T60" fmla="*/ 149 w 183"/>
                <a:gd name="T61" fmla="*/ 161 h 181"/>
                <a:gd name="T62" fmla="*/ 135 w 183"/>
                <a:gd name="T63" fmla="*/ 170 h 181"/>
                <a:gd name="T64" fmla="*/ 119 w 183"/>
                <a:gd name="T65" fmla="*/ 177 h 181"/>
                <a:gd name="T66" fmla="*/ 101 w 183"/>
                <a:gd name="T6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 h="181">
                  <a:moveTo>
                    <a:pt x="92" y="181"/>
                  </a:moveTo>
                  <a:lnTo>
                    <a:pt x="92" y="181"/>
                  </a:lnTo>
                  <a:lnTo>
                    <a:pt x="83" y="181"/>
                  </a:lnTo>
                  <a:lnTo>
                    <a:pt x="73" y="179"/>
                  </a:lnTo>
                  <a:lnTo>
                    <a:pt x="64" y="177"/>
                  </a:lnTo>
                  <a:lnTo>
                    <a:pt x="56" y="174"/>
                  </a:lnTo>
                  <a:lnTo>
                    <a:pt x="48" y="170"/>
                  </a:lnTo>
                  <a:lnTo>
                    <a:pt x="40" y="166"/>
                  </a:lnTo>
                  <a:lnTo>
                    <a:pt x="33" y="161"/>
                  </a:lnTo>
                  <a:lnTo>
                    <a:pt x="27" y="154"/>
                  </a:lnTo>
                  <a:lnTo>
                    <a:pt x="21" y="149"/>
                  </a:lnTo>
                  <a:lnTo>
                    <a:pt x="16" y="141"/>
                  </a:lnTo>
                  <a:lnTo>
                    <a:pt x="12" y="134"/>
                  </a:lnTo>
                  <a:lnTo>
                    <a:pt x="8" y="126"/>
                  </a:lnTo>
                  <a:lnTo>
                    <a:pt x="4" y="117"/>
                  </a:lnTo>
                  <a:lnTo>
                    <a:pt x="3" y="109"/>
                  </a:lnTo>
                  <a:lnTo>
                    <a:pt x="1" y="100"/>
                  </a:lnTo>
                  <a:lnTo>
                    <a:pt x="0" y="90"/>
                  </a:lnTo>
                  <a:lnTo>
                    <a:pt x="0" y="90"/>
                  </a:lnTo>
                  <a:lnTo>
                    <a:pt x="1" y="81"/>
                  </a:lnTo>
                  <a:lnTo>
                    <a:pt x="3" y="72"/>
                  </a:lnTo>
                  <a:lnTo>
                    <a:pt x="4" y="64"/>
                  </a:lnTo>
                  <a:lnTo>
                    <a:pt x="8" y="56"/>
                  </a:lnTo>
                  <a:lnTo>
                    <a:pt x="12" y="48"/>
                  </a:lnTo>
                  <a:lnTo>
                    <a:pt x="16" y="40"/>
                  </a:lnTo>
                  <a:lnTo>
                    <a:pt x="21" y="33"/>
                  </a:lnTo>
                  <a:lnTo>
                    <a:pt x="27" y="27"/>
                  </a:lnTo>
                  <a:lnTo>
                    <a:pt x="33" y="21"/>
                  </a:lnTo>
                  <a:lnTo>
                    <a:pt x="40" y="16"/>
                  </a:lnTo>
                  <a:lnTo>
                    <a:pt x="48" y="11"/>
                  </a:lnTo>
                  <a:lnTo>
                    <a:pt x="56" y="7"/>
                  </a:lnTo>
                  <a:lnTo>
                    <a:pt x="64" y="4"/>
                  </a:lnTo>
                  <a:lnTo>
                    <a:pt x="73" y="1"/>
                  </a:lnTo>
                  <a:lnTo>
                    <a:pt x="83" y="0"/>
                  </a:lnTo>
                  <a:lnTo>
                    <a:pt x="92" y="0"/>
                  </a:lnTo>
                  <a:lnTo>
                    <a:pt x="92" y="0"/>
                  </a:lnTo>
                  <a:lnTo>
                    <a:pt x="101" y="0"/>
                  </a:lnTo>
                  <a:lnTo>
                    <a:pt x="109" y="1"/>
                  </a:lnTo>
                  <a:lnTo>
                    <a:pt x="119" y="4"/>
                  </a:lnTo>
                  <a:lnTo>
                    <a:pt x="127" y="7"/>
                  </a:lnTo>
                  <a:lnTo>
                    <a:pt x="135" y="11"/>
                  </a:lnTo>
                  <a:lnTo>
                    <a:pt x="143" y="16"/>
                  </a:lnTo>
                  <a:lnTo>
                    <a:pt x="149" y="21"/>
                  </a:lnTo>
                  <a:lnTo>
                    <a:pt x="156" y="27"/>
                  </a:lnTo>
                  <a:lnTo>
                    <a:pt x="161" y="33"/>
                  </a:lnTo>
                  <a:lnTo>
                    <a:pt x="167" y="40"/>
                  </a:lnTo>
                  <a:lnTo>
                    <a:pt x="171" y="48"/>
                  </a:lnTo>
                  <a:lnTo>
                    <a:pt x="175" y="56"/>
                  </a:lnTo>
                  <a:lnTo>
                    <a:pt x="179" y="64"/>
                  </a:lnTo>
                  <a:lnTo>
                    <a:pt x="180" y="72"/>
                  </a:lnTo>
                  <a:lnTo>
                    <a:pt x="181" y="81"/>
                  </a:lnTo>
                  <a:lnTo>
                    <a:pt x="183" y="90"/>
                  </a:lnTo>
                  <a:lnTo>
                    <a:pt x="183" y="90"/>
                  </a:lnTo>
                  <a:lnTo>
                    <a:pt x="181" y="100"/>
                  </a:lnTo>
                  <a:lnTo>
                    <a:pt x="180" y="109"/>
                  </a:lnTo>
                  <a:lnTo>
                    <a:pt x="179" y="117"/>
                  </a:lnTo>
                  <a:lnTo>
                    <a:pt x="175" y="126"/>
                  </a:lnTo>
                  <a:lnTo>
                    <a:pt x="171" y="134"/>
                  </a:lnTo>
                  <a:lnTo>
                    <a:pt x="167" y="141"/>
                  </a:lnTo>
                  <a:lnTo>
                    <a:pt x="161" y="149"/>
                  </a:lnTo>
                  <a:lnTo>
                    <a:pt x="156" y="154"/>
                  </a:lnTo>
                  <a:lnTo>
                    <a:pt x="149" y="161"/>
                  </a:lnTo>
                  <a:lnTo>
                    <a:pt x="143" y="166"/>
                  </a:lnTo>
                  <a:lnTo>
                    <a:pt x="135" y="170"/>
                  </a:lnTo>
                  <a:lnTo>
                    <a:pt x="127" y="174"/>
                  </a:lnTo>
                  <a:lnTo>
                    <a:pt x="119" y="177"/>
                  </a:lnTo>
                  <a:lnTo>
                    <a:pt x="109" y="179"/>
                  </a:lnTo>
                  <a:lnTo>
                    <a:pt x="101" y="181"/>
                  </a:lnTo>
                  <a:lnTo>
                    <a:pt x="92" y="181"/>
                  </a:lnTo>
                  <a:close/>
                </a:path>
              </a:pathLst>
            </a:custGeom>
            <a:solidFill>
              <a:srgbClr val="1CB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78">
                <a:defRPr/>
              </a:pPr>
              <a:endParaRPr lang="en-US" sz="800">
                <a:solidFill>
                  <a:prstClr val="black"/>
                </a:solidFill>
                <a:latin typeface="+mj-lt"/>
              </a:endParaRPr>
            </a:p>
          </p:txBody>
        </p:sp>
        <p:sp>
          <p:nvSpPr>
            <p:cNvPr id="19" name="Freeform 19">
              <a:extLst>
                <a:ext uri="{FF2B5EF4-FFF2-40B4-BE49-F238E27FC236}">
                  <a16:creationId xmlns:a16="http://schemas.microsoft.com/office/drawing/2014/main" id="{AA132DA1-7668-CDC0-6D62-E4CC0F09C4D0}"/>
                </a:ext>
              </a:extLst>
            </p:cNvPr>
            <p:cNvSpPr/>
            <p:nvPr/>
          </p:nvSpPr>
          <p:spPr bwMode="auto">
            <a:xfrm>
              <a:off x="882080" y="4526280"/>
              <a:ext cx="308075" cy="303916"/>
            </a:xfrm>
            <a:custGeom>
              <a:avLst/>
              <a:gdLst/>
              <a:ahLst/>
              <a:cxnLst/>
              <a:rect l="l" t="t" r="r" b="b"/>
              <a:pathLst>
                <a:path w="308075" h="303916">
                  <a:moveTo>
                    <a:pt x="85337" y="0"/>
                  </a:moveTo>
                  <a:lnTo>
                    <a:pt x="112344" y="0"/>
                  </a:lnTo>
                  <a:lnTo>
                    <a:pt x="116997" y="3324"/>
                  </a:lnTo>
                  <a:lnTo>
                    <a:pt x="122751" y="6200"/>
                  </a:lnTo>
                  <a:lnTo>
                    <a:pt x="128505" y="9077"/>
                  </a:lnTo>
                  <a:lnTo>
                    <a:pt x="134259" y="11235"/>
                  </a:lnTo>
                  <a:lnTo>
                    <a:pt x="140732" y="12673"/>
                  </a:lnTo>
                  <a:lnTo>
                    <a:pt x="147924" y="14111"/>
                  </a:lnTo>
                  <a:lnTo>
                    <a:pt x="154397" y="14111"/>
                  </a:lnTo>
                  <a:lnTo>
                    <a:pt x="160870" y="14111"/>
                  </a:lnTo>
                  <a:lnTo>
                    <a:pt x="166624" y="12673"/>
                  </a:lnTo>
                  <a:lnTo>
                    <a:pt x="173816" y="11235"/>
                  </a:lnTo>
                  <a:lnTo>
                    <a:pt x="179570" y="9077"/>
                  </a:lnTo>
                  <a:lnTo>
                    <a:pt x="185324" y="6200"/>
                  </a:lnTo>
                  <a:lnTo>
                    <a:pt x="191078" y="3324"/>
                  </a:lnTo>
                  <a:lnTo>
                    <a:pt x="195066" y="0"/>
                  </a:lnTo>
                  <a:lnTo>
                    <a:pt x="223478" y="0"/>
                  </a:lnTo>
                  <a:lnTo>
                    <a:pt x="232135" y="604"/>
                  </a:lnTo>
                  <a:lnTo>
                    <a:pt x="240822" y="1207"/>
                  </a:lnTo>
                  <a:lnTo>
                    <a:pt x="248062" y="3073"/>
                  </a:lnTo>
                  <a:lnTo>
                    <a:pt x="256010" y="5542"/>
                  </a:lnTo>
                  <a:lnTo>
                    <a:pt x="263959" y="8614"/>
                  </a:lnTo>
                  <a:lnTo>
                    <a:pt x="270459" y="12290"/>
                  </a:lnTo>
                  <a:lnTo>
                    <a:pt x="276990" y="16624"/>
                  </a:lnTo>
                  <a:lnTo>
                    <a:pt x="282751" y="20958"/>
                  </a:lnTo>
                  <a:lnTo>
                    <a:pt x="288543" y="25841"/>
                  </a:lnTo>
                  <a:lnTo>
                    <a:pt x="293626" y="31382"/>
                  </a:lnTo>
                  <a:lnTo>
                    <a:pt x="297231" y="38186"/>
                  </a:lnTo>
                  <a:lnTo>
                    <a:pt x="301575" y="43727"/>
                  </a:lnTo>
                  <a:cubicBezTo>
                    <a:pt x="302530" y="45976"/>
                    <a:pt x="303516" y="48226"/>
                    <a:pt x="304471" y="50475"/>
                  </a:cubicBezTo>
                  <a:cubicBezTo>
                    <a:pt x="304964" y="52944"/>
                    <a:pt x="305426" y="55413"/>
                    <a:pt x="305919" y="57882"/>
                  </a:cubicBezTo>
                  <a:cubicBezTo>
                    <a:pt x="306411" y="60351"/>
                    <a:pt x="306874" y="62820"/>
                    <a:pt x="307367" y="65288"/>
                  </a:cubicBezTo>
                  <a:cubicBezTo>
                    <a:pt x="307613" y="67757"/>
                    <a:pt x="307829" y="70171"/>
                    <a:pt x="308075" y="72640"/>
                  </a:cubicBezTo>
                  <a:lnTo>
                    <a:pt x="308075" y="243212"/>
                  </a:lnTo>
                  <a:cubicBezTo>
                    <a:pt x="307829" y="245242"/>
                    <a:pt x="307613" y="247327"/>
                    <a:pt x="307367" y="249357"/>
                  </a:cubicBezTo>
                  <a:cubicBezTo>
                    <a:pt x="306627" y="251003"/>
                    <a:pt x="305919" y="252649"/>
                    <a:pt x="305179" y="254295"/>
                  </a:cubicBezTo>
                  <a:cubicBezTo>
                    <a:pt x="304224" y="255941"/>
                    <a:pt x="303238" y="257587"/>
                    <a:pt x="302283" y="259233"/>
                  </a:cubicBezTo>
                  <a:lnTo>
                    <a:pt x="298679" y="262305"/>
                  </a:lnTo>
                  <a:lnTo>
                    <a:pt x="294335" y="264774"/>
                  </a:lnTo>
                  <a:lnTo>
                    <a:pt x="289991" y="267243"/>
                  </a:lnTo>
                  <a:lnTo>
                    <a:pt x="284199" y="267846"/>
                  </a:lnTo>
                  <a:lnTo>
                    <a:pt x="279147" y="269108"/>
                  </a:lnTo>
                  <a:lnTo>
                    <a:pt x="273355" y="267846"/>
                  </a:lnTo>
                  <a:lnTo>
                    <a:pt x="268303" y="267243"/>
                  </a:lnTo>
                  <a:lnTo>
                    <a:pt x="263959" y="264774"/>
                  </a:lnTo>
                  <a:lnTo>
                    <a:pt x="258906" y="262305"/>
                  </a:lnTo>
                  <a:cubicBezTo>
                    <a:pt x="257951" y="261263"/>
                    <a:pt x="256965" y="260275"/>
                    <a:pt x="256010" y="259233"/>
                  </a:cubicBezTo>
                  <a:cubicBezTo>
                    <a:pt x="255055" y="257587"/>
                    <a:pt x="254070" y="255941"/>
                    <a:pt x="253114" y="254295"/>
                  </a:cubicBezTo>
                  <a:cubicBezTo>
                    <a:pt x="252406" y="252649"/>
                    <a:pt x="251667" y="251003"/>
                    <a:pt x="250958" y="249357"/>
                  </a:cubicBezTo>
                  <a:cubicBezTo>
                    <a:pt x="250712" y="247327"/>
                    <a:pt x="250465" y="245242"/>
                    <a:pt x="250219" y="243212"/>
                  </a:cubicBezTo>
                  <a:lnTo>
                    <a:pt x="250219" y="87453"/>
                  </a:lnTo>
                  <a:lnTo>
                    <a:pt x="236478" y="87453"/>
                  </a:lnTo>
                  <a:lnTo>
                    <a:pt x="236478" y="303916"/>
                  </a:lnTo>
                  <a:lnTo>
                    <a:pt x="70149" y="303916"/>
                  </a:lnTo>
                  <a:lnTo>
                    <a:pt x="70149" y="87453"/>
                  </a:lnTo>
                  <a:lnTo>
                    <a:pt x="57117" y="87453"/>
                  </a:lnTo>
                  <a:lnTo>
                    <a:pt x="57117" y="243212"/>
                  </a:lnTo>
                  <a:lnTo>
                    <a:pt x="57117" y="249357"/>
                  </a:lnTo>
                  <a:cubicBezTo>
                    <a:pt x="56409" y="251222"/>
                    <a:pt x="55669" y="253033"/>
                    <a:pt x="54961" y="254898"/>
                  </a:cubicBezTo>
                  <a:lnTo>
                    <a:pt x="52065" y="259233"/>
                  </a:lnTo>
                  <a:lnTo>
                    <a:pt x="48460" y="262305"/>
                  </a:lnTo>
                  <a:lnTo>
                    <a:pt x="44116" y="265377"/>
                  </a:lnTo>
                  <a:lnTo>
                    <a:pt x="39773" y="267243"/>
                  </a:lnTo>
                  <a:lnTo>
                    <a:pt x="33981" y="267846"/>
                  </a:lnTo>
                  <a:lnTo>
                    <a:pt x="28928" y="269108"/>
                  </a:lnTo>
                  <a:lnTo>
                    <a:pt x="23136" y="267846"/>
                  </a:lnTo>
                  <a:lnTo>
                    <a:pt x="18084" y="267243"/>
                  </a:lnTo>
                  <a:lnTo>
                    <a:pt x="13740" y="265377"/>
                  </a:lnTo>
                  <a:lnTo>
                    <a:pt x="9396" y="262305"/>
                  </a:lnTo>
                  <a:lnTo>
                    <a:pt x="5792" y="259233"/>
                  </a:lnTo>
                  <a:lnTo>
                    <a:pt x="2896" y="254898"/>
                  </a:lnTo>
                  <a:lnTo>
                    <a:pt x="709" y="249357"/>
                  </a:lnTo>
                  <a:cubicBezTo>
                    <a:pt x="462" y="247327"/>
                    <a:pt x="246" y="245242"/>
                    <a:pt x="0" y="243212"/>
                  </a:cubicBezTo>
                  <a:lnTo>
                    <a:pt x="0" y="73299"/>
                  </a:lnTo>
                  <a:cubicBezTo>
                    <a:pt x="246" y="71214"/>
                    <a:pt x="462" y="69184"/>
                    <a:pt x="709" y="67099"/>
                  </a:cubicBezTo>
                  <a:cubicBezTo>
                    <a:pt x="1202" y="64630"/>
                    <a:pt x="1664" y="62216"/>
                    <a:pt x="2157" y="59747"/>
                  </a:cubicBezTo>
                  <a:cubicBezTo>
                    <a:pt x="2649" y="57498"/>
                    <a:pt x="3112" y="55193"/>
                    <a:pt x="3605" y="52944"/>
                  </a:cubicBezTo>
                  <a:cubicBezTo>
                    <a:pt x="4560" y="50695"/>
                    <a:pt x="5545" y="48445"/>
                    <a:pt x="6500" y="46196"/>
                  </a:cubicBezTo>
                  <a:lnTo>
                    <a:pt x="9396" y="40051"/>
                  </a:lnTo>
                  <a:lnTo>
                    <a:pt x="13740" y="33851"/>
                  </a:lnTo>
                  <a:lnTo>
                    <a:pt x="18084" y="28310"/>
                  </a:lnTo>
                  <a:lnTo>
                    <a:pt x="23876" y="22769"/>
                  </a:lnTo>
                  <a:lnTo>
                    <a:pt x="29637" y="17831"/>
                  </a:lnTo>
                  <a:lnTo>
                    <a:pt x="35429" y="13552"/>
                  </a:lnTo>
                  <a:lnTo>
                    <a:pt x="43377" y="9876"/>
                  </a:lnTo>
                  <a:lnTo>
                    <a:pt x="49908" y="6145"/>
                  </a:lnTo>
                  <a:lnTo>
                    <a:pt x="58565" y="3676"/>
                  </a:lnTo>
                  <a:lnTo>
                    <a:pt x="67253" y="1207"/>
                  </a:lnTo>
                  <a:lnTo>
                    <a:pt x="75941" y="604"/>
                  </a:lnTo>
                  <a:close/>
                </a:path>
              </a:pathLst>
            </a:custGeom>
            <a:solidFill>
              <a:srgbClr val="1CB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78">
                <a:defRPr/>
              </a:pPr>
              <a:endParaRPr lang="en-US" sz="800">
                <a:solidFill>
                  <a:prstClr val="black"/>
                </a:solidFill>
                <a:latin typeface="+mj-lt"/>
              </a:endParaRPr>
            </a:p>
          </p:txBody>
        </p:sp>
      </p:grpSp>
      <p:grpSp>
        <p:nvGrpSpPr>
          <p:cNvPr id="20" name="Group 273">
            <a:extLst>
              <a:ext uri="{FF2B5EF4-FFF2-40B4-BE49-F238E27FC236}">
                <a16:creationId xmlns:a16="http://schemas.microsoft.com/office/drawing/2014/main" id="{501009F9-0196-B926-D8B3-F496A04B861B}"/>
              </a:ext>
            </a:extLst>
          </p:cNvPr>
          <p:cNvGrpSpPr/>
          <p:nvPr/>
        </p:nvGrpSpPr>
        <p:grpSpPr>
          <a:xfrm>
            <a:off x="5696279" y="1213465"/>
            <a:ext cx="410754" cy="542219"/>
            <a:chOff x="914400" y="4391168"/>
            <a:chExt cx="308076" cy="439028"/>
          </a:xfrm>
          <a:solidFill>
            <a:schemeClr val="accent1">
              <a:lumMod val="75000"/>
            </a:schemeClr>
          </a:solidFill>
        </p:grpSpPr>
        <p:sp>
          <p:nvSpPr>
            <p:cNvPr id="21" name="Freeform 17">
              <a:extLst>
                <a:ext uri="{FF2B5EF4-FFF2-40B4-BE49-F238E27FC236}">
                  <a16:creationId xmlns:a16="http://schemas.microsoft.com/office/drawing/2014/main" id="{312F8B7E-BA48-6849-B7A9-193C8D8C6251}"/>
                </a:ext>
              </a:extLst>
            </p:cNvPr>
            <p:cNvSpPr/>
            <p:nvPr/>
          </p:nvSpPr>
          <p:spPr bwMode="auto">
            <a:xfrm>
              <a:off x="1002628" y="4391168"/>
              <a:ext cx="131619" cy="130172"/>
            </a:xfrm>
            <a:custGeom>
              <a:avLst/>
              <a:gdLst>
                <a:gd name="T0" fmla="*/ 92 w 183"/>
                <a:gd name="T1" fmla="*/ 181 h 181"/>
                <a:gd name="T2" fmla="*/ 73 w 183"/>
                <a:gd name="T3" fmla="*/ 179 h 181"/>
                <a:gd name="T4" fmla="*/ 56 w 183"/>
                <a:gd name="T5" fmla="*/ 174 h 181"/>
                <a:gd name="T6" fmla="*/ 40 w 183"/>
                <a:gd name="T7" fmla="*/ 166 h 181"/>
                <a:gd name="T8" fmla="*/ 27 w 183"/>
                <a:gd name="T9" fmla="*/ 154 h 181"/>
                <a:gd name="T10" fmla="*/ 16 w 183"/>
                <a:gd name="T11" fmla="*/ 141 h 181"/>
                <a:gd name="T12" fmla="*/ 8 w 183"/>
                <a:gd name="T13" fmla="*/ 126 h 181"/>
                <a:gd name="T14" fmla="*/ 3 w 183"/>
                <a:gd name="T15" fmla="*/ 109 h 181"/>
                <a:gd name="T16" fmla="*/ 0 w 183"/>
                <a:gd name="T17" fmla="*/ 90 h 181"/>
                <a:gd name="T18" fmla="*/ 1 w 183"/>
                <a:gd name="T19" fmla="*/ 81 h 181"/>
                <a:gd name="T20" fmla="*/ 4 w 183"/>
                <a:gd name="T21" fmla="*/ 64 h 181"/>
                <a:gd name="T22" fmla="*/ 12 w 183"/>
                <a:gd name="T23" fmla="*/ 48 h 181"/>
                <a:gd name="T24" fmla="*/ 21 w 183"/>
                <a:gd name="T25" fmla="*/ 33 h 181"/>
                <a:gd name="T26" fmla="*/ 33 w 183"/>
                <a:gd name="T27" fmla="*/ 21 h 181"/>
                <a:gd name="T28" fmla="*/ 48 w 183"/>
                <a:gd name="T29" fmla="*/ 11 h 181"/>
                <a:gd name="T30" fmla="*/ 64 w 183"/>
                <a:gd name="T31" fmla="*/ 4 h 181"/>
                <a:gd name="T32" fmla="*/ 83 w 183"/>
                <a:gd name="T33" fmla="*/ 0 h 181"/>
                <a:gd name="T34" fmla="*/ 92 w 183"/>
                <a:gd name="T35" fmla="*/ 0 h 181"/>
                <a:gd name="T36" fmla="*/ 109 w 183"/>
                <a:gd name="T37" fmla="*/ 1 h 181"/>
                <a:gd name="T38" fmla="*/ 127 w 183"/>
                <a:gd name="T39" fmla="*/ 7 h 181"/>
                <a:gd name="T40" fmla="*/ 143 w 183"/>
                <a:gd name="T41" fmla="*/ 16 h 181"/>
                <a:gd name="T42" fmla="*/ 156 w 183"/>
                <a:gd name="T43" fmla="*/ 27 h 181"/>
                <a:gd name="T44" fmla="*/ 167 w 183"/>
                <a:gd name="T45" fmla="*/ 40 h 181"/>
                <a:gd name="T46" fmla="*/ 175 w 183"/>
                <a:gd name="T47" fmla="*/ 56 h 181"/>
                <a:gd name="T48" fmla="*/ 180 w 183"/>
                <a:gd name="T49" fmla="*/ 72 h 181"/>
                <a:gd name="T50" fmla="*/ 183 w 183"/>
                <a:gd name="T51" fmla="*/ 90 h 181"/>
                <a:gd name="T52" fmla="*/ 181 w 183"/>
                <a:gd name="T53" fmla="*/ 100 h 181"/>
                <a:gd name="T54" fmla="*/ 179 w 183"/>
                <a:gd name="T55" fmla="*/ 117 h 181"/>
                <a:gd name="T56" fmla="*/ 171 w 183"/>
                <a:gd name="T57" fmla="*/ 134 h 181"/>
                <a:gd name="T58" fmla="*/ 161 w 183"/>
                <a:gd name="T59" fmla="*/ 149 h 181"/>
                <a:gd name="T60" fmla="*/ 149 w 183"/>
                <a:gd name="T61" fmla="*/ 161 h 181"/>
                <a:gd name="T62" fmla="*/ 135 w 183"/>
                <a:gd name="T63" fmla="*/ 170 h 181"/>
                <a:gd name="T64" fmla="*/ 119 w 183"/>
                <a:gd name="T65" fmla="*/ 177 h 181"/>
                <a:gd name="T66" fmla="*/ 101 w 183"/>
                <a:gd name="T6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 h="181">
                  <a:moveTo>
                    <a:pt x="92" y="181"/>
                  </a:moveTo>
                  <a:lnTo>
                    <a:pt x="92" y="181"/>
                  </a:lnTo>
                  <a:lnTo>
                    <a:pt x="83" y="181"/>
                  </a:lnTo>
                  <a:lnTo>
                    <a:pt x="73" y="179"/>
                  </a:lnTo>
                  <a:lnTo>
                    <a:pt x="64" y="177"/>
                  </a:lnTo>
                  <a:lnTo>
                    <a:pt x="56" y="174"/>
                  </a:lnTo>
                  <a:lnTo>
                    <a:pt x="48" y="170"/>
                  </a:lnTo>
                  <a:lnTo>
                    <a:pt x="40" y="166"/>
                  </a:lnTo>
                  <a:lnTo>
                    <a:pt x="33" y="161"/>
                  </a:lnTo>
                  <a:lnTo>
                    <a:pt x="27" y="154"/>
                  </a:lnTo>
                  <a:lnTo>
                    <a:pt x="21" y="149"/>
                  </a:lnTo>
                  <a:lnTo>
                    <a:pt x="16" y="141"/>
                  </a:lnTo>
                  <a:lnTo>
                    <a:pt x="12" y="134"/>
                  </a:lnTo>
                  <a:lnTo>
                    <a:pt x="8" y="126"/>
                  </a:lnTo>
                  <a:lnTo>
                    <a:pt x="4" y="117"/>
                  </a:lnTo>
                  <a:lnTo>
                    <a:pt x="3" y="109"/>
                  </a:lnTo>
                  <a:lnTo>
                    <a:pt x="1" y="100"/>
                  </a:lnTo>
                  <a:lnTo>
                    <a:pt x="0" y="90"/>
                  </a:lnTo>
                  <a:lnTo>
                    <a:pt x="0" y="90"/>
                  </a:lnTo>
                  <a:lnTo>
                    <a:pt x="1" y="81"/>
                  </a:lnTo>
                  <a:lnTo>
                    <a:pt x="3" y="72"/>
                  </a:lnTo>
                  <a:lnTo>
                    <a:pt x="4" y="64"/>
                  </a:lnTo>
                  <a:lnTo>
                    <a:pt x="8" y="56"/>
                  </a:lnTo>
                  <a:lnTo>
                    <a:pt x="12" y="48"/>
                  </a:lnTo>
                  <a:lnTo>
                    <a:pt x="16" y="40"/>
                  </a:lnTo>
                  <a:lnTo>
                    <a:pt x="21" y="33"/>
                  </a:lnTo>
                  <a:lnTo>
                    <a:pt x="27" y="27"/>
                  </a:lnTo>
                  <a:lnTo>
                    <a:pt x="33" y="21"/>
                  </a:lnTo>
                  <a:lnTo>
                    <a:pt x="40" y="16"/>
                  </a:lnTo>
                  <a:lnTo>
                    <a:pt x="48" y="11"/>
                  </a:lnTo>
                  <a:lnTo>
                    <a:pt x="56" y="7"/>
                  </a:lnTo>
                  <a:lnTo>
                    <a:pt x="64" y="4"/>
                  </a:lnTo>
                  <a:lnTo>
                    <a:pt x="73" y="1"/>
                  </a:lnTo>
                  <a:lnTo>
                    <a:pt x="83" y="0"/>
                  </a:lnTo>
                  <a:lnTo>
                    <a:pt x="92" y="0"/>
                  </a:lnTo>
                  <a:lnTo>
                    <a:pt x="92" y="0"/>
                  </a:lnTo>
                  <a:lnTo>
                    <a:pt x="101" y="0"/>
                  </a:lnTo>
                  <a:lnTo>
                    <a:pt x="109" y="1"/>
                  </a:lnTo>
                  <a:lnTo>
                    <a:pt x="119" y="4"/>
                  </a:lnTo>
                  <a:lnTo>
                    <a:pt x="127" y="7"/>
                  </a:lnTo>
                  <a:lnTo>
                    <a:pt x="135" y="11"/>
                  </a:lnTo>
                  <a:lnTo>
                    <a:pt x="143" y="16"/>
                  </a:lnTo>
                  <a:lnTo>
                    <a:pt x="149" y="21"/>
                  </a:lnTo>
                  <a:lnTo>
                    <a:pt x="156" y="27"/>
                  </a:lnTo>
                  <a:lnTo>
                    <a:pt x="161" y="33"/>
                  </a:lnTo>
                  <a:lnTo>
                    <a:pt x="167" y="40"/>
                  </a:lnTo>
                  <a:lnTo>
                    <a:pt x="171" y="48"/>
                  </a:lnTo>
                  <a:lnTo>
                    <a:pt x="175" y="56"/>
                  </a:lnTo>
                  <a:lnTo>
                    <a:pt x="179" y="64"/>
                  </a:lnTo>
                  <a:lnTo>
                    <a:pt x="180" y="72"/>
                  </a:lnTo>
                  <a:lnTo>
                    <a:pt x="181" y="81"/>
                  </a:lnTo>
                  <a:lnTo>
                    <a:pt x="183" y="90"/>
                  </a:lnTo>
                  <a:lnTo>
                    <a:pt x="183" y="90"/>
                  </a:lnTo>
                  <a:lnTo>
                    <a:pt x="181" y="100"/>
                  </a:lnTo>
                  <a:lnTo>
                    <a:pt x="180" y="109"/>
                  </a:lnTo>
                  <a:lnTo>
                    <a:pt x="179" y="117"/>
                  </a:lnTo>
                  <a:lnTo>
                    <a:pt x="175" y="126"/>
                  </a:lnTo>
                  <a:lnTo>
                    <a:pt x="171" y="134"/>
                  </a:lnTo>
                  <a:lnTo>
                    <a:pt x="167" y="141"/>
                  </a:lnTo>
                  <a:lnTo>
                    <a:pt x="161" y="149"/>
                  </a:lnTo>
                  <a:lnTo>
                    <a:pt x="156" y="154"/>
                  </a:lnTo>
                  <a:lnTo>
                    <a:pt x="149" y="161"/>
                  </a:lnTo>
                  <a:lnTo>
                    <a:pt x="143" y="166"/>
                  </a:lnTo>
                  <a:lnTo>
                    <a:pt x="135" y="170"/>
                  </a:lnTo>
                  <a:lnTo>
                    <a:pt x="127" y="174"/>
                  </a:lnTo>
                  <a:lnTo>
                    <a:pt x="119" y="177"/>
                  </a:lnTo>
                  <a:lnTo>
                    <a:pt x="109" y="179"/>
                  </a:lnTo>
                  <a:lnTo>
                    <a:pt x="101" y="181"/>
                  </a:lnTo>
                  <a:lnTo>
                    <a:pt x="92" y="181"/>
                  </a:lnTo>
                  <a:close/>
                </a:path>
              </a:pathLst>
            </a:custGeom>
            <a:solidFill>
              <a:srgbClr val="429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78">
                <a:defRPr/>
              </a:pPr>
              <a:endParaRPr lang="en-US" sz="800">
                <a:solidFill>
                  <a:prstClr val="black"/>
                </a:solidFill>
                <a:latin typeface="+mj-lt"/>
              </a:endParaRPr>
            </a:p>
          </p:txBody>
        </p:sp>
        <p:sp>
          <p:nvSpPr>
            <p:cNvPr id="22" name="Freeform 19">
              <a:extLst>
                <a:ext uri="{FF2B5EF4-FFF2-40B4-BE49-F238E27FC236}">
                  <a16:creationId xmlns:a16="http://schemas.microsoft.com/office/drawing/2014/main" id="{1154B9CE-2045-23EE-192C-E7F934350835}"/>
                </a:ext>
              </a:extLst>
            </p:cNvPr>
            <p:cNvSpPr/>
            <p:nvPr/>
          </p:nvSpPr>
          <p:spPr bwMode="auto">
            <a:xfrm>
              <a:off x="914400" y="4526280"/>
              <a:ext cx="308076" cy="303916"/>
            </a:xfrm>
            <a:custGeom>
              <a:avLst/>
              <a:gdLst/>
              <a:ahLst/>
              <a:cxnLst/>
              <a:rect l="l" t="t" r="r" b="b"/>
              <a:pathLst>
                <a:path w="308075" h="303916">
                  <a:moveTo>
                    <a:pt x="85337" y="0"/>
                  </a:moveTo>
                  <a:lnTo>
                    <a:pt x="112344" y="0"/>
                  </a:lnTo>
                  <a:lnTo>
                    <a:pt x="116997" y="3324"/>
                  </a:lnTo>
                  <a:lnTo>
                    <a:pt x="122751" y="6200"/>
                  </a:lnTo>
                  <a:lnTo>
                    <a:pt x="128505" y="9077"/>
                  </a:lnTo>
                  <a:lnTo>
                    <a:pt x="134259" y="11235"/>
                  </a:lnTo>
                  <a:lnTo>
                    <a:pt x="140732" y="12673"/>
                  </a:lnTo>
                  <a:lnTo>
                    <a:pt x="147924" y="14111"/>
                  </a:lnTo>
                  <a:lnTo>
                    <a:pt x="154397" y="14111"/>
                  </a:lnTo>
                  <a:lnTo>
                    <a:pt x="160870" y="14111"/>
                  </a:lnTo>
                  <a:lnTo>
                    <a:pt x="166624" y="12673"/>
                  </a:lnTo>
                  <a:lnTo>
                    <a:pt x="173816" y="11235"/>
                  </a:lnTo>
                  <a:lnTo>
                    <a:pt x="179570" y="9077"/>
                  </a:lnTo>
                  <a:lnTo>
                    <a:pt x="185324" y="6200"/>
                  </a:lnTo>
                  <a:lnTo>
                    <a:pt x="191078" y="3324"/>
                  </a:lnTo>
                  <a:lnTo>
                    <a:pt x="195066" y="0"/>
                  </a:lnTo>
                  <a:lnTo>
                    <a:pt x="223478" y="0"/>
                  </a:lnTo>
                  <a:lnTo>
                    <a:pt x="232135" y="604"/>
                  </a:lnTo>
                  <a:lnTo>
                    <a:pt x="240822" y="1207"/>
                  </a:lnTo>
                  <a:lnTo>
                    <a:pt x="248062" y="3073"/>
                  </a:lnTo>
                  <a:lnTo>
                    <a:pt x="256010" y="5542"/>
                  </a:lnTo>
                  <a:lnTo>
                    <a:pt x="263959" y="8614"/>
                  </a:lnTo>
                  <a:lnTo>
                    <a:pt x="270459" y="12290"/>
                  </a:lnTo>
                  <a:lnTo>
                    <a:pt x="276990" y="16624"/>
                  </a:lnTo>
                  <a:lnTo>
                    <a:pt x="282751" y="20958"/>
                  </a:lnTo>
                  <a:lnTo>
                    <a:pt x="288543" y="25841"/>
                  </a:lnTo>
                  <a:lnTo>
                    <a:pt x="293626" y="31382"/>
                  </a:lnTo>
                  <a:lnTo>
                    <a:pt x="297231" y="38186"/>
                  </a:lnTo>
                  <a:lnTo>
                    <a:pt x="301575" y="43727"/>
                  </a:lnTo>
                  <a:cubicBezTo>
                    <a:pt x="302530" y="45976"/>
                    <a:pt x="303516" y="48226"/>
                    <a:pt x="304471" y="50475"/>
                  </a:cubicBezTo>
                  <a:cubicBezTo>
                    <a:pt x="304964" y="52944"/>
                    <a:pt x="305426" y="55413"/>
                    <a:pt x="305919" y="57882"/>
                  </a:cubicBezTo>
                  <a:cubicBezTo>
                    <a:pt x="306411" y="60351"/>
                    <a:pt x="306874" y="62820"/>
                    <a:pt x="307367" y="65288"/>
                  </a:cubicBezTo>
                  <a:cubicBezTo>
                    <a:pt x="307613" y="67757"/>
                    <a:pt x="307829" y="70171"/>
                    <a:pt x="308075" y="72640"/>
                  </a:cubicBezTo>
                  <a:lnTo>
                    <a:pt x="308075" y="243212"/>
                  </a:lnTo>
                  <a:cubicBezTo>
                    <a:pt x="307829" y="245242"/>
                    <a:pt x="307613" y="247327"/>
                    <a:pt x="307367" y="249357"/>
                  </a:cubicBezTo>
                  <a:cubicBezTo>
                    <a:pt x="306627" y="251003"/>
                    <a:pt x="305919" y="252649"/>
                    <a:pt x="305179" y="254295"/>
                  </a:cubicBezTo>
                  <a:cubicBezTo>
                    <a:pt x="304224" y="255941"/>
                    <a:pt x="303238" y="257587"/>
                    <a:pt x="302283" y="259233"/>
                  </a:cubicBezTo>
                  <a:lnTo>
                    <a:pt x="298679" y="262305"/>
                  </a:lnTo>
                  <a:lnTo>
                    <a:pt x="294335" y="264774"/>
                  </a:lnTo>
                  <a:lnTo>
                    <a:pt x="289991" y="267243"/>
                  </a:lnTo>
                  <a:lnTo>
                    <a:pt x="284199" y="267846"/>
                  </a:lnTo>
                  <a:lnTo>
                    <a:pt x="279147" y="269108"/>
                  </a:lnTo>
                  <a:lnTo>
                    <a:pt x="273355" y="267846"/>
                  </a:lnTo>
                  <a:lnTo>
                    <a:pt x="268303" y="267243"/>
                  </a:lnTo>
                  <a:lnTo>
                    <a:pt x="263959" y="264774"/>
                  </a:lnTo>
                  <a:lnTo>
                    <a:pt x="258906" y="262305"/>
                  </a:lnTo>
                  <a:cubicBezTo>
                    <a:pt x="257951" y="261263"/>
                    <a:pt x="256965" y="260275"/>
                    <a:pt x="256010" y="259233"/>
                  </a:cubicBezTo>
                  <a:cubicBezTo>
                    <a:pt x="255055" y="257587"/>
                    <a:pt x="254070" y="255941"/>
                    <a:pt x="253114" y="254295"/>
                  </a:cubicBezTo>
                  <a:cubicBezTo>
                    <a:pt x="252406" y="252649"/>
                    <a:pt x="251667" y="251003"/>
                    <a:pt x="250958" y="249357"/>
                  </a:cubicBezTo>
                  <a:cubicBezTo>
                    <a:pt x="250712" y="247327"/>
                    <a:pt x="250465" y="245242"/>
                    <a:pt x="250219" y="243212"/>
                  </a:cubicBezTo>
                  <a:lnTo>
                    <a:pt x="250219" y="87453"/>
                  </a:lnTo>
                  <a:lnTo>
                    <a:pt x="236478" y="87453"/>
                  </a:lnTo>
                  <a:lnTo>
                    <a:pt x="236478" y="303916"/>
                  </a:lnTo>
                  <a:lnTo>
                    <a:pt x="70149" y="303916"/>
                  </a:lnTo>
                  <a:lnTo>
                    <a:pt x="70149" y="87453"/>
                  </a:lnTo>
                  <a:lnTo>
                    <a:pt x="57117" y="87453"/>
                  </a:lnTo>
                  <a:lnTo>
                    <a:pt x="57117" y="243212"/>
                  </a:lnTo>
                  <a:lnTo>
                    <a:pt x="57117" y="249357"/>
                  </a:lnTo>
                  <a:cubicBezTo>
                    <a:pt x="56409" y="251222"/>
                    <a:pt x="55669" y="253033"/>
                    <a:pt x="54961" y="254898"/>
                  </a:cubicBezTo>
                  <a:lnTo>
                    <a:pt x="52065" y="259233"/>
                  </a:lnTo>
                  <a:lnTo>
                    <a:pt x="48460" y="262305"/>
                  </a:lnTo>
                  <a:lnTo>
                    <a:pt x="44116" y="265377"/>
                  </a:lnTo>
                  <a:lnTo>
                    <a:pt x="39773" y="267243"/>
                  </a:lnTo>
                  <a:lnTo>
                    <a:pt x="33981" y="267846"/>
                  </a:lnTo>
                  <a:lnTo>
                    <a:pt x="28928" y="269108"/>
                  </a:lnTo>
                  <a:lnTo>
                    <a:pt x="23136" y="267846"/>
                  </a:lnTo>
                  <a:lnTo>
                    <a:pt x="18084" y="267243"/>
                  </a:lnTo>
                  <a:lnTo>
                    <a:pt x="13740" y="265377"/>
                  </a:lnTo>
                  <a:lnTo>
                    <a:pt x="9396" y="262305"/>
                  </a:lnTo>
                  <a:lnTo>
                    <a:pt x="5792" y="259233"/>
                  </a:lnTo>
                  <a:lnTo>
                    <a:pt x="2896" y="254898"/>
                  </a:lnTo>
                  <a:lnTo>
                    <a:pt x="709" y="249357"/>
                  </a:lnTo>
                  <a:cubicBezTo>
                    <a:pt x="462" y="247327"/>
                    <a:pt x="246" y="245242"/>
                    <a:pt x="0" y="243212"/>
                  </a:cubicBezTo>
                  <a:lnTo>
                    <a:pt x="0" y="73299"/>
                  </a:lnTo>
                  <a:cubicBezTo>
                    <a:pt x="246" y="71214"/>
                    <a:pt x="462" y="69184"/>
                    <a:pt x="709" y="67099"/>
                  </a:cubicBezTo>
                  <a:cubicBezTo>
                    <a:pt x="1202" y="64630"/>
                    <a:pt x="1664" y="62216"/>
                    <a:pt x="2157" y="59747"/>
                  </a:cubicBezTo>
                  <a:cubicBezTo>
                    <a:pt x="2649" y="57498"/>
                    <a:pt x="3112" y="55193"/>
                    <a:pt x="3605" y="52944"/>
                  </a:cubicBezTo>
                  <a:cubicBezTo>
                    <a:pt x="4560" y="50695"/>
                    <a:pt x="5545" y="48445"/>
                    <a:pt x="6500" y="46196"/>
                  </a:cubicBezTo>
                  <a:lnTo>
                    <a:pt x="9396" y="40051"/>
                  </a:lnTo>
                  <a:lnTo>
                    <a:pt x="13740" y="33851"/>
                  </a:lnTo>
                  <a:lnTo>
                    <a:pt x="18084" y="28310"/>
                  </a:lnTo>
                  <a:lnTo>
                    <a:pt x="23876" y="22769"/>
                  </a:lnTo>
                  <a:lnTo>
                    <a:pt x="29637" y="17831"/>
                  </a:lnTo>
                  <a:lnTo>
                    <a:pt x="35429" y="13552"/>
                  </a:lnTo>
                  <a:lnTo>
                    <a:pt x="43377" y="9876"/>
                  </a:lnTo>
                  <a:lnTo>
                    <a:pt x="49908" y="6145"/>
                  </a:lnTo>
                  <a:lnTo>
                    <a:pt x="58565" y="3676"/>
                  </a:lnTo>
                  <a:lnTo>
                    <a:pt x="67253" y="1207"/>
                  </a:lnTo>
                  <a:lnTo>
                    <a:pt x="75941" y="604"/>
                  </a:lnTo>
                  <a:close/>
                </a:path>
              </a:pathLst>
            </a:custGeom>
            <a:solidFill>
              <a:srgbClr val="429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78">
                <a:defRPr/>
              </a:pPr>
              <a:endParaRPr lang="en-US" sz="800">
                <a:solidFill>
                  <a:prstClr val="black"/>
                </a:solidFill>
                <a:latin typeface="+mj-lt"/>
              </a:endParaRPr>
            </a:p>
          </p:txBody>
        </p:sp>
      </p:grpSp>
      <p:sp>
        <p:nvSpPr>
          <p:cNvPr id="23" name="Pentagon 369">
            <a:extLst>
              <a:ext uri="{FF2B5EF4-FFF2-40B4-BE49-F238E27FC236}">
                <a16:creationId xmlns:a16="http://schemas.microsoft.com/office/drawing/2014/main" id="{92ABFB9C-508B-B7E7-7DEB-142B4A1B3746}"/>
              </a:ext>
            </a:extLst>
          </p:cNvPr>
          <p:cNvSpPr/>
          <p:nvPr/>
        </p:nvSpPr>
        <p:spPr>
          <a:xfrm>
            <a:off x="4058981" y="842993"/>
            <a:ext cx="1885345" cy="325431"/>
          </a:xfrm>
          <a:prstGeom prst="homePlate">
            <a:avLst>
              <a:gd name="adj" fmla="val 38208"/>
            </a:avLst>
          </a:prstGeom>
          <a:gradFill>
            <a:gsLst>
              <a:gs pos="0">
                <a:srgbClr val="1A4E7C"/>
              </a:gs>
              <a:gs pos="100000">
                <a:srgbClr val="1CB6C6"/>
              </a:gs>
            </a:gsLst>
            <a:lin ang="2700000" scaled="1"/>
          </a:gradFill>
          <a:ln w="12700" cap="sq" cmpd="sng" algn="ctr">
            <a:noFill/>
            <a:prstDash val="solid"/>
          </a:ln>
          <a:effectLst/>
        </p:spPr>
        <p:txBody>
          <a:bodyPr lIns="137160" tIns="0" rIns="0" bIns="18288" rtlCol="0" anchor="ctr"/>
          <a:lstStyle/>
          <a:p>
            <a:pPr defTabSz="457178">
              <a:defRPr/>
            </a:pPr>
            <a:r>
              <a:rPr lang="fr" sz="1200" b="1">
                <a:solidFill>
                  <a:srgbClr val="FFFFFF"/>
                </a:solidFill>
                <a:latin typeface="+mj-lt"/>
                <a:cs typeface="Arial" panose="020B0604020202020204" pitchFamily="34" charset="0"/>
              </a:rPr>
              <a:t>Conception de l’étude</a:t>
            </a:r>
          </a:p>
        </p:txBody>
      </p:sp>
      <p:sp>
        <p:nvSpPr>
          <p:cNvPr id="24" name="Text Placeholder 11">
            <a:extLst>
              <a:ext uri="{FF2B5EF4-FFF2-40B4-BE49-F238E27FC236}">
                <a16:creationId xmlns:a16="http://schemas.microsoft.com/office/drawing/2014/main" id="{EF281800-1951-75EC-AB31-83036E751CB7}"/>
              </a:ext>
            </a:extLst>
          </p:cNvPr>
          <p:cNvSpPr txBox="1"/>
          <p:nvPr/>
        </p:nvSpPr>
        <p:spPr>
          <a:xfrm>
            <a:off x="512691" y="1898091"/>
            <a:ext cx="3222073" cy="2654254"/>
          </a:xfrm>
          <a:prstGeom prst="roundRect">
            <a:avLst>
              <a:gd name="adj" fmla="val 3880"/>
            </a:avLst>
          </a:prstGeom>
          <a:ln>
            <a:solidFill>
              <a:srgbClr val="1CB6C6"/>
            </a:solidFill>
          </a:ln>
        </p:spPr>
        <p:txBody>
          <a:bodyPr/>
          <a:lstStyle>
            <a:lvl1pPr marL="0" indent="0" algn="l" defTabSz="914377" rtl="0" eaLnBrk="1" latinLnBrk="0" hangingPunct="1">
              <a:lnSpc>
                <a:spcPct val="125000"/>
              </a:lnSpc>
              <a:spcBef>
                <a:spcPct val="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2" indent="-302392" algn="l" defTabSz="914377" rtl="0" eaLnBrk="1" latinLnBrk="0" hangingPunct="1">
              <a:lnSpc>
                <a:spcPct val="125000"/>
              </a:lnSpc>
              <a:spcBef>
                <a:spcPct val="0"/>
              </a:spcBef>
              <a:buClr>
                <a:schemeClr val="accent2"/>
              </a:buClr>
              <a:buFontTx/>
              <a:buBlip>
                <a:blip r:embed="rId2"/>
              </a:buBlip>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85" indent="-302392" algn="l" defTabSz="914377" rtl="0" eaLnBrk="1" latinLnBrk="0" hangingPunct="1">
              <a:lnSpc>
                <a:spcPct val="125000"/>
              </a:lnSpc>
              <a:spcBef>
                <a:spcPct val="0"/>
              </a:spcBef>
              <a:buFontTx/>
              <a:buBlip>
                <a:blip r:embed="rId2"/>
              </a:buBlip>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911977" indent="-302392" algn="l" defTabSz="914377" rtl="0" eaLnBrk="1" latinLnBrk="0" hangingPunct="1">
              <a:lnSpc>
                <a:spcPct val="125000"/>
              </a:lnSpc>
              <a:spcBef>
                <a:spcPct val="0"/>
              </a:spcBef>
              <a:buFontTx/>
              <a:buBlip>
                <a:blip r:embed="rId2"/>
              </a:buBlip>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377" rtl="0" eaLnBrk="1" latinLnBrk="0" hangingPunct="1">
              <a:lnSpc>
                <a:spcPct val="125000"/>
              </a:lnSpc>
              <a:spcBef>
                <a:spcPct val="0"/>
              </a:spcBef>
              <a:buFont typeface="Arial" panose="020B0604020202020204" pitchFamily="34" charset="0"/>
              <a:buNone/>
              <a:defRPr sz="1200" b="1" i="0" kern="1200">
                <a:solidFill>
                  <a:schemeClr val="accent1"/>
                </a:solidFill>
                <a:latin typeface="+mj-lt"/>
                <a:ea typeface="Verdana" panose="020B0604030504040204" pitchFamily="34" charset="0"/>
                <a:cs typeface="Georgia" panose="02040502050405020303"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749">
              <a:defRPr/>
            </a:pPr>
            <a:r>
              <a:rPr lang="fr" b="1">
                <a:solidFill>
                  <a:srgbClr val="000000"/>
                </a:solidFill>
                <a:latin typeface="Arial" panose="020B0604020202020204" pitchFamily="34" charset="0"/>
                <a:ea typeface="Arial"/>
                <a:cs typeface="Arial" panose="020B0604020202020204" pitchFamily="34" charset="0"/>
              </a:rPr>
              <a:t>Population de l’étude</a:t>
            </a:r>
            <a:endParaRPr lang="en-GB" b="1">
              <a:solidFill>
                <a:srgbClr val="1F497D"/>
              </a:solidFill>
              <a:latin typeface="Arial" panose="020B0604020202020204" pitchFamily="34" charset="0"/>
              <a:cs typeface="Arial" panose="020B0604020202020204" pitchFamily="34" charset="0"/>
            </a:endParaRPr>
          </a:p>
          <a:p>
            <a:pPr defTabSz="685749">
              <a:lnSpc>
                <a:spcPct val="100000"/>
              </a:lnSpc>
              <a:defRPr/>
            </a:pPr>
            <a:r>
              <a:rPr lang="fr" b="1">
                <a:solidFill>
                  <a:srgbClr val="1CB6C6"/>
                </a:solidFill>
                <a:latin typeface="Arial" panose="020B0604020202020204" pitchFamily="34" charset="0"/>
                <a:ea typeface="Arial"/>
                <a:cs typeface="Arial" panose="020B0604020202020204" pitchFamily="34" charset="0"/>
              </a:rPr>
              <a:t>Adultes atteints de douleurs </a:t>
            </a:r>
            <a:r>
              <a:rPr lang="fr" b="1" err="1">
                <a:solidFill>
                  <a:srgbClr val="1CB6C6"/>
                </a:solidFill>
                <a:latin typeface="Arial" panose="020B0604020202020204" pitchFamily="34" charset="0"/>
                <a:ea typeface="Arial"/>
                <a:cs typeface="Arial" panose="020B0604020202020204" pitchFamily="34" charset="0"/>
              </a:rPr>
              <a:t>musculo-squelettiques</a:t>
            </a:r>
            <a:r>
              <a:rPr lang="fr" b="1">
                <a:solidFill>
                  <a:srgbClr val="1CB6C6"/>
                </a:solidFill>
                <a:latin typeface="Arial" panose="020B0604020202020204" pitchFamily="34" charset="0"/>
                <a:ea typeface="Arial"/>
                <a:cs typeface="Arial" panose="020B0604020202020204" pitchFamily="34" charset="0"/>
              </a:rPr>
              <a:t> aiguës légères à modérées : </a:t>
            </a:r>
          </a:p>
          <a:p>
            <a:pPr marL="173728" indent="-173728" defTabSz="685749">
              <a:lnSpc>
                <a:spcPct val="100000"/>
              </a:lnSpc>
              <a:buClr>
                <a:srgbClr val="1CB6C6"/>
              </a:buClr>
              <a:buFont typeface="Arial" panose="020B0604020202020204" pitchFamily="34" charset="0"/>
              <a:buChar char="•"/>
              <a:defRPr/>
            </a:pPr>
            <a:r>
              <a:rPr lang="fr">
                <a:solidFill>
                  <a:srgbClr val="000000"/>
                </a:solidFill>
                <a:latin typeface="Arial" panose="020B0604020202020204" pitchFamily="34" charset="0"/>
                <a:ea typeface="Arial"/>
                <a:cs typeface="Arial" panose="020B0604020202020204" pitchFamily="34" charset="0"/>
              </a:rPr>
              <a:t>douleur dans le dos depuis le niveau de la côte la plus basse jusqu’au pli fessier</a:t>
            </a:r>
            <a:endParaRPr lang="en-GB">
              <a:solidFill>
                <a:srgbClr val="000000"/>
              </a:solidFill>
              <a:latin typeface="Arial" panose="020B0604020202020204" pitchFamily="34" charset="0"/>
              <a:cs typeface="Arial" panose="020B0604020202020204" pitchFamily="34" charset="0"/>
            </a:endParaRPr>
          </a:p>
          <a:p>
            <a:pPr marL="173728" indent="-173728" defTabSz="685749">
              <a:lnSpc>
                <a:spcPct val="100000"/>
              </a:lnSpc>
              <a:buClr>
                <a:srgbClr val="1CB6C6"/>
              </a:buClr>
              <a:buFont typeface="Arial" panose="020B0604020202020204" pitchFamily="34" charset="0"/>
              <a:buChar char="•"/>
              <a:defRPr/>
            </a:pPr>
            <a:r>
              <a:rPr lang="fr">
                <a:solidFill>
                  <a:srgbClr val="000000"/>
                </a:solidFill>
                <a:latin typeface="Arial" panose="020B0604020202020204" pitchFamily="34" charset="0"/>
                <a:ea typeface="Arial"/>
                <a:cs typeface="Arial" panose="020B0604020202020204" pitchFamily="34" charset="0"/>
              </a:rPr>
              <a:t>1</a:t>
            </a:r>
            <a:r>
              <a:rPr lang="fr" baseline="30000">
                <a:solidFill>
                  <a:srgbClr val="000000"/>
                </a:solidFill>
                <a:latin typeface="Arial" panose="020B0604020202020204" pitchFamily="34" charset="0"/>
                <a:ea typeface="Arial"/>
                <a:cs typeface="Arial" panose="020B0604020202020204" pitchFamily="34" charset="0"/>
              </a:rPr>
              <a:t>er</a:t>
            </a:r>
            <a:r>
              <a:rPr lang="fr">
                <a:solidFill>
                  <a:srgbClr val="000000"/>
                </a:solidFill>
                <a:latin typeface="Arial" panose="020B0604020202020204" pitchFamily="34" charset="0"/>
                <a:ea typeface="Arial"/>
                <a:cs typeface="Arial" panose="020B0604020202020204" pitchFamily="34" charset="0"/>
              </a:rPr>
              <a:t> épisode de douleur dans la vie d’un sujet, ou après un intervalle sans douleur de ≥ 6 mois, et d’une durée </a:t>
            </a:r>
            <a:br>
              <a:rPr lang="fr">
                <a:solidFill>
                  <a:srgbClr val="000000"/>
                </a:solidFill>
                <a:latin typeface="Arial" panose="020B0604020202020204" pitchFamily="34" charset="0"/>
                <a:ea typeface="Arial"/>
                <a:cs typeface="Arial" panose="020B0604020202020204" pitchFamily="34" charset="0"/>
              </a:rPr>
            </a:br>
            <a:r>
              <a:rPr lang="fr">
                <a:solidFill>
                  <a:srgbClr val="000000"/>
                </a:solidFill>
                <a:latin typeface="Arial" panose="020B0604020202020204" pitchFamily="34" charset="0"/>
                <a:ea typeface="Arial"/>
                <a:cs typeface="Arial" panose="020B0604020202020204" pitchFamily="34" charset="0"/>
              </a:rPr>
              <a:t>≤ 6 semaines</a:t>
            </a:r>
          </a:p>
          <a:p>
            <a:pPr marL="173728" indent="-173728" defTabSz="685749">
              <a:lnSpc>
                <a:spcPct val="100000"/>
              </a:lnSpc>
              <a:buClr>
                <a:srgbClr val="1CB6C6"/>
              </a:buClr>
              <a:buFont typeface="Arial" panose="020B0604020202020204" pitchFamily="34" charset="0"/>
              <a:buChar char="•"/>
              <a:defRPr/>
            </a:pPr>
            <a:r>
              <a:rPr lang="fr">
                <a:solidFill>
                  <a:srgbClr val="000000"/>
                </a:solidFill>
                <a:latin typeface="Arial" panose="020B0604020202020204" pitchFamily="34" charset="0"/>
                <a:ea typeface="Arial"/>
                <a:cs typeface="Arial" panose="020B0604020202020204" pitchFamily="34" charset="0"/>
              </a:rPr>
              <a:t>intensité ≤ 6 sur 0-10 l’échelle numérique de la douleur</a:t>
            </a:r>
            <a:endParaRPr lang="en-GB">
              <a:solidFill>
                <a:srgbClr val="000000"/>
              </a:solidFill>
              <a:latin typeface="Arial" panose="020B0604020202020204" pitchFamily="34" charset="0"/>
              <a:cs typeface="Arial" panose="020B0604020202020204" pitchFamily="34" charset="0"/>
            </a:endParaRPr>
          </a:p>
        </p:txBody>
      </p:sp>
      <p:sp>
        <p:nvSpPr>
          <p:cNvPr id="25" name="TextBox 296">
            <a:extLst>
              <a:ext uri="{FF2B5EF4-FFF2-40B4-BE49-F238E27FC236}">
                <a16:creationId xmlns:a16="http://schemas.microsoft.com/office/drawing/2014/main" id="{4A070EFC-1CB3-5472-BD2A-FA6A6340171B}"/>
              </a:ext>
            </a:extLst>
          </p:cNvPr>
          <p:cNvSpPr txBox="1"/>
          <p:nvPr/>
        </p:nvSpPr>
        <p:spPr>
          <a:xfrm>
            <a:off x="6308110" y="1517356"/>
            <a:ext cx="734264" cy="415498"/>
          </a:xfrm>
          <a:prstGeom prst="rect">
            <a:avLst/>
          </a:prstGeom>
          <a:noFill/>
        </p:spPr>
        <p:txBody>
          <a:bodyPr wrap="square">
            <a:spAutoFit/>
          </a:bodyPr>
          <a:lstStyle/>
          <a:p>
            <a:pPr algn="ctr" defTabSz="914333">
              <a:defRPr/>
            </a:pPr>
            <a:r>
              <a:rPr lang="fr" sz="1050" b="1">
                <a:solidFill>
                  <a:srgbClr val="1F497D"/>
                </a:solidFill>
                <a:latin typeface="+mj-lt"/>
              </a:rPr>
              <a:t>R = 1 :1</a:t>
            </a:r>
          </a:p>
          <a:p>
            <a:pPr algn="ctr" defTabSz="914333">
              <a:defRPr/>
            </a:pPr>
            <a:r>
              <a:rPr lang="fr" sz="1050" b="1" baseline="30000">
                <a:solidFill>
                  <a:srgbClr val="1F497D"/>
                </a:solidFill>
                <a:latin typeface="+mj-lt"/>
              </a:rPr>
              <a:t>(N = 221)</a:t>
            </a:r>
            <a:endParaRPr lang="en-IN" sz="800" b="1">
              <a:solidFill>
                <a:srgbClr val="1F497D"/>
              </a:solidFill>
              <a:latin typeface="+mj-lt"/>
            </a:endParaRPr>
          </a:p>
        </p:txBody>
      </p:sp>
      <p:sp>
        <p:nvSpPr>
          <p:cNvPr id="26" name="TextBox 297">
            <a:extLst>
              <a:ext uri="{FF2B5EF4-FFF2-40B4-BE49-F238E27FC236}">
                <a16:creationId xmlns:a16="http://schemas.microsoft.com/office/drawing/2014/main" id="{B3AC7E65-ADE4-B7BE-D243-A4440BA73EC9}"/>
              </a:ext>
            </a:extLst>
          </p:cNvPr>
          <p:cNvSpPr txBox="1"/>
          <p:nvPr/>
        </p:nvSpPr>
        <p:spPr>
          <a:xfrm>
            <a:off x="4333128" y="2584483"/>
            <a:ext cx="1597523" cy="415498"/>
          </a:xfrm>
          <a:prstGeom prst="rect">
            <a:avLst/>
          </a:prstGeom>
          <a:noFill/>
        </p:spPr>
        <p:txBody>
          <a:bodyPr wrap="square">
            <a:spAutoFit/>
          </a:bodyPr>
          <a:lstStyle/>
          <a:p>
            <a:pPr algn="ctr" defTabSz="914333">
              <a:defRPr/>
            </a:pPr>
            <a:r>
              <a:rPr lang="fr" sz="1050" b="1">
                <a:solidFill>
                  <a:srgbClr val="1F497D"/>
                </a:solidFill>
                <a:latin typeface="+mj-lt"/>
              </a:rPr>
              <a:t>Patch IR </a:t>
            </a:r>
          </a:p>
          <a:p>
            <a:pPr algn="ctr" defTabSz="914333">
              <a:defRPr/>
            </a:pPr>
            <a:r>
              <a:rPr lang="fr" sz="1050" b="1" baseline="30000">
                <a:solidFill>
                  <a:srgbClr val="1F497D"/>
                </a:solidFill>
                <a:latin typeface="+mj-lt"/>
              </a:rPr>
              <a:t>(n = 113)</a:t>
            </a:r>
            <a:endParaRPr lang="en-IN" sz="800" b="1">
              <a:solidFill>
                <a:srgbClr val="1F497D"/>
              </a:solidFill>
              <a:latin typeface="+mj-lt"/>
            </a:endParaRPr>
          </a:p>
        </p:txBody>
      </p:sp>
      <p:sp>
        <p:nvSpPr>
          <p:cNvPr id="27" name="TextBox 298">
            <a:extLst>
              <a:ext uri="{FF2B5EF4-FFF2-40B4-BE49-F238E27FC236}">
                <a16:creationId xmlns:a16="http://schemas.microsoft.com/office/drawing/2014/main" id="{FB5D0DC8-D46D-B0B2-9D71-64DFB78F990D}"/>
              </a:ext>
            </a:extLst>
          </p:cNvPr>
          <p:cNvSpPr txBox="1"/>
          <p:nvPr/>
        </p:nvSpPr>
        <p:spPr>
          <a:xfrm>
            <a:off x="6222257" y="2574085"/>
            <a:ext cx="1056720" cy="415498"/>
          </a:xfrm>
          <a:prstGeom prst="rect">
            <a:avLst/>
          </a:prstGeom>
          <a:noFill/>
        </p:spPr>
        <p:txBody>
          <a:bodyPr wrap="square">
            <a:spAutoFit/>
          </a:bodyPr>
          <a:lstStyle/>
          <a:p>
            <a:pPr algn="ctr" defTabSz="914333">
              <a:defRPr/>
            </a:pPr>
            <a:r>
              <a:rPr lang="fr" sz="1050" b="1">
                <a:solidFill>
                  <a:srgbClr val="1CB6C6"/>
                </a:solidFill>
                <a:latin typeface="+mj-lt"/>
              </a:rPr>
              <a:t>Sans Patch</a:t>
            </a:r>
          </a:p>
          <a:p>
            <a:pPr algn="ctr" defTabSz="914333">
              <a:defRPr/>
            </a:pPr>
            <a:r>
              <a:rPr lang="fr" sz="1050" b="1" baseline="30000">
                <a:solidFill>
                  <a:srgbClr val="1CB6C6"/>
                </a:solidFill>
                <a:latin typeface="+mj-lt"/>
              </a:rPr>
              <a:t>(n = 108)</a:t>
            </a:r>
            <a:endParaRPr lang="en-IN" sz="1050" b="1">
              <a:solidFill>
                <a:srgbClr val="1CB6C6"/>
              </a:solidFill>
              <a:latin typeface="+mj-lt"/>
            </a:endParaRPr>
          </a:p>
        </p:txBody>
      </p:sp>
      <p:pic>
        <p:nvPicPr>
          <p:cNvPr id="28" name="Picture 300">
            <a:extLst>
              <a:ext uri="{FF2B5EF4-FFF2-40B4-BE49-F238E27FC236}">
                <a16:creationId xmlns:a16="http://schemas.microsoft.com/office/drawing/2014/main" id="{E86F4B27-101A-931D-56C5-87D4E2AB2165}"/>
              </a:ext>
            </a:extLst>
          </p:cNvPr>
          <p:cNvPicPr>
            <a:picLocks noChangeAspect="1"/>
          </p:cNvPicPr>
          <p:nvPr/>
        </p:nvPicPr>
        <p:blipFill>
          <a:blip r:embed="rId3">
            <a:duotone>
              <a:schemeClr val="accent3">
                <a:shade val="45000"/>
                <a:satMod val="135000"/>
              </a:schemeClr>
              <a:prstClr val="white"/>
            </a:duotone>
          </a:blip>
          <a:stretch>
            <a:fillRect/>
          </a:stretch>
        </p:blipFill>
        <p:spPr>
          <a:xfrm>
            <a:off x="4402740" y="2600720"/>
            <a:ext cx="325431" cy="325431"/>
          </a:xfrm>
          <a:prstGeom prst="rect">
            <a:avLst/>
          </a:prstGeom>
        </p:spPr>
      </p:pic>
      <p:pic>
        <p:nvPicPr>
          <p:cNvPr id="29" name="Picture 301">
            <a:extLst>
              <a:ext uri="{FF2B5EF4-FFF2-40B4-BE49-F238E27FC236}">
                <a16:creationId xmlns:a16="http://schemas.microsoft.com/office/drawing/2014/main" id="{5AE70F0E-1A04-312F-88F8-CEB65B8E2F3C}"/>
              </a:ext>
            </a:extLst>
          </p:cNvPr>
          <p:cNvPicPr>
            <a:picLocks noChangeAspect="1"/>
          </p:cNvPicPr>
          <p:nvPr/>
        </p:nvPicPr>
        <p:blipFill>
          <a:blip r:embed="rId3">
            <a:duotone>
              <a:schemeClr val="accent5">
                <a:shade val="45000"/>
                <a:satMod val="135000"/>
              </a:schemeClr>
              <a:prstClr val="white"/>
            </a:duotone>
          </a:blip>
          <a:stretch>
            <a:fillRect/>
          </a:stretch>
        </p:blipFill>
        <p:spPr>
          <a:xfrm>
            <a:off x="6033458" y="2608675"/>
            <a:ext cx="325431" cy="325431"/>
          </a:xfrm>
          <a:prstGeom prst="rect">
            <a:avLst/>
          </a:prstGeom>
        </p:spPr>
      </p:pic>
      <p:grpSp>
        <p:nvGrpSpPr>
          <p:cNvPr id="31" name="Group 4">
            <a:extLst>
              <a:ext uri="{FF2B5EF4-FFF2-40B4-BE49-F238E27FC236}">
                <a16:creationId xmlns:a16="http://schemas.microsoft.com/office/drawing/2014/main" id="{6804C785-13D3-A657-27EA-2908CAFD85ED}"/>
              </a:ext>
            </a:extLst>
          </p:cNvPr>
          <p:cNvGrpSpPr/>
          <p:nvPr/>
        </p:nvGrpSpPr>
        <p:grpSpPr>
          <a:xfrm>
            <a:off x="4606100" y="3591013"/>
            <a:ext cx="834111" cy="915833"/>
            <a:chOff x="4746516" y="3573307"/>
            <a:chExt cx="834111" cy="915833"/>
          </a:xfrm>
        </p:grpSpPr>
        <p:grpSp>
          <p:nvGrpSpPr>
            <p:cNvPr id="32" name="Group 91">
              <a:extLst>
                <a:ext uri="{FF2B5EF4-FFF2-40B4-BE49-F238E27FC236}">
                  <a16:creationId xmlns:a16="http://schemas.microsoft.com/office/drawing/2014/main" id="{1E1D22FE-6676-BCBB-46DA-E5C11C840B74}"/>
                </a:ext>
              </a:extLst>
            </p:cNvPr>
            <p:cNvGrpSpPr/>
            <p:nvPr/>
          </p:nvGrpSpPr>
          <p:grpSpPr>
            <a:xfrm>
              <a:off x="4938045" y="3876945"/>
              <a:ext cx="642582" cy="612195"/>
              <a:chOff x="5267606" y="7407142"/>
              <a:chExt cx="710553" cy="733683"/>
            </a:xfrm>
            <a:solidFill>
              <a:srgbClr val="EBE862"/>
            </a:solidFill>
          </p:grpSpPr>
          <p:sp>
            <p:nvSpPr>
              <p:cNvPr id="53" name="Oval 92">
                <a:extLst>
                  <a:ext uri="{FF2B5EF4-FFF2-40B4-BE49-F238E27FC236}">
                    <a16:creationId xmlns:a16="http://schemas.microsoft.com/office/drawing/2014/main" id="{7D9B712B-8B34-F512-B19B-D7EACA4774AF}"/>
                  </a:ext>
                </a:extLst>
              </p:cNvPr>
              <p:cNvSpPr/>
              <p:nvPr/>
            </p:nvSpPr>
            <p:spPr>
              <a:xfrm>
                <a:off x="5267606" y="7407142"/>
                <a:ext cx="710553" cy="733683"/>
              </a:xfrm>
              <a:prstGeom prst="ellipse">
                <a:avLst/>
              </a:prstGeom>
              <a:solidFill>
                <a:srgbClr val="1F497D"/>
              </a:solidFill>
              <a:ln w="381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1050">
                  <a:solidFill>
                    <a:srgbClr val="FFFFFF"/>
                  </a:solidFill>
                  <a:latin typeface="+mj-lt"/>
                </a:endParaRPr>
              </a:p>
            </p:txBody>
          </p:sp>
          <p:sp>
            <p:nvSpPr>
              <p:cNvPr id="54" name="Oval 93">
                <a:extLst>
                  <a:ext uri="{FF2B5EF4-FFF2-40B4-BE49-F238E27FC236}">
                    <a16:creationId xmlns:a16="http://schemas.microsoft.com/office/drawing/2014/main" id="{DFF9A585-215A-7A70-E9C6-047EBB523A96}"/>
                  </a:ext>
                </a:extLst>
              </p:cNvPr>
              <p:cNvSpPr/>
              <p:nvPr/>
            </p:nvSpPr>
            <p:spPr>
              <a:xfrm>
                <a:off x="5334796" y="7493745"/>
                <a:ext cx="568443" cy="5869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1050">
                  <a:solidFill>
                    <a:srgbClr val="FFFFFF"/>
                  </a:solidFill>
                  <a:latin typeface="+mj-lt"/>
                </a:endParaRPr>
              </a:p>
            </p:txBody>
          </p:sp>
        </p:grpSp>
        <p:sp>
          <p:nvSpPr>
            <p:cNvPr id="33" name="Google Shape;714;p27">
              <a:extLst>
                <a:ext uri="{FF2B5EF4-FFF2-40B4-BE49-F238E27FC236}">
                  <a16:creationId xmlns:a16="http://schemas.microsoft.com/office/drawing/2014/main" id="{C93163CD-5855-FE2C-D794-DE40FA058E99}"/>
                </a:ext>
              </a:extLst>
            </p:cNvPr>
            <p:cNvSpPr/>
            <p:nvPr/>
          </p:nvSpPr>
          <p:spPr>
            <a:xfrm>
              <a:off x="5119849" y="3573307"/>
              <a:ext cx="404455" cy="899509"/>
            </a:xfrm>
            <a:custGeom>
              <a:avLst/>
              <a:gdLst/>
              <a:ahLst/>
              <a:cxnLst/>
              <a:rect l="l" t="t" r="r" b="b"/>
              <a:pathLst>
                <a:path w="15137" h="47710" extrusionOk="0">
                  <a:moveTo>
                    <a:pt x="7434" y="0"/>
                  </a:moveTo>
                  <a:cubicBezTo>
                    <a:pt x="6916" y="0"/>
                    <a:pt x="4916" y="194"/>
                    <a:pt x="5563" y="3252"/>
                  </a:cubicBezTo>
                  <a:cubicBezTo>
                    <a:pt x="5524" y="3229"/>
                    <a:pt x="5482" y="3219"/>
                    <a:pt x="5440" y="3219"/>
                  </a:cubicBezTo>
                  <a:cubicBezTo>
                    <a:pt x="5372" y="3219"/>
                    <a:pt x="5308" y="3245"/>
                    <a:pt x="5270" y="3283"/>
                  </a:cubicBezTo>
                  <a:cubicBezTo>
                    <a:pt x="5208" y="3345"/>
                    <a:pt x="5177" y="3445"/>
                    <a:pt x="5138" y="3507"/>
                  </a:cubicBezTo>
                  <a:cubicBezTo>
                    <a:pt x="5138" y="3730"/>
                    <a:pt x="5177" y="3962"/>
                    <a:pt x="5300" y="4116"/>
                  </a:cubicBezTo>
                  <a:cubicBezTo>
                    <a:pt x="5401" y="4309"/>
                    <a:pt x="5563" y="4440"/>
                    <a:pt x="5787" y="4502"/>
                  </a:cubicBezTo>
                  <a:cubicBezTo>
                    <a:pt x="5949" y="4826"/>
                    <a:pt x="6203" y="5181"/>
                    <a:pt x="6458" y="5466"/>
                  </a:cubicBezTo>
                  <a:cubicBezTo>
                    <a:pt x="6427" y="5698"/>
                    <a:pt x="6396" y="5891"/>
                    <a:pt x="6334" y="6114"/>
                  </a:cubicBezTo>
                  <a:cubicBezTo>
                    <a:pt x="6203" y="6662"/>
                    <a:pt x="5686" y="7048"/>
                    <a:pt x="5177" y="7333"/>
                  </a:cubicBezTo>
                  <a:cubicBezTo>
                    <a:pt x="4884" y="7495"/>
                    <a:pt x="4598" y="7626"/>
                    <a:pt x="4274" y="7750"/>
                  </a:cubicBezTo>
                  <a:cubicBezTo>
                    <a:pt x="3534" y="8012"/>
                    <a:pt x="2670" y="8298"/>
                    <a:pt x="2122" y="8938"/>
                  </a:cubicBezTo>
                  <a:cubicBezTo>
                    <a:pt x="1736" y="9393"/>
                    <a:pt x="1543" y="9972"/>
                    <a:pt x="1412" y="10581"/>
                  </a:cubicBezTo>
                  <a:cubicBezTo>
                    <a:pt x="1188" y="11638"/>
                    <a:pt x="1127" y="12734"/>
                    <a:pt x="1188" y="13798"/>
                  </a:cubicBezTo>
                  <a:cubicBezTo>
                    <a:pt x="448" y="15241"/>
                    <a:pt x="162" y="16977"/>
                    <a:pt x="162" y="18620"/>
                  </a:cubicBezTo>
                  <a:cubicBezTo>
                    <a:pt x="124" y="20225"/>
                    <a:pt x="317" y="21860"/>
                    <a:pt x="193" y="23473"/>
                  </a:cubicBezTo>
                  <a:cubicBezTo>
                    <a:pt x="162" y="23920"/>
                    <a:pt x="0" y="24337"/>
                    <a:pt x="0" y="24753"/>
                  </a:cubicBezTo>
                  <a:cubicBezTo>
                    <a:pt x="31" y="25209"/>
                    <a:pt x="93" y="25656"/>
                    <a:pt x="317" y="26073"/>
                  </a:cubicBezTo>
                  <a:cubicBezTo>
                    <a:pt x="548" y="26458"/>
                    <a:pt x="895" y="26782"/>
                    <a:pt x="1320" y="26913"/>
                  </a:cubicBezTo>
                  <a:cubicBezTo>
                    <a:pt x="1350" y="26944"/>
                    <a:pt x="1412" y="26944"/>
                    <a:pt x="1443" y="26944"/>
                  </a:cubicBezTo>
                  <a:cubicBezTo>
                    <a:pt x="1474" y="26913"/>
                    <a:pt x="1474" y="26813"/>
                    <a:pt x="1474" y="26751"/>
                  </a:cubicBezTo>
                  <a:cubicBezTo>
                    <a:pt x="1443" y="26559"/>
                    <a:pt x="1320" y="26397"/>
                    <a:pt x="1219" y="26204"/>
                  </a:cubicBezTo>
                  <a:cubicBezTo>
                    <a:pt x="1088" y="26042"/>
                    <a:pt x="965" y="25880"/>
                    <a:pt x="895" y="25687"/>
                  </a:cubicBezTo>
                  <a:cubicBezTo>
                    <a:pt x="834" y="25494"/>
                    <a:pt x="803" y="25239"/>
                    <a:pt x="934" y="25047"/>
                  </a:cubicBezTo>
                  <a:cubicBezTo>
                    <a:pt x="996" y="24985"/>
                    <a:pt x="1057" y="24915"/>
                    <a:pt x="1158" y="24915"/>
                  </a:cubicBezTo>
                  <a:cubicBezTo>
                    <a:pt x="1281" y="24915"/>
                    <a:pt x="1381" y="25077"/>
                    <a:pt x="1412" y="25209"/>
                  </a:cubicBezTo>
                  <a:cubicBezTo>
                    <a:pt x="1443" y="25371"/>
                    <a:pt x="1443" y="25563"/>
                    <a:pt x="1381" y="25756"/>
                  </a:cubicBezTo>
                  <a:cubicBezTo>
                    <a:pt x="1350" y="25818"/>
                    <a:pt x="1350" y="25880"/>
                    <a:pt x="1350" y="25949"/>
                  </a:cubicBezTo>
                  <a:cubicBezTo>
                    <a:pt x="1320" y="26011"/>
                    <a:pt x="1350" y="26073"/>
                    <a:pt x="1381" y="26103"/>
                  </a:cubicBezTo>
                  <a:lnTo>
                    <a:pt x="1412" y="26142"/>
                  </a:lnTo>
                  <a:cubicBezTo>
                    <a:pt x="1428" y="26150"/>
                    <a:pt x="1449" y="26154"/>
                    <a:pt x="1473" y="26154"/>
                  </a:cubicBezTo>
                  <a:cubicBezTo>
                    <a:pt x="1538" y="26154"/>
                    <a:pt x="1621" y="26124"/>
                    <a:pt x="1667" y="26073"/>
                  </a:cubicBezTo>
                  <a:cubicBezTo>
                    <a:pt x="1736" y="26011"/>
                    <a:pt x="1767" y="25911"/>
                    <a:pt x="1767" y="25849"/>
                  </a:cubicBezTo>
                  <a:cubicBezTo>
                    <a:pt x="1860" y="25463"/>
                    <a:pt x="1767" y="25108"/>
                    <a:pt x="1667" y="24753"/>
                  </a:cubicBezTo>
                  <a:cubicBezTo>
                    <a:pt x="1605" y="24437"/>
                    <a:pt x="1543" y="24082"/>
                    <a:pt x="1543" y="23758"/>
                  </a:cubicBezTo>
                  <a:cubicBezTo>
                    <a:pt x="1512" y="23504"/>
                    <a:pt x="1543" y="23280"/>
                    <a:pt x="1605" y="23056"/>
                  </a:cubicBezTo>
                  <a:cubicBezTo>
                    <a:pt x="1929" y="21829"/>
                    <a:pt x="1991" y="20549"/>
                    <a:pt x="2407" y="19322"/>
                  </a:cubicBezTo>
                  <a:cubicBezTo>
                    <a:pt x="2863" y="18103"/>
                    <a:pt x="3086" y="16784"/>
                    <a:pt x="3086" y="15496"/>
                  </a:cubicBezTo>
                  <a:cubicBezTo>
                    <a:pt x="3117" y="14794"/>
                    <a:pt x="3279" y="14084"/>
                    <a:pt x="3503" y="13413"/>
                  </a:cubicBezTo>
                  <a:cubicBezTo>
                    <a:pt x="4143" y="14763"/>
                    <a:pt x="4213" y="16306"/>
                    <a:pt x="4274" y="17810"/>
                  </a:cubicBezTo>
                  <a:cubicBezTo>
                    <a:pt x="4336" y="19291"/>
                    <a:pt x="4020" y="20742"/>
                    <a:pt x="3727" y="22215"/>
                  </a:cubicBezTo>
                  <a:cubicBezTo>
                    <a:pt x="3403" y="23727"/>
                    <a:pt x="3595" y="25270"/>
                    <a:pt x="3889" y="26782"/>
                  </a:cubicBezTo>
                  <a:cubicBezTo>
                    <a:pt x="4143" y="28325"/>
                    <a:pt x="4467" y="29837"/>
                    <a:pt x="4436" y="31380"/>
                  </a:cubicBezTo>
                  <a:cubicBezTo>
                    <a:pt x="4367" y="33695"/>
                    <a:pt x="4051" y="36009"/>
                    <a:pt x="4598" y="38293"/>
                  </a:cubicBezTo>
                  <a:cubicBezTo>
                    <a:pt x="4915" y="39736"/>
                    <a:pt x="5563" y="41116"/>
                    <a:pt x="5817" y="42598"/>
                  </a:cubicBezTo>
                  <a:cubicBezTo>
                    <a:pt x="6010" y="43693"/>
                    <a:pt x="5787" y="44850"/>
                    <a:pt x="5239" y="45846"/>
                  </a:cubicBezTo>
                  <a:cubicBezTo>
                    <a:pt x="5077" y="46131"/>
                    <a:pt x="4853" y="46455"/>
                    <a:pt x="4884" y="46810"/>
                  </a:cubicBezTo>
                  <a:cubicBezTo>
                    <a:pt x="4946" y="47065"/>
                    <a:pt x="5108" y="47257"/>
                    <a:pt x="5300" y="47389"/>
                  </a:cubicBezTo>
                  <a:cubicBezTo>
                    <a:pt x="5493" y="47481"/>
                    <a:pt x="5717" y="47551"/>
                    <a:pt x="5949" y="47612"/>
                  </a:cubicBezTo>
                  <a:cubicBezTo>
                    <a:pt x="6145" y="47665"/>
                    <a:pt x="6353" y="47710"/>
                    <a:pt x="6550" y="47710"/>
                  </a:cubicBezTo>
                  <a:cubicBezTo>
                    <a:pt x="6702" y="47710"/>
                    <a:pt x="6847" y="47683"/>
                    <a:pt x="6975" y="47612"/>
                  </a:cubicBezTo>
                  <a:cubicBezTo>
                    <a:pt x="7167" y="47481"/>
                    <a:pt x="7299" y="47227"/>
                    <a:pt x="7329" y="47003"/>
                  </a:cubicBezTo>
                  <a:cubicBezTo>
                    <a:pt x="7360" y="46779"/>
                    <a:pt x="7329" y="46548"/>
                    <a:pt x="7299" y="46293"/>
                  </a:cubicBezTo>
                  <a:cubicBezTo>
                    <a:pt x="7167" y="45136"/>
                    <a:pt x="7106" y="43948"/>
                    <a:pt x="7067" y="42760"/>
                  </a:cubicBezTo>
                  <a:cubicBezTo>
                    <a:pt x="7036" y="41502"/>
                    <a:pt x="6782" y="40345"/>
                    <a:pt x="6913" y="39126"/>
                  </a:cubicBezTo>
                  <a:cubicBezTo>
                    <a:pt x="7005" y="37907"/>
                    <a:pt x="7167" y="36680"/>
                    <a:pt x="7137" y="35462"/>
                  </a:cubicBezTo>
                  <a:cubicBezTo>
                    <a:pt x="7106" y="35076"/>
                    <a:pt x="7067" y="34690"/>
                    <a:pt x="7005" y="34304"/>
                  </a:cubicBezTo>
                  <a:cubicBezTo>
                    <a:pt x="6874" y="33502"/>
                    <a:pt x="6913" y="32661"/>
                    <a:pt x="7106" y="31859"/>
                  </a:cubicBezTo>
                  <a:cubicBezTo>
                    <a:pt x="7422" y="30347"/>
                    <a:pt x="7553" y="28804"/>
                    <a:pt x="7491" y="27261"/>
                  </a:cubicBezTo>
                  <a:cubicBezTo>
                    <a:pt x="7491" y="27037"/>
                    <a:pt x="7453" y="26751"/>
                    <a:pt x="7584" y="26528"/>
                  </a:cubicBezTo>
                  <a:cubicBezTo>
                    <a:pt x="7684" y="26751"/>
                    <a:pt x="7646" y="27037"/>
                    <a:pt x="7646" y="27261"/>
                  </a:cubicBezTo>
                  <a:cubicBezTo>
                    <a:pt x="7584" y="28804"/>
                    <a:pt x="7746" y="30347"/>
                    <a:pt x="8032" y="31859"/>
                  </a:cubicBezTo>
                  <a:cubicBezTo>
                    <a:pt x="8224" y="32661"/>
                    <a:pt x="8263" y="33502"/>
                    <a:pt x="8132" y="34304"/>
                  </a:cubicBezTo>
                  <a:cubicBezTo>
                    <a:pt x="8070" y="34690"/>
                    <a:pt x="8032" y="35076"/>
                    <a:pt x="8001" y="35462"/>
                  </a:cubicBezTo>
                  <a:cubicBezTo>
                    <a:pt x="7970" y="36680"/>
                    <a:pt x="8132" y="37907"/>
                    <a:pt x="8224" y="39126"/>
                  </a:cubicBezTo>
                  <a:cubicBezTo>
                    <a:pt x="8356" y="40345"/>
                    <a:pt x="8101" y="41502"/>
                    <a:pt x="8070" y="42760"/>
                  </a:cubicBezTo>
                  <a:cubicBezTo>
                    <a:pt x="8032" y="43948"/>
                    <a:pt x="7970" y="45136"/>
                    <a:pt x="7839" y="46293"/>
                  </a:cubicBezTo>
                  <a:cubicBezTo>
                    <a:pt x="7808" y="46548"/>
                    <a:pt x="7777" y="46779"/>
                    <a:pt x="7808" y="47003"/>
                  </a:cubicBezTo>
                  <a:cubicBezTo>
                    <a:pt x="7877" y="47227"/>
                    <a:pt x="7970" y="47481"/>
                    <a:pt x="8163" y="47612"/>
                  </a:cubicBezTo>
                  <a:cubicBezTo>
                    <a:pt x="8290" y="47683"/>
                    <a:pt x="8435" y="47710"/>
                    <a:pt x="8587" y="47710"/>
                  </a:cubicBezTo>
                  <a:cubicBezTo>
                    <a:pt x="8784" y="47710"/>
                    <a:pt x="8993" y="47665"/>
                    <a:pt x="9189" y="47612"/>
                  </a:cubicBezTo>
                  <a:cubicBezTo>
                    <a:pt x="9420" y="47551"/>
                    <a:pt x="9644" y="47481"/>
                    <a:pt x="9837" y="47389"/>
                  </a:cubicBezTo>
                  <a:cubicBezTo>
                    <a:pt x="10030" y="47257"/>
                    <a:pt x="10223" y="47065"/>
                    <a:pt x="10253" y="46810"/>
                  </a:cubicBezTo>
                  <a:cubicBezTo>
                    <a:pt x="10315" y="46455"/>
                    <a:pt x="10061" y="46131"/>
                    <a:pt x="9899" y="45846"/>
                  </a:cubicBezTo>
                  <a:cubicBezTo>
                    <a:pt x="9351" y="44850"/>
                    <a:pt x="9127" y="43693"/>
                    <a:pt x="9320" y="42598"/>
                  </a:cubicBezTo>
                  <a:cubicBezTo>
                    <a:pt x="9574" y="41116"/>
                    <a:pt x="10223" y="39736"/>
                    <a:pt x="10539" y="38293"/>
                  </a:cubicBezTo>
                  <a:cubicBezTo>
                    <a:pt x="11087" y="36009"/>
                    <a:pt x="10770" y="33695"/>
                    <a:pt x="10701" y="31380"/>
                  </a:cubicBezTo>
                  <a:cubicBezTo>
                    <a:pt x="10670" y="29837"/>
                    <a:pt x="10994" y="28325"/>
                    <a:pt x="11279" y="26782"/>
                  </a:cubicBezTo>
                  <a:cubicBezTo>
                    <a:pt x="11542" y="25270"/>
                    <a:pt x="11735" y="23727"/>
                    <a:pt x="11441" y="22215"/>
                  </a:cubicBezTo>
                  <a:cubicBezTo>
                    <a:pt x="11117" y="20742"/>
                    <a:pt x="10801" y="19291"/>
                    <a:pt x="10863" y="17810"/>
                  </a:cubicBezTo>
                  <a:cubicBezTo>
                    <a:pt x="10925" y="16306"/>
                    <a:pt x="10994" y="14763"/>
                    <a:pt x="11634" y="13413"/>
                  </a:cubicBezTo>
                  <a:cubicBezTo>
                    <a:pt x="11858" y="14084"/>
                    <a:pt x="12051" y="14794"/>
                    <a:pt x="12051" y="15496"/>
                  </a:cubicBezTo>
                  <a:cubicBezTo>
                    <a:pt x="12051" y="16784"/>
                    <a:pt x="12275" y="18103"/>
                    <a:pt x="12730" y="19322"/>
                  </a:cubicBezTo>
                  <a:cubicBezTo>
                    <a:pt x="13146" y="20549"/>
                    <a:pt x="13208" y="21829"/>
                    <a:pt x="13532" y="23056"/>
                  </a:cubicBezTo>
                  <a:cubicBezTo>
                    <a:pt x="13594" y="23280"/>
                    <a:pt x="13625" y="23504"/>
                    <a:pt x="13594" y="23758"/>
                  </a:cubicBezTo>
                  <a:cubicBezTo>
                    <a:pt x="13594" y="24082"/>
                    <a:pt x="13532" y="24437"/>
                    <a:pt x="13470" y="24753"/>
                  </a:cubicBezTo>
                  <a:cubicBezTo>
                    <a:pt x="13370" y="25108"/>
                    <a:pt x="13278" y="25463"/>
                    <a:pt x="13370" y="25849"/>
                  </a:cubicBezTo>
                  <a:cubicBezTo>
                    <a:pt x="13370" y="25911"/>
                    <a:pt x="13401" y="26011"/>
                    <a:pt x="13470" y="26073"/>
                  </a:cubicBezTo>
                  <a:cubicBezTo>
                    <a:pt x="13516" y="26124"/>
                    <a:pt x="13599" y="26154"/>
                    <a:pt x="13665" y="26154"/>
                  </a:cubicBezTo>
                  <a:cubicBezTo>
                    <a:pt x="13688" y="26154"/>
                    <a:pt x="13709" y="26150"/>
                    <a:pt x="13725" y="26142"/>
                  </a:cubicBezTo>
                  <a:lnTo>
                    <a:pt x="13756" y="26103"/>
                  </a:lnTo>
                  <a:cubicBezTo>
                    <a:pt x="13787" y="26073"/>
                    <a:pt x="13818" y="26011"/>
                    <a:pt x="13818" y="25949"/>
                  </a:cubicBezTo>
                  <a:cubicBezTo>
                    <a:pt x="13787" y="25880"/>
                    <a:pt x="13787" y="25818"/>
                    <a:pt x="13756" y="25756"/>
                  </a:cubicBezTo>
                  <a:cubicBezTo>
                    <a:pt x="13725" y="25563"/>
                    <a:pt x="13694" y="25371"/>
                    <a:pt x="13725" y="25209"/>
                  </a:cubicBezTo>
                  <a:cubicBezTo>
                    <a:pt x="13756" y="25077"/>
                    <a:pt x="13856" y="24915"/>
                    <a:pt x="14011" y="24915"/>
                  </a:cubicBezTo>
                  <a:cubicBezTo>
                    <a:pt x="14080" y="24915"/>
                    <a:pt x="14142" y="24985"/>
                    <a:pt x="14203" y="25047"/>
                  </a:cubicBezTo>
                  <a:cubicBezTo>
                    <a:pt x="14335" y="25239"/>
                    <a:pt x="14304" y="25494"/>
                    <a:pt x="14242" y="25687"/>
                  </a:cubicBezTo>
                  <a:cubicBezTo>
                    <a:pt x="14173" y="25880"/>
                    <a:pt x="14049" y="26042"/>
                    <a:pt x="13918" y="26204"/>
                  </a:cubicBezTo>
                  <a:cubicBezTo>
                    <a:pt x="13818" y="26397"/>
                    <a:pt x="13694" y="26559"/>
                    <a:pt x="13663" y="26751"/>
                  </a:cubicBezTo>
                  <a:cubicBezTo>
                    <a:pt x="13663" y="26813"/>
                    <a:pt x="13663" y="26913"/>
                    <a:pt x="13694" y="26944"/>
                  </a:cubicBezTo>
                  <a:cubicBezTo>
                    <a:pt x="13725" y="26944"/>
                    <a:pt x="13787" y="26944"/>
                    <a:pt x="13818" y="26913"/>
                  </a:cubicBezTo>
                  <a:cubicBezTo>
                    <a:pt x="14242" y="26782"/>
                    <a:pt x="14589" y="26458"/>
                    <a:pt x="14821" y="26073"/>
                  </a:cubicBezTo>
                  <a:cubicBezTo>
                    <a:pt x="15044" y="25656"/>
                    <a:pt x="15106" y="25209"/>
                    <a:pt x="15137" y="24753"/>
                  </a:cubicBezTo>
                  <a:cubicBezTo>
                    <a:pt x="15137" y="24337"/>
                    <a:pt x="14975" y="23920"/>
                    <a:pt x="14944" y="23473"/>
                  </a:cubicBezTo>
                  <a:cubicBezTo>
                    <a:pt x="14821" y="21860"/>
                    <a:pt x="15013" y="20225"/>
                    <a:pt x="14975" y="18620"/>
                  </a:cubicBezTo>
                  <a:cubicBezTo>
                    <a:pt x="14975" y="16977"/>
                    <a:pt x="14689" y="15241"/>
                    <a:pt x="13949" y="13798"/>
                  </a:cubicBezTo>
                  <a:cubicBezTo>
                    <a:pt x="14011" y="12734"/>
                    <a:pt x="13949" y="11638"/>
                    <a:pt x="13725" y="10581"/>
                  </a:cubicBezTo>
                  <a:cubicBezTo>
                    <a:pt x="13594" y="9972"/>
                    <a:pt x="13401" y="9393"/>
                    <a:pt x="13015" y="8938"/>
                  </a:cubicBezTo>
                  <a:cubicBezTo>
                    <a:pt x="12468" y="8298"/>
                    <a:pt x="11604" y="8012"/>
                    <a:pt x="10863" y="7750"/>
                  </a:cubicBezTo>
                  <a:cubicBezTo>
                    <a:pt x="10539" y="7626"/>
                    <a:pt x="10253" y="7495"/>
                    <a:pt x="9960" y="7333"/>
                  </a:cubicBezTo>
                  <a:cubicBezTo>
                    <a:pt x="9451" y="7048"/>
                    <a:pt x="8934" y="6662"/>
                    <a:pt x="8803" y="6114"/>
                  </a:cubicBezTo>
                  <a:cubicBezTo>
                    <a:pt x="8741" y="5891"/>
                    <a:pt x="8710" y="5698"/>
                    <a:pt x="8680" y="5466"/>
                  </a:cubicBezTo>
                  <a:cubicBezTo>
                    <a:pt x="8934" y="5181"/>
                    <a:pt x="9189" y="4826"/>
                    <a:pt x="9382" y="4502"/>
                  </a:cubicBezTo>
                  <a:cubicBezTo>
                    <a:pt x="9574" y="4440"/>
                    <a:pt x="9737" y="4309"/>
                    <a:pt x="9837" y="4116"/>
                  </a:cubicBezTo>
                  <a:cubicBezTo>
                    <a:pt x="9960" y="3962"/>
                    <a:pt x="9999" y="3730"/>
                    <a:pt x="9999" y="3507"/>
                  </a:cubicBezTo>
                  <a:cubicBezTo>
                    <a:pt x="9960" y="3445"/>
                    <a:pt x="9960" y="3345"/>
                    <a:pt x="9868" y="3283"/>
                  </a:cubicBezTo>
                  <a:cubicBezTo>
                    <a:pt x="9830" y="3245"/>
                    <a:pt x="9765" y="3219"/>
                    <a:pt x="9697" y="3219"/>
                  </a:cubicBezTo>
                  <a:cubicBezTo>
                    <a:pt x="9656" y="3219"/>
                    <a:pt x="9613" y="3229"/>
                    <a:pt x="9574" y="3252"/>
                  </a:cubicBezTo>
                  <a:cubicBezTo>
                    <a:pt x="10248" y="194"/>
                    <a:pt x="8228" y="0"/>
                    <a:pt x="7705" y="0"/>
                  </a:cubicBezTo>
                  <a:cubicBezTo>
                    <a:pt x="7629" y="0"/>
                    <a:pt x="7584" y="4"/>
                    <a:pt x="7584" y="4"/>
                  </a:cubicBezTo>
                  <a:lnTo>
                    <a:pt x="7553" y="4"/>
                  </a:lnTo>
                  <a:cubicBezTo>
                    <a:pt x="7553" y="4"/>
                    <a:pt x="7509" y="0"/>
                    <a:pt x="7434" y="0"/>
                  </a:cubicBezTo>
                  <a:close/>
                </a:path>
              </a:pathLst>
            </a:custGeom>
            <a:solidFill>
              <a:srgbClr val="1F497D"/>
            </a:solidFill>
            <a:ln>
              <a:noFill/>
            </a:ln>
            <a:effectLst/>
          </p:spPr>
          <p:txBody>
            <a:bodyPr spcFirstLastPara="1" wrap="square" lIns="68569" tIns="68569" rIns="68569" bIns="68569" anchor="ctr" anchorCtr="0">
              <a:noAutofit/>
            </a:bodyPr>
            <a:lstStyle/>
            <a:p>
              <a:pPr defTabSz="914333">
                <a:defRPr/>
              </a:pPr>
              <a:endParaRPr sz="1000">
                <a:solidFill>
                  <a:srgbClr val="7A00E6">
                    <a:lumMod val="50000"/>
                  </a:srgbClr>
                </a:solidFill>
                <a:latin typeface="+mj-lt"/>
                <a:ea typeface="Verdana" panose="020B0604030504040204" pitchFamily="34" charset="0"/>
              </a:endParaRPr>
            </a:p>
          </p:txBody>
        </p:sp>
        <p:grpSp>
          <p:nvGrpSpPr>
            <p:cNvPr id="34" name="Group 357">
              <a:extLst>
                <a:ext uri="{FF2B5EF4-FFF2-40B4-BE49-F238E27FC236}">
                  <a16:creationId xmlns:a16="http://schemas.microsoft.com/office/drawing/2014/main" id="{6FE0F580-1229-EAB9-281B-5F7C5EB753BB}"/>
                </a:ext>
              </a:extLst>
            </p:cNvPr>
            <p:cNvGrpSpPr/>
            <p:nvPr/>
          </p:nvGrpSpPr>
          <p:grpSpPr>
            <a:xfrm>
              <a:off x="4746516" y="4020334"/>
              <a:ext cx="457515" cy="440238"/>
              <a:chOff x="4088828" y="4133762"/>
              <a:chExt cx="538963" cy="542602"/>
            </a:xfrm>
          </p:grpSpPr>
          <p:grpSp>
            <p:nvGrpSpPr>
              <p:cNvPr id="36" name="Group 331">
                <a:extLst>
                  <a:ext uri="{FF2B5EF4-FFF2-40B4-BE49-F238E27FC236}">
                    <a16:creationId xmlns:a16="http://schemas.microsoft.com/office/drawing/2014/main" id="{EBF5FE19-F6F9-872C-59DE-6407ADCC0229}"/>
                  </a:ext>
                </a:extLst>
              </p:cNvPr>
              <p:cNvGrpSpPr/>
              <p:nvPr/>
            </p:nvGrpSpPr>
            <p:grpSpPr>
              <a:xfrm>
                <a:off x="4088828" y="4133762"/>
                <a:ext cx="538963" cy="542602"/>
                <a:chOff x="7701984" y="1142415"/>
                <a:chExt cx="538963" cy="542602"/>
              </a:xfrm>
            </p:grpSpPr>
            <p:sp>
              <p:nvSpPr>
                <p:cNvPr id="41" name="Oval 4">
                  <a:extLst>
                    <a:ext uri="{FF2B5EF4-FFF2-40B4-BE49-F238E27FC236}">
                      <a16:creationId xmlns:a16="http://schemas.microsoft.com/office/drawing/2014/main" id="{0962FEEE-863E-F04F-FE02-B72A45F8475F}"/>
                    </a:ext>
                  </a:extLst>
                </p:cNvPr>
                <p:cNvSpPr/>
                <p:nvPr/>
              </p:nvSpPr>
              <p:spPr>
                <a:xfrm>
                  <a:off x="7701984" y="1142415"/>
                  <a:ext cx="538963" cy="542602"/>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3">
                    <a:defRPr/>
                  </a:pPr>
                  <a:endParaRPr lang="en-GB" sz="1000">
                    <a:solidFill>
                      <a:srgbClr val="FFFFFF"/>
                    </a:solidFill>
                    <a:latin typeface="+mj-lt"/>
                  </a:endParaRPr>
                </a:p>
              </p:txBody>
            </p:sp>
            <p:grpSp>
              <p:nvGrpSpPr>
                <p:cNvPr id="42" name="Groupe 59">
                  <a:extLst>
                    <a:ext uri="{FF2B5EF4-FFF2-40B4-BE49-F238E27FC236}">
                      <a16:creationId xmlns:a16="http://schemas.microsoft.com/office/drawing/2014/main" id="{7F3C4193-A049-ABC5-F1D6-D8A07ECB5ECF}"/>
                    </a:ext>
                  </a:extLst>
                </p:cNvPr>
                <p:cNvGrpSpPr/>
                <p:nvPr/>
              </p:nvGrpSpPr>
              <p:grpSpPr>
                <a:xfrm>
                  <a:off x="7805241" y="1232334"/>
                  <a:ext cx="326994" cy="346743"/>
                  <a:chOff x="3684748" y="920083"/>
                  <a:chExt cx="3803419" cy="3414655"/>
                </a:xfrm>
              </p:grpSpPr>
              <p:sp>
                <p:nvSpPr>
                  <p:cNvPr id="43" name="Rectangle : coins arrondis 10">
                    <a:extLst>
                      <a:ext uri="{FF2B5EF4-FFF2-40B4-BE49-F238E27FC236}">
                        <a16:creationId xmlns:a16="http://schemas.microsoft.com/office/drawing/2014/main" id="{E39C6BB5-356C-6017-1CB7-F275980CC6C7}"/>
                      </a:ext>
                    </a:extLst>
                  </p:cNvPr>
                  <p:cNvSpPr/>
                  <p:nvPr/>
                </p:nvSpPr>
                <p:spPr>
                  <a:xfrm rot="11310932" flipV="1">
                    <a:off x="3684748" y="1614332"/>
                    <a:ext cx="3742332" cy="2720406"/>
                  </a:xfrm>
                  <a:prstGeom prst="roundRect">
                    <a:avLst>
                      <a:gd name="adj" fmla="val 28616"/>
                    </a:avLst>
                  </a:prstGeom>
                  <a:blipFill>
                    <a:blip r:embed="rId4"/>
                    <a:tile tx="0" ty="0" sx="100000" sy="100000" flip="none" algn="tl"/>
                  </a:blipFill>
                  <a:ln>
                    <a:noFill/>
                  </a:ln>
                  <a:scene3d>
                    <a:camera prst="isometricTopUp"/>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55">
                      <a:defRPr/>
                    </a:pPr>
                    <a:endParaRPr lang="fr-FR" sz="1000">
                      <a:solidFill>
                        <a:prstClr val="white"/>
                      </a:solidFill>
                      <a:latin typeface="+mj-lt"/>
                    </a:endParaRPr>
                  </a:p>
                </p:txBody>
              </p:sp>
              <p:grpSp>
                <p:nvGrpSpPr>
                  <p:cNvPr id="44" name="Groupe 12">
                    <a:extLst>
                      <a:ext uri="{FF2B5EF4-FFF2-40B4-BE49-F238E27FC236}">
                        <a16:creationId xmlns:a16="http://schemas.microsoft.com/office/drawing/2014/main" id="{840A4157-6E0D-C197-9E45-91053FBA358A}"/>
                      </a:ext>
                    </a:extLst>
                  </p:cNvPr>
                  <p:cNvGrpSpPr/>
                  <p:nvPr/>
                </p:nvGrpSpPr>
                <p:grpSpPr>
                  <a:xfrm>
                    <a:off x="4007424" y="920083"/>
                    <a:ext cx="3480743" cy="1722879"/>
                    <a:chOff x="883078" y="1956031"/>
                    <a:chExt cx="2615906" cy="1661996"/>
                  </a:xfrm>
                </p:grpSpPr>
                <p:grpSp>
                  <p:nvGrpSpPr>
                    <p:cNvPr id="45" name="Groupe 26">
                      <a:extLst>
                        <a:ext uri="{FF2B5EF4-FFF2-40B4-BE49-F238E27FC236}">
                          <a16:creationId xmlns:a16="http://schemas.microsoft.com/office/drawing/2014/main" id="{5E11F055-FA14-08AF-486B-1F949FFE54ED}"/>
                        </a:ext>
                      </a:extLst>
                    </p:cNvPr>
                    <p:cNvGrpSpPr/>
                    <p:nvPr/>
                  </p:nvGrpSpPr>
                  <p:grpSpPr>
                    <a:xfrm>
                      <a:off x="883078" y="1956031"/>
                      <a:ext cx="2615906" cy="1661996"/>
                      <a:chOff x="888229" y="1952625"/>
                      <a:chExt cx="2615906" cy="1661996"/>
                    </a:xfrm>
                    <a:solidFill>
                      <a:schemeClr val="accent1">
                        <a:lumMod val="50000"/>
                        <a:lumOff val="50000"/>
                      </a:schemeClr>
                    </a:solidFill>
                  </p:grpSpPr>
                  <p:sp>
                    <p:nvSpPr>
                      <p:cNvPr id="49" name="Ellipse 32">
                        <a:extLst>
                          <a:ext uri="{FF2B5EF4-FFF2-40B4-BE49-F238E27FC236}">
                            <a16:creationId xmlns:a16="http://schemas.microsoft.com/office/drawing/2014/main" id="{CEF1175C-4639-422E-143A-1E8F80D0598D}"/>
                          </a:ext>
                        </a:extLst>
                      </p:cNvPr>
                      <p:cNvSpPr/>
                      <p:nvPr/>
                    </p:nvSpPr>
                    <p:spPr>
                      <a:xfrm>
                        <a:off x="888229" y="1952625"/>
                        <a:ext cx="1626371" cy="1314450"/>
                      </a:xfrm>
                      <a:prstGeom prst="ellipse">
                        <a:avLst/>
                      </a:prstGeom>
                      <a:grpFill/>
                      <a:ln>
                        <a:noFill/>
                      </a:ln>
                      <a:scene3d>
                        <a:camera prst="orthographicFront"/>
                        <a:lightRig rig="freezing" dir="t"/>
                      </a:scene3d>
                      <a:sp3d prstMaterial="flat">
                        <a:contourClr>
                          <a:schemeClr val="accent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55">
                          <a:defRPr/>
                        </a:pPr>
                        <a:endParaRPr lang="fr-FR" sz="1000">
                          <a:solidFill>
                            <a:prstClr val="white"/>
                          </a:solidFill>
                          <a:latin typeface="+mj-lt"/>
                        </a:endParaRPr>
                      </a:p>
                    </p:txBody>
                  </p:sp>
                  <p:sp>
                    <p:nvSpPr>
                      <p:cNvPr id="50" name="Organigramme : Données stockées 33">
                        <a:extLst>
                          <a:ext uri="{FF2B5EF4-FFF2-40B4-BE49-F238E27FC236}">
                            <a16:creationId xmlns:a16="http://schemas.microsoft.com/office/drawing/2014/main" id="{5E900E13-C802-F77A-32D6-09F0C22A2FCC}"/>
                          </a:ext>
                        </a:extLst>
                      </p:cNvPr>
                      <p:cNvSpPr/>
                      <p:nvPr/>
                    </p:nvSpPr>
                    <p:spPr>
                      <a:xfrm rot="17284116">
                        <a:off x="2260335" y="1983329"/>
                        <a:ext cx="394229" cy="742950"/>
                      </a:xfrm>
                      <a:prstGeom prst="flowChartOnlineStorage">
                        <a:avLst/>
                      </a:prstGeom>
                      <a:grpFill/>
                      <a:ln>
                        <a:noFill/>
                      </a:ln>
                      <a:scene3d>
                        <a:camera prst="orthographicFront"/>
                        <a:lightRig rig="freezing" dir="t"/>
                      </a:scene3d>
                      <a:sp3d prstMaterial="flat">
                        <a:contourClr>
                          <a:schemeClr val="accent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55">
                          <a:defRPr/>
                        </a:pPr>
                        <a:endParaRPr lang="fr-FR" sz="1000">
                          <a:solidFill>
                            <a:prstClr val="white"/>
                          </a:solidFill>
                          <a:latin typeface="+mj-lt"/>
                        </a:endParaRPr>
                      </a:p>
                    </p:txBody>
                  </p:sp>
                  <p:sp>
                    <p:nvSpPr>
                      <p:cNvPr id="51" name="Ellipse 42">
                        <a:extLst>
                          <a:ext uri="{FF2B5EF4-FFF2-40B4-BE49-F238E27FC236}">
                            <a16:creationId xmlns:a16="http://schemas.microsoft.com/office/drawing/2014/main" id="{2C41F39E-1D4C-EE17-AEF3-C9E2CF043058}"/>
                          </a:ext>
                        </a:extLst>
                      </p:cNvPr>
                      <p:cNvSpPr/>
                      <p:nvPr/>
                    </p:nvSpPr>
                    <p:spPr>
                      <a:xfrm>
                        <a:off x="1877764" y="2300169"/>
                        <a:ext cx="1626371" cy="1314452"/>
                      </a:xfrm>
                      <a:prstGeom prst="ellipse">
                        <a:avLst/>
                      </a:prstGeom>
                      <a:grpFill/>
                      <a:ln>
                        <a:noFill/>
                      </a:ln>
                      <a:scene3d>
                        <a:camera prst="orthographicFront"/>
                        <a:lightRig rig="freezing" dir="t"/>
                      </a:scene3d>
                      <a:sp3d prstMaterial="flat">
                        <a:contourClr>
                          <a:schemeClr val="accent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55">
                          <a:defRPr/>
                        </a:pPr>
                        <a:endParaRPr lang="fr-FR" sz="1000">
                          <a:solidFill>
                            <a:prstClr val="white"/>
                          </a:solidFill>
                          <a:latin typeface="+mj-lt"/>
                        </a:endParaRPr>
                      </a:p>
                    </p:txBody>
                  </p:sp>
                  <p:sp>
                    <p:nvSpPr>
                      <p:cNvPr id="52" name="Organigramme : Données stockées 43">
                        <a:extLst>
                          <a:ext uri="{FF2B5EF4-FFF2-40B4-BE49-F238E27FC236}">
                            <a16:creationId xmlns:a16="http://schemas.microsoft.com/office/drawing/2014/main" id="{485083B7-B37B-B764-C569-76F5F6F591BA}"/>
                          </a:ext>
                        </a:extLst>
                      </p:cNvPr>
                      <p:cNvSpPr/>
                      <p:nvPr/>
                    </p:nvSpPr>
                    <p:spPr>
                      <a:xfrm rot="6518508">
                        <a:off x="1896954" y="2838335"/>
                        <a:ext cx="394229" cy="742950"/>
                      </a:xfrm>
                      <a:prstGeom prst="flowChartOnlineStorage">
                        <a:avLst/>
                      </a:prstGeom>
                      <a:grpFill/>
                      <a:ln>
                        <a:noFill/>
                      </a:ln>
                      <a:scene3d>
                        <a:camera prst="orthographicFront"/>
                        <a:lightRig rig="freezing" dir="t"/>
                      </a:scene3d>
                      <a:sp3d prstMaterial="flat">
                        <a:contourClr>
                          <a:schemeClr val="accent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55">
                          <a:defRPr/>
                        </a:pPr>
                        <a:endParaRPr lang="fr-FR" sz="1000">
                          <a:solidFill>
                            <a:prstClr val="white"/>
                          </a:solidFill>
                          <a:latin typeface="+mj-lt"/>
                        </a:endParaRPr>
                      </a:p>
                    </p:txBody>
                  </p:sp>
                </p:grpSp>
                <p:grpSp>
                  <p:nvGrpSpPr>
                    <p:cNvPr id="46" name="Groupe 27">
                      <a:extLst>
                        <a:ext uri="{FF2B5EF4-FFF2-40B4-BE49-F238E27FC236}">
                          <a16:creationId xmlns:a16="http://schemas.microsoft.com/office/drawing/2014/main" id="{4C4D4AE2-AE4F-9220-E996-CC944066B7BA}"/>
                        </a:ext>
                      </a:extLst>
                    </p:cNvPr>
                    <p:cNvGrpSpPr/>
                    <p:nvPr/>
                  </p:nvGrpSpPr>
                  <p:grpSpPr>
                    <a:xfrm>
                      <a:off x="1722594" y="2098621"/>
                      <a:ext cx="1106331" cy="1235908"/>
                      <a:chOff x="1722594" y="2144362"/>
                      <a:chExt cx="1106331" cy="1235908"/>
                    </a:xfrm>
                    <a:solidFill>
                      <a:schemeClr val="bg1">
                        <a:lumMod val="95000"/>
                      </a:schemeClr>
                    </a:solidFill>
                  </p:grpSpPr>
                  <p:sp>
                    <p:nvSpPr>
                      <p:cNvPr id="47" name="Organigramme : Données stockées 29">
                        <a:extLst>
                          <a:ext uri="{FF2B5EF4-FFF2-40B4-BE49-F238E27FC236}">
                            <a16:creationId xmlns:a16="http://schemas.microsoft.com/office/drawing/2014/main" id="{89517FD3-AB0E-E83A-4D6F-74299A845BDA}"/>
                          </a:ext>
                        </a:extLst>
                      </p:cNvPr>
                      <p:cNvSpPr/>
                      <p:nvPr/>
                    </p:nvSpPr>
                    <p:spPr>
                      <a:xfrm rot="17284116">
                        <a:off x="2260335" y="1970002"/>
                        <a:ext cx="394229" cy="742950"/>
                      </a:xfrm>
                      <a:prstGeom prst="flowChartOnlineStorage">
                        <a:avLst/>
                      </a:prstGeom>
                      <a:grpFill/>
                      <a:ln>
                        <a:noFill/>
                      </a:ln>
                      <a:scene3d>
                        <a:camera prst="orthographicFront"/>
                        <a:lightRig rig="freezing" dir="t"/>
                      </a:scene3d>
                      <a:sp3d prstMaterial="flat">
                        <a:contourClr>
                          <a:schemeClr val="accent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55">
                          <a:defRPr/>
                        </a:pPr>
                        <a:endParaRPr lang="fr-FR" sz="1000">
                          <a:solidFill>
                            <a:prstClr val="white"/>
                          </a:solidFill>
                          <a:latin typeface="+mj-lt"/>
                        </a:endParaRPr>
                      </a:p>
                    </p:txBody>
                  </p:sp>
                  <p:sp>
                    <p:nvSpPr>
                      <p:cNvPr id="48" name="Organigramme : Données stockées 31">
                        <a:extLst>
                          <a:ext uri="{FF2B5EF4-FFF2-40B4-BE49-F238E27FC236}">
                            <a16:creationId xmlns:a16="http://schemas.microsoft.com/office/drawing/2014/main" id="{DE6A2CE1-4034-7449-3C5D-4C743A09F7FF}"/>
                          </a:ext>
                        </a:extLst>
                      </p:cNvPr>
                      <p:cNvSpPr/>
                      <p:nvPr/>
                    </p:nvSpPr>
                    <p:spPr>
                      <a:xfrm rot="6721628">
                        <a:off x="1896954" y="2811681"/>
                        <a:ext cx="394229" cy="742950"/>
                      </a:xfrm>
                      <a:prstGeom prst="flowChartOnlineStorage">
                        <a:avLst/>
                      </a:prstGeom>
                      <a:grpFill/>
                      <a:ln>
                        <a:noFill/>
                      </a:ln>
                      <a:scene3d>
                        <a:camera prst="orthographicFront"/>
                        <a:lightRig rig="freezing" dir="t"/>
                      </a:scene3d>
                      <a:sp3d prstMaterial="flat">
                        <a:contourClr>
                          <a:schemeClr val="accent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55">
                          <a:defRPr/>
                        </a:pPr>
                        <a:endParaRPr lang="fr-FR" sz="1000">
                          <a:solidFill>
                            <a:prstClr val="white"/>
                          </a:solidFill>
                          <a:latin typeface="+mj-lt"/>
                        </a:endParaRPr>
                      </a:p>
                    </p:txBody>
                  </p:sp>
                </p:grpSp>
              </p:grpSp>
            </p:grpSp>
          </p:grpSp>
          <p:sp>
            <p:nvSpPr>
              <p:cNvPr id="37" name="Flèche : pentagone 45">
                <a:extLst>
                  <a:ext uri="{FF2B5EF4-FFF2-40B4-BE49-F238E27FC236}">
                    <a16:creationId xmlns:a16="http://schemas.microsoft.com/office/drawing/2014/main" id="{CA28C693-99B9-24F3-5B4F-105B7799AE12}"/>
                  </a:ext>
                </a:extLst>
              </p:cNvPr>
              <p:cNvSpPr/>
              <p:nvPr/>
            </p:nvSpPr>
            <p:spPr>
              <a:xfrm rot="5400000">
                <a:off x="4371965" y="4389124"/>
                <a:ext cx="111835" cy="106588"/>
              </a:xfrm>
              <a:prstGeom prst="homePlate">
                <a:avLst>
                  <a:gd name="adj" fmla="val 19382"/>
                </a:avLst>
              </a:prstGeom>
              <a:gradFill flip="none" rotWithShape="1">
                <a:gsLst>
                  <a:gs pos="0">
                    <a:srgbClr val="D63A15">
                      <a:alpha val="63921"/>
                    </a:srgbClr>
                  </a:gs>
                  <a:gs pos="27000">
                    <a:srgbClr val="D63A15">
                      <a:alpha val="63921"/>
                    </a:srgbClr>
                  </a:gs>
                  <a:gs pos="52000">
                    <a:srgbClr val="ED6C4E">
                      <a:alpha val="49803"/>
                    </a:srgbClr>
                  </a:gs>
                  <a:gs pos="72000">
                    <a:srgbClr val="F6C243">
                      <a:alpha val="69803"/>
                    </a:srgbClr>
                  </a:gs>
                  <a:gs pos="98000">
                    <a:srgbClr val="FFFFFF">
                      <a:alpha val="69803"/>
                    </a:srgbClr>
                  </a:gs>
                  <a:gs pos="100000">
                    <a:srgbClr val="FFFFFF">
                      <a:alpha val="69803"/>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55">
                  <a:defRPr/>
                </a:pPr>
                <a:endParaRPr lang="fr-FR" sz="1000">
                  <a:solidFill>
                    <a:prstClr val="white"/>
                  </a:solidFill>
                  <a:latin typeface="+mj-lt"/>
                </a:endParaRPr>
              </a:p>
            </p:txBody>
          </p:sp>
          <p:sp>
            <p:nvSpPr>
              <p:cNvPr id="38" name="Ellipse 28">
                <a:extLst>
                  <a:ext uri="{FF2B5EF4-FFF2-40B4-BE49-F238E27FC236}">
                    <a16:creationId xmlns:a16="http://schemas.microsoft.com/office/drawing/2014/main" id="{2891F255-4A00-9FC1-D5FA-ED9D87FCAA22}"/>
                  </a:ext>
                </a:extLst>
              </p:cNvPr>
              <p:cNvSpPr/>
              <p:nvPr/>
            </p:nvSpPr>
            <p:spPr>
              <a:xfrm>
                <a:off x="4219827" y="4213704"/>
                <a:ext cx="186052" cy="138366"/>
              </a:xfrm>
              <a:prstGeom prst="ellipse">
                <a:avLst/>
              </a:prstGeom>
              <a:solidFill>
                <a:schemeClr val="bg1">
                  <a:lumMod val="95000"/>
                </a:schemeClr>
              </a:solidFill>
              <a:ln>
                <a:noFill/>
              </a:ln>
              <a:scene3d>
                <a:camera prst="orthographicFront"/>
                <a:lightRig rig="freezing" dir="t"/>
              </a:scene3d>
              <a:sp3d prstMaterial="flat">
                <a:contourClr>
                  <a:schemeClr val="accent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55">
                  <a:defRPr/>
                </a:pPr>
                <a:endParaRPr lang="fr-FR" sz="1000">
                  <a:solidFill>
                    <a:prstClr val="white"/>
                  </a:solidFill>
                  <a:latin typeface="+mj-lt"/>
                </a:endParaRPr>
              </a:p>
            </p:txBody>
          </p:sp>
          <p:sp>
            <p:nvSpPr>
              <p:cNvPr id="39" name="Ellipse 30">
                <a:extLst>
                  <a:ext uri="{FF2B5EF4-FFF2-40B4-BE49-F238E27FC236}">
                    <a16:creationId xmlns:a16="http://schemas.microsoft.com/office/drawing/2014/main" id="{40D63723-F61D-4C38-3BB2-219069BA1857}"/>
                  </a:ext>
                </a:extLst>
              </p:cNvPr>
              <p:cNvSpPr/>
              <p:nvPr/>
            </p:nvSpPr>
            <p:spPr>
              <a:xfrm>
                <a:off x="4331506" y="4252598"/>
                <a:ext cx="186052" cy="138366"/>
              </a:xfrm>
              <a:prstGeom prst="ellipse">
                <a:avLst/>
              </a:prstGeom>
              <a:solidFill>
                <a:schemeClr val="bg1">
                  <a:lumMod val="95000"/>
                </a:schemeClr>
              </a:solidFill>
              <a:ln>
                <a:noFill/>
              </a:ln>
              <a:scene3d>
                <a:camera prst="orthographicFront"/>
                <a:lightRig rig="freezing" dir="t"/>
              </a:scene3d>
              <a:sp3d prstMaterial="flat">
                <a:contourClr>
                  <a:schemeClr val="accent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55">
                  <a:defRPr/>
                </a:pPr>
                <a:endParaRPr lang="fr-FR" sz="1000">
                  <a:solidFill>
                    <a:prstClr val="white"/>
                  </a:solidFill>
                  <a:latin typeface="+mj-lt"/>
                </a:endParaRPr>
              </a:p>
            </p:txBody>
          </p:sp>
          <p:sp>
            <p:nvSpPr>
              <p:cNvPr id="40" name="Flèche : pentagone 14">
                <a:extLst>
                  <a:ext uri="{FF2B5EF4-FFF2-40B4-BE49-F238E27FC236}">
                    <a16:creationId xmlns:a16="http://schemas.microsoft.com/office/drawing/2014/main" id="{25F9C801-82DE-476D-8743-0959EA2E1C61}"/>
                  </a:ext>
                </a:extLst>
              </p:cNvPr>
              <p:cNvSpPr/>
              <p:nvPr/>
            </p:nvSpPr>
            <p:spPr>
              <a:xfrm rot="16200000">
                <a:off x="4237902" y="4366135"/>
                <a:ext cx="111835" cy="106588"/>
              </a:xfrm>
              <a:prstGeom prst="homePlate">
                <a:avLst>
                  <a:gd name="adj" fmla="val 19382"/>
                </a:avLst>
              </a:prstGeom>
              <a:gradFill flip="none" rotWithShape="1">
                <a:gsLst>
                  <a:gs pos="0">
                    <a:srgbClr val="D63A15">
                      <a:alpha val="63921"/>
                    </a:srgbClr>
                  </a:gs>
                  <a:gs pos="27000">
                    <a:srgbClr val="D63A15">
                      <a:alpha val="63921"/>
                    </a:srgbClr>
                  </a:gs>
                  <a:gs pos="52000">
                    <a:srgbClr val="ED6C4E">
                      <a:alpha val="49803"/>
                    </a:srgbClr>
                  </a:gs>
                  <a:gs pos="72000">
                    <a:srgbClr val="F6C243">
                      <a:alpha val="69803"/>
                    </a:srgbClr>
                  </a:gs>
                  <a:gs pos="98000">
                    <a:srgbClr val="FFFFFF">
                      <a:alpha val="69803"/>
                    </a:srgbClr>
                  </a:gs>
                  <a:gs pos="100000">
                    <a:srgbClr val="FFFFFF">
                      <a:alpha val="69803"/>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55">
                  <a:defRPr/>
                </a:pPr>
                <a:endParaRPr lang="fr-FR" sz="1000">
                  <a:solidFill>
                    <a:prstClr val="white"/>
                  </a:solidFill>
                  <a:latin typeface="+mj-lt"/>
                </a:endParaRPr>
              </a:p>
            </p:txBody>
          </p:sp>
        </p:grpSp>
        <p:sp>
          <p:nvSpPr>
            <p:cNvPr id="35" name="Google Shape;2011;p22">
              <a:extLst>
                <a:ext uri="{FF2B5EF4-FFF2-40B4-BE49-F238E27FC236}">
                  <a16:creationId xmlns:a16="http://schemas.microsoft.com/office/drawing/2014/main" id="{D5E008AD-CA14-F08D-A54D-09D7DB66C874}"/>
                </a:ext>
              </a:extLst>
            </p:cNvPr>
            <p:cNvSpPr txBox="1"/>
            <p:nvPr/>
          </p:nvSpPr>
          <p:spPr>
            <a:xfrm>
              <a:off x="4766282" y="4020875"/>
              <a:ext cx="417069" cy="261556"/>
            </a:xfrm>
            <a:prstGeom prst="rect">
              <a:avLst/>
            </a:prstGeom>
            <a:noFill/>
            <a:ln>
              <a:noFill/>
            </a:ln>
          </p:spPr>
          <p:txBody>
            <a:bodyPr spcFirstLastPara="1" wrap="square" lIns="121900" tIns="60933" rIns="121900" bIns="60933" anchor="t" anchorCtr="0">
              <a:spAutoFit/>
            </a:bodyPr>
            <a:lstStyle/>
            <a:p>
              <a:pPr algn="ctr" defTabSz="1219109">
                <a:buClr>
                  <a:srgbClr val="353A3D"/>
                </a:buClr>
                <a:buSzPts val="1000"/>
                <a:defRPr/>
              </a:pPr>
              <a:r>
                <a:rPr lang="fr" sz="900" b="1">
                  <a:solidFill>
                    <a:prstClr val="black"/>
                  </a:solidFill>
                  <a:latin typeface="+mj-lt"/>
                </a:rPr>
                <a:t>IR</a:t>
              </a:r>
              <a:endParaRPr sz="900">
                <a:solidFill>
                  <a:prstClr val="black"/>
                </a:solidFill>
                <a:latin typeface="+mj-lt"/>
              </a:endParaRPr>
            </a:p>
          </p:txBody>
        </p:sp>
      </p:grpSp>
      <p:sp>
        <p:nvSpPr>
          <p:cNvPr id="55" name="Rectangle 54">
            <a:extLst>
              <a:ext uri="{FF2B5EF4-FFF2-40B4-BE49-F238E27FC236}">
                <a16:creationId xmlns:a16="http://schemas.microsoft.com/office/drawing/2014/main" id="{DA19BB2E-1016-F861-C0B6-91F98CF717CA}"/>
              </a:ext>
            </a:extLst>
          </p:cNvPr>
          <p:cNvSpPr/>
          <p:nvPr/>
        </p:nvSpPr>
        <p:spPr>
          <a:xfrm>
            <a:off x="7441493" y="1307145"/>
            <a:ext cx="558363" cy="463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914333">
              <a:defRPr/>
            </a:pPr>
            <a:r>
              <a:rPr lang="fr" sz="1000">
                <a:solidFill>
                  <a:srgbClr val="000000"/>
                </a:solidFill>
                <a:latin typeface="+mj-lt"/>
                <a:ea typeface="Arial"/>
                <a:cs typeface="Arial"/>
              </a:rPr>
              <a:t>V1</a:t>
            </a:r>
          </a:p>
          <a:p>
            <a:pPr algn="ctr" defTabSz="914333">
              <a:defRPr/>
            </a:pPr>
            <a:r>
              <a:rPr lang="fr" sz="1000">
                <a:solidFill>
                  <a:srgbClr val="000000"/>
                </a:solidFill>
                <a:latin typeface="+mj-lt"/>
                <a:ea typeface="Arial"/>
                <a:cs typeface="Arial"/>
              </a:rPr>
              <a:t>Jour 1</a:t>
            </a:r>
          </a:p>
        </p:txBody>
      </p:sp>
      <p:sp>
        <p:nvSpPr>
          <p:cNvPr id="56" name="Right Bracket 361">
            <a:extLst>
              <a:ext uri="{FF2B5EF4-FFF2-40B4-BE49-F238E27FC236}">
                <a16:creationId xmlns:a16="http://schemas.microsoft.com/office/drawing/2014/main" id="{2F9DDFE9-60B5-9DB2-D3F8-F3421E01AB89}"/>
              </a:ext>
            </a:extLst>
          </p:cNvPr>
          <p:cNvSpPr/>
          <p:nvPr/>
        </p:nvSpPr>
        <p:spPr>
          <a:xfrm>
            <a:off x="7915170" y="1137273"/>
            <a:ext cx="84688" cy="747019"/>
          </a:xfrm>
          <a:prstGeom prst="rightBracket">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914333">
              <a:defRPr/>
            </a:pPr>
            <a:endParaRPr lang="en-GB" sz="1000">
              <a:solidFill>
                <a:srgbClr val="23004C"/>
              </a:solidFill>
              <a:latin typeface="+mj-lt"/>
              <a:cs typeface="Times New Roman" panose="02020603050405020304" pitchFamily="18" charset="0"/>
            </a:endParaRPr>
          </a:p>
        </p:txBody>
      </p:sp>
      <p:sp>
        <p:nvSpPr>
          <p:cNvPr id="57" name="Rectangle 56">
            <a:extLst>
              <a:ext uri="{FF2B5EF4-FFF2-40B4-BE49-F238E27FC236}">
                <a16:creationId xmlns:a16="http://schemas.microsoft.com/office/drawing/2014/main" id="{BB693215-08FE-1706-B54A-BDBBD99A1957}"/>
              </a:ext>
            </a:extLst>
          </p:cNvPr>
          <p:cNvSpPr/>
          <p:nvPr/>
        </p:nvSpPr>
        <p:spPr>
          <a:xfrm>
            <a:off x="8051687" y="1440115"/>
            <a:ext cx="744930" cy="248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defTabSz="914333">
              <a:defRPr/>
            </a:pPr>
            <a:r>
              <a:rPr lang="fr" sz="1000">
                <a:solidFill>
                  <a:srgbClr val="000000"/>
                </a:solidFill>
                <a:latin typeface="+mj-lt"/>
                <a:ea typeface="Arial"/>
                <a:cs typeface="Arial" panose="020B0604020202020204" pitchFamily="34" charset="0"/>
              </a:rPr>
              <a:t>Sélection</a:t>
            </a:r>
          </a:p>
          <a:p>
            <a:pPr defTabSz="914333">
              <a:defRPr/>
            </a:pPr>
            <a:r>
              <a:rPr lang="fr" sz="1000">
                <a:solidFill>
                  <a:srgbClr val="000000"/>
                </a:solidFill>
                <a:latin typeface="+mj-lt"/>
                <a:ea typeface="Arial"/>
                <a:cs typeface="Arial" panose="020B0604020202020204" pitchFamily="34" charset="0"/>
              </a:rPr>
              <a:t>et application du Patch</a:t>
            </a:r>
          </a:p>
        </p:txBody>
      </p:sp>
      <p:sp>
        <p:nvSpPr>
          <p:cNvPr id="58" name="Rectangle 57">
            <a:extLst>
              <a:ext uri="{FF2B5EF4-FFF2-40B4-BE49-F238E27FC236}">
                <a16:creationId xmlns:a16="http://schemas.microsoft.com/office/drawing/2014/main" id="{2B7017EF-52AD-D0C6-D414-D25FE82541EF}"/>
              </a:ext>
            </a:extLst>
          </p:cNvPr>
          <p:cNvSpPr/>
          <p:nvPr/>
        </p:nvSpPr>
        <p:spPr>
          <a:xfrm>
            <a:off x="7493465" y="2328878"/>
            <a:ext cx="558363" cy="463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914333">
              <a:defRPr/>
            </a:pPr>
            <a:r>
              <a:rPr lang="fr" sz="1000">
                <a:solidFill>
                  <a:srgbClr val="000000"/>
                </a:solidFill>
                <a:latin typeface="+mj-lt"/>
                <a:ea typeface="Arial"/>
                <a:cs typeface="Arial"/>
              </a:rPr>
              <a:t>V2</a:t>
            </a:r>
          </a:p>
          <a:p>
            <a:pPr algn="ctr" defTabSz="914333">
              <a:defRPr/>
            </a:pPr>
            <a:r>
              <a:rPr lang="fr" sz="1000">
                <a:solidFill>
                  <a:srgbClr val="000000"/>
                </a:solidFill>
                <a:latin typeface="+mj-lt"/>
                <a:ea typeface="Arial"/>
                <a:cs typeface="Arial"/>
              </a:rPr>
              <a:t>Jour 5</a:t>
            </a:r>
          </a:p>
        </p:txBody>
      </p:sp>
      <p:sp>
        <p:nvSpPr>
          <p:cNvPr id="59" name="Right Bracket 364">
            <a:extLst>
              <a:ext uri="{FF2B5EF4-FFF2-40B4-BE49-F238E27FC236}">
                <a16:creationId xmlns:a16="http://schemas.microsoft.com/office/drawing/2014/main" id="{CBD97B1D-CE78-7FD1-4DC5-12931155E6D2}"/>
              </a:ext>
            </a:extLst>
          </p:cNvPr>
          <p:cNvSpPr/>
          <p:nvPr/>
        </p:nvSpPr>
        <p:spPr>
          <a:xfrm>
            <a:off x="7916909" y="2014573"/>
            <a:ext cx="82947" cy="1154147"/>
          </a:xfrm>
          <a:prstGeom prst="rightBracket">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914333">
              <a:defRPr/>
            </a:pPr>
            <a:endParaRPr lang="en-GB" sz="1000">
              <a:solidFill>
                <a:srgbClr val="23004C"/>
              </a:solidFill>
              <a:latin typeface="+mj-lt"/>
              <a:cs typeface="Times New Roman" panose="02020603050405020304" pitchFamily="18" charset="0"/>
            </a:endParaRPr>
          </a:p>
        </p:txBody>
      </p:sp>
      <p:sp>
        <p:nvSpPr>
          <p:cNvPr id="60" name="Rectangle 59">
            <a:extLst>
              <a:ext uri="{FF2B5EF4-FFF2-40B4-BE49-F238E27FC236}">
                <a16:creationId xmlns:a16="http://schemas.microsoft.com/office/drawing/2014/main" id="{6A7994CA-8673-85F3-19CD-80BF21E1EDC9}"/>
              </a:ext>
            </a:extLst>
          </p:cNvPr>
          <p:cNvSpPr/>
          <p:nvPr/>
        </p:nvSpPr>
        <p:spPr>
          <a:xfrm>
            <a:off x="7493465" y="3714761"/>
            <a:ext cx="558363" cy="463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914333">
              <a:defRPr/>
            </a:pPr>
            <a:r>
              <a:rPr lang="fr" sz="1000">
                <a:solidFill>
                  <a:srgbClr val="000000"/>
                </a:solidFill>
                <a:latin typeface="+mj-lt"/>
                <a:ea typeface="Arial"/>
                <a:cs typeface="Arial"/>
              </a:rPr>
              <a:t>Jour 6</a:t>
            </a:r>
          </a:p>
        </p:txBody>
      </p:sp>
      <p:sp>
        <p:nvSpPr>
          <p:cNvPr id="61" name="Right Bracket 367">
            <a:extLst>
              <a:ext uri="{FF2B5EF4-FFF2-40B4-BE49-F238E27FC236}">
                <a16:creationId xmlns:a16="http://schemas.microsoft.com/office/drawing/2014/main" id="{2169CEC9-783B-F9C6-1FC9-1376B5FCABC5}"/>
              </a:ext>
            </a:extLst>
          </p:cNvPr>
          <p:cNvSpPr/>
          <p:nvPr/>
        </p:nvSpPr>
        <p:spPr>
          <a:xfrm>
            <a:off x="7912465" y="3522333"/>
            <a:ext cx="87392" cy="977549"/>
          </a:xfrm>
          <a:prstGeom prst="rightBracket">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914333">
              <a:defRPr/>
            </a:pPr>
            <a:endParaRPr lang="en-GB" sz="1000">
              <a:solidFill>
                <a:srgbClr val="23004C"/>
              </a:solidFill>
              <a:latin typeface="+mj-lt"/>
              <a:cs typeface="Times New Roman" panose="02020603050405020304" pitchFamily="18" charset="0"/>
            </a:endParaRPr>
          </a:p>
        </p:txBody>
      </p:sp>
      <p:sp>
        <p:nvSpPr>
          <p:cNvPr id="62" name="Rectangle 61">
            <a:extLst>
              <a:ext uri="{FF2B5EF4-FFF2-40B4-BE49-F238E27FC236}">
                <a16:creationId xmlns:a16="http://schemas.microsoft.com/office/drawing/2014/main" id="{1940B242-427B-0605-760E-2F4AECC30C53}"/>
              </a:ext>
            </a:extLst>
          </p:cNvPr>
          <p:cNvSpPr/>
          <p:nvPr/>
        </p:nvSpPr>
        <p:spPr>
          <a:xfrm>
            <a:off x="8051687" y="3845040"/>
            <a:ext cx="744930" cy="248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defTabSz="914333">
              <a:defRPr/>
            </a:pPr>
            <a:r>
              <a:rPr lang="fr" sz="1000">
                <a:solidFill>
                  <a:srgbClr val="000000"/>
                </a:solidFill>
                <a:latin typeface="+mj-lt"/>
                <a:ea typeface="Arial"/>
                <a:cs typeface="Arial" panose="020B0604020202020204" pitchFamily="34" charset="0"/>
              </a:rPr>
              <a:t>Téléphone </a:t>
            </a:r>
          </a:p>
          <a:p>
            <a:pPr defTabSz="914333">
              <a:defRPr/>
            </a:pPr>
            <a:r>
              <a:rPr lang="fr" sz="1000">
                <a:solidFill>
                  <a:srgbClr val="000000"/>
                </a:solidFill>
                <a:latin typeface="+mj-lt"/>
                <a:ea typeface="Arial"/>
                <a:cs typeface="Arial" panose="020B0604020202020204" pitchFamily="34" charset="0"/>
              </a:rPr>
              <a:t>appel</a:t>
            </a:r>
          </a:p>
        </p:txBody>
      </p:sp>
      <p:sp>
        <p:nvSpPr>
          <p:cNvPr id="63" name="Rounded Rectangle 67">
            <a:extLst>
              <a:ext uri="{FF2B5EF4-FFF2-40B4-BE49-F238E27FC236}">
                <a16:creationId xmlns:a16="http://schemas.microsoft.com/office/drawing/2014/main" id="{E2B6C8B4-8F54-B35F-A701-99025A2E86E9}"/>
              </a:ext>
            </a:extLst>
          </p:cNvPr>
          <p:cNvSpPr/>
          <p:nvPr/>
        </p:nvSpPr>
        <p:spPr>
          <a:xfrm>
            <a:off x="4153764" y="3143831"/>
            <a:ext cx="2111588" cy="45649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3">
              <a:defRPr/>
            </a:pPr>
            <a:r>
              <a:rPr lang="fr" sz="1000" b="1">
                <a:solidFill>
                  <a:srgbClr val="000000"/>
                </a:solidFill>
                <a:latin typeface="+mj-lt"/>
                <a:ea typeface="Arial"/>
                <a:cs typeface="Arial" panose="020B0604020202020204" pitchFamily="34" charset="0"/>
              </a:rPr>
              <a:t>Effet Biologie Augmentée (miTT)</a:t>
            </a:r>
          </a:p>
        </p:txBody>
      </p:sp>
      <p:sp>
        <p:nvSpPr>
          <p:cNvPr id="64" name="Rounded Rectangle 67">
            <a:extLst>
              <a:ext uri="{FF2B5EF4-FFF2-40B4-BE49-F238E27FC236}">
                <a16:creationId xmlns:a16="http://schemas.microsoft.com/office/drawing/2014/main" id="{9644BD1A-464E-7B89-2A3F-7BE67B7AFEA2}"/>
              </a:ext>
            </a:extLst>
          </p:cNvPr>
          <p:cNvSpPr/>
          <p:nvPr/>
        </p:nvSpPr>
        <p:spPr>
          <a:xfrm>
            <a:off x="5876034" y="3143214"/>
            <a:ext cx="2229973" cy="45649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3">
              <a:defRPr/>
            </a:pPr>
            <a:r>
              <a:rPr lang="fr" sz="1000" b="1">
                <a:solidFill>
                  <a:srgbClr val="000000"/>
                </a:solidFill>
                <a:latin typeface="+mj-lt"/>
                <a:ea typeface="Arial"/>
                <a:cs typeface="Arial" panose="020B0604020202020204" pitchFamily="34" charset="0"/>
              </a:rPr>
              <a:t>Réparation physiologique (contrôle)</a:t>
            </a:r>
          </a:p>
        </p:txBody>
      </p:sp>
      <p:sp>
        <p:nvSpPr>
          <p:cNvPr id="65" name="Rectangle 64">
            <a:extLst>
              <a:ext uri="{FF2B5EF4-FFF2-40B4-BE49-F238E27FC236}">
                <a16:creationId xmlns:a16="http://schemas.microsoft.com/office/drawing/2014/main" id="{AF2F2F42-A16A-2E9C-D005-F91EF3BFB254}"/>
              </a:ext>
            </a:extLst>
          </p:cNvPr>
          <p:cNvSpPr/>
          <p:nvPr/>
        </p:nvSpPr>
        <p:spPr>
          <a:xfrm>
            <a:off x="8051687" y="2469529"/>
            <a:ext cx="744930" cy="3964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defTabSz="914333">
              <a:defRPr/>
            </a:pPr>
            <a:r>
              <a:rPr lang="fr" sz="1000">
                <a:solidFill>
                  <a:srgbClr val="000000"/>
                </a:solidFill>
                <a:latin typeface="+mj-lt"/>
                <a:ea typeface="Arial"/>
                <a:cs typeface="Arial" panose="020B0604020202020204" pitchFamily="34" charset="0"/>
              </a:rPr>
              <a:t>Retrait</a:t>
            </a:r>
          </a:p>
          <a:p>
            <a:pPr defTabSz="914333">
              <a:defRPr/>
            </a:pPr>
            <a:r>
              <a:rPr lang="fr" sz="1000">
                <a:solidFill>
                  <a:srgbClr val="000000"/>
                </a:solidFill>
                <a:latin typeface="+mj-lt"/>
                <a:ea typeface="Arial"/>
                <a:cs typeface="Arial" panose="020B0604020202020204" pitchFamily="34" charset="0"/>
              </a:rPr>
              <a:t>Patch </a:t>
            </a:r>
          </a:p>
        </p:txBody>
      </p:sp>
      <p:sp>
        <p:nvSpPr>
          <p:cNvPr id="66" name="Title 2">
            <a:extLst>
              <a:ext uri="{FF2B5EF4-FFF2-40B4-BE49-F238E27FC236}">
                <a16:creationId xmlns:a16="http://schemas.microsoft.com/office/drawing/2014/main" id="{C857EE3A-C814-3F21-7EE7-3459AE3EBC88}"/>
              </a:ext>
            </a:extLst>
          </p:cNvPr>
          <p:cNvSpPr txBox="1">
            <a:spLocks/>
          </p:cNvSpPr>
          <p:nvPr/>
        </p:nvSpPr>
        <p:spPr>
          <a:xfrm>
            <a:off x="269079" y="-219151"/>
            <a:ext cx="8605842" cy="359348"/>
          </a:xfrm>
          <a:prstGeom prst="rect">
            <a:avLst/>
          </a:prstGeom>
        </p:spPr>
        <p:txBody>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defTabSz="342900">
              <a:defRPr/>
            </a:pPr>
            <a:endParaRPr lang="en-IN" sz="2100" cap="all">
              <a:solidFill>
                <a:srgbClr val="23004C"/>
              </a:solidFill>
              <a:latin typeface="Arial" panose="020B0604020202020204" pitchFamily="34" charset="0"/>
              <a:ea typeface="Verdana"/>
              <a:cs typeface="Arial" panose="020B0604020202020204" pitchFamily="34" charset="0"/>
            </a:endParaRPr>
          </a:p>
        </p:txBody>
      </p:sp>
      <p:cxnSp>
        <p:nvCxnSpPr>
          <p:cNvPr id="67" name="Straight Connector 303">
            <a:extLst>
              <a:ext uri="{FF2B5EF4-FFF2-40B4-BE49-F238E27FC236}">
                <a16:creationId xmlns:a16="http://schemas.microsoft.com/office/drawing/2014/main" id="{0A9AF68F-E8BB-9783-EAE3-6264DACDE3B1}"/>
              </a:ext>
            </a:extLst>
          </p:cNvPr>
          <p:cNvCxnSpPr>
            <a:cxnSpLocks/>
          </p:cNvCxnSpPr>
          <p:nvPr/>
        </p:nvCxnSpPr>
        <p:spPr>
          <a:xfrm>
            <a:off x="5984322" y="2585815"/>
            <a:ext cx="409510" cy="4095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68" name="Group 91">
            <a:extLst>
              <a:ext uri="{FF2B5EF4-FFF2-40B4-BE49-F238E27FC236}">
                <a16:creationId xmlns:a16="http://schemas.microsoft.com/office/drawing/2014/main" id="{03499912-E48A-DE0D-53A7-32FDFC0CB211}"/>
              </a:ext>
            </a:extLst>
          </p:cNvPr>
          <p:cNvGrpSpPr/>
          <p:nvPr/>
        </p:nvGrpSpPr>
        <p:grpSpPr>
          <a:xfrm>
            <a:off x="6641383" y="3874048"/>
            <a:ext cx="642582" cy="612195"/>
            <a:chOff x="5263741" y="7420377"/>
            <a:chExt cx="710553" cy="733683"/>
          </a:xfrm>
          <a:solidFill>
            <a:srgbClr val="EBE862"/>
          </a:solidFill>
        </p:grpSpPr>
        <p:sp>
          <p:nvSpPr>
            <p:cNvPr id="69" name="Oval 92">
              <a:extLst>
                <a:ext uri="{FF2B5EF4-FFF2-40B4-BE49-F238E27FC236}">
                  <a16:creationId xmlns:a16="http://schemas.microsoft.com/office/drawing/2014/main" id="{4D91CDB3-28DD-0E30-53DB-2A3B02F7CD1A}"/>
                </a:ext>
              </a:extLst>
            </p:cNvPr>
            <p:cNvSpPr/>
            <p:nvPr/>
          </p:nvSpPr>
          <p:spPr>
            <a:xfrm>
              <a:off x="5263741" y="7420377"/>
              <a:ext cx="710553" cy="733683"/>
            </a:xfrm>
            <a:prstGeom prst="ellipse">
              <a:avLst/>
            </a:prstGeom>
            <a:solidFill>
              <a:srgbClr val="1CB6C6"/>
            </a:solidFill>
            <a:ln w="38100">
              <a:solidFill>
                <a:srgbClr val="1CB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1050">
                <a:solidFill>
                  <a:srgbClr val="FFFFFF"/>
                </a:solidFill>
                <a:latin typeface="+mj-lt"/>
              </a:endParaRPr>
            </a:p>
          </p:txBody>
        </p:sp>
        <p:sp>
          <p:nvSpPr>
            <p:cNvPr id="70" name="Oval 93">
              <a:extLst>
                <a:ext uri="{FF2B5EF4-FFF2-40B4-BE49-F238E27FC236}">
                  <a16:creationId xmlns:a16="http://schemas.microsoft.com/office/drawing/2014/main" id="{CC2636D9-8D74-E54B-F410-3A2B228E5B40}"/>
                </a:ext>
              </a:extLst>
            </p:cNvPr>
            <p:cNvSpPr/>
            <p:nvPr/>
          </p:nvSpPr>
          <p:spPr>
            <a:xfrm>
              <a:off x="5334796" y="7493745"/>
              <a:ext cx="568443" cy="5869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1050">
                <a:solidFill>
                  <a:srgbClr val="FFFFFF"/>
                </a:solidFill>
                <a:latin typeface="+mj-lt"/>
              </a:endParaRPr>
            </a:p>
          </p:txBody>
        </p:sp>
      </p:grpSp>
      <p:sp>
        <p:nvSpPr>
          <p:cNvPr id="30" name="Google Shape;714;p27">
            <a:extLst>
              <a:ext uri="{FF2B5EF4-FFF2-40B4-BE49-F238E27FC236}">
                <a16:creationId xmlns:a16="http://schemas.microsoft.com/office/drawing/2014/main" id="{37A89EB3-F839-063C-6820-EC86F601E772}"/>
              </a:ext>
            </a:extLst>
          </p:cNvPr>
          <p:cNvSpPr/>
          <p:nvPr/>
        </p:nvSpPr>
        <p:spPr>
          <a:xfrm>
            <a:off x="6760947" y="3579925"/>
            <a:ext cx="404455" cy="899509"/>
          </a:xfrm>
          <a:custGeom>
            <a:avLst/>
            <a:gdLst/>
            <a:ahLst/>
            <a:cxnLst/>
            <a:rect l="l" t="t" r="r" b="b"/>
            <a:pathLst>
              <a:path w="15137" h="47710" extrusionOk="0">
                <a:moveTo>
                  <a:pt x="7434" y="0"/>
                </a:moveTo>
                <a:cubicBezTo>
                  <a:pt x="6916" y="0"/>
                  <a:pt x="4916" y="194"/>
                  <a:pt x="5563" y="3252"/>
                </a:cubicBezTo>
                <a:cubicBezTo>
                  <a:pt x="5524" y="3229"/>
                  <a:pt x="5482" y="3219"/>
                  <a:pt x="5440" y="3219"/>
                </a:cubicBezTo>
                <a:cubicBezTo>
                  <a:pt x="5372" y="3219"/>
                  <a:pt x="5308" y="3245"/>
                  <a:pt x="5270" y="3283"/>
                </a:cubicBezTo>
                <a:cubicBezTo>
                  <a:pt x="5208" y="3345"/>
                  <a:pt x="5177" y="3445"/>
                  <a:pt x="5138" y="3507"/>
                </a:cubicBezTo>
                <a:cubicBezTo>
                  <a:pt x="5138" y="3730"/>
                  <a:pt x="5177" y="3962"/>
                  <a:pt x="5300" y="4116"/>
                </a:cubicBezTo>
                <a:cubicBezTo>
                  <a:pt x="5401" y="4309"/>
                  <a:pt x="5563" y="4440"/>
                  <a:pt x="5787" y="4502"/>
                </a:cubicBezTo>
                <a:cubicBezTo>
                  <a:pt x="5949" y="4826"/>
                  <a:pt x="6203" y="5181"/>
                  <a:pt x="6458" y="5466"/>
                </a:cubicBezTo>
                <a:cubicBezTo>
                  <a:pt x="6427" y="5698"/>
                  <a:pt x="6396" y="5891"/>
                  <a:pt x="6334" y="6114"/>
                </a:cubicBezTo>
                <a:cubicBezTo>
                  <a:pt x="6203" y="6662"/>
                  <a:pt x="5686" y="7048"/>
                  <a:pt x="5177" y="7333"/>
                </a:cubicBezTo>
                <a:cubicBezTo>
                  <a:pt x="4884" y="7495"/>
                  <a:pt x="4598" y="7626"/>
                  <a:pt x="4274" y="7750"/>
                </a:cubicBezTo>
                <a:cubicBezTo>
                  <a:pt x="3534" y="8012"/>
                  <a:pt x="2670" y="8298"/>
                  <a:pt x="2122" y="8938"/>
                </a:cubicBezTo>
                <a:cubicBezTo>
                  <a:pt x="1736" y="9393"/>
                  <a:pt x="1543" y="9972"/>
                  <a:pt x="1412" y="10581"/>
                </a:cubicBezTo>
                <a:cubicBezTo>
                  <a:pt x="1188" y="11638"/>
                  <a:pt x="1127" y="12734"/>
                  <a:pt x="1188" y="13798"/>
                </a:cubicBezTo>
                <a:cubicBezTo>
                  <a:pt x="448" y="15241"/>
                  <a:pt x="162" y="16977"/>
                  <a:pt x="162" y="18620"/>
                </a:cubicBezTo>
                <a:cubicBezTo>
                  <a:pt x="124" y="20225"/>
                  <a:pt x="317" y="21860"/>
                  <a:pt x="193" y="23473"/>
                </a:cubicBezTo>
                <a:cubicBezTo>
                  <a:pt x="162" y="23920"/>
                  <a:pt x="0" y="24337"/>
                  <a:pt x="0" y="24753"/>
                </a:cubicBezTo>
                <a:cubicBezTo>
                  <a:pt x="31" y="25209"/>
                  <a:pt x="93" y="25656"/>
                  <a:pt x="317" y="26073"/>
                </a:cubicBezTo>
                <a:cubicBezTo>
                  <a:pt x="548" y="26458"/>
                  <a:pt x="895" y="26782"/>
                  <a:pt x="1320" y="26913"/>
                </a:cubicBezTo>
                <a:cubicBezTo>
                  <a:pt x="1350" y="26944"/>
                  <a:pt x="1412" y="26944"/>
                  <a:pt x="1443" y="26944"/>
                </a:cubicBezTo>
                <a:cubicBezTo>
                  <a:pt x="1474" y="26913"/>
                  <a:pt x="1474" y="26813"/>
                  <a:pt x="1474" y="26751"/>
                </a:cubicBezTo>
                <a:cubicBezTo>
                  <a:pt x="1443" y="26559"/>
                  <a:pt x="1320" y="26397"/>
                  <a:pt x="1219" y="26204"/>
                </a:cubicBezTo>
                <a:cubicBezTo>
                  <a:pt x="1088" y="26042"/>
                  <a:pt x="965" y="25880"/>
                  <a:pt x="895" y="25687"/>
                </a:cubicBezTo>
                <a:cubicBezTo>
                  <a:pt x="834" y="25494"/>
                  <a:pt x="803" y="25239"/>
                  <a:pt x="934" y="25047"/>
                </a:cubicBezTo>
                <a:cubicBezTo>
                  <a:pt x="996" y="24985"/>
                  <a:pt x="1057" y="24915"/>
                  <a:pt x="1158" y="24915"/>
                </a:cubicBezTo>
                <a:cubicBezTo>
                  <a:pt x="1281" y="24915"/>
                  <a:pt x="1381" y="25077"/>
                  <a:pt x="1412" y="25209"/>
                </a:cubicBezTo>
                <a:cubicBezTo>
                  <a:pt x="1443" y="25371"/>
                  <a:pt x="1443" y="25563"/>
                  <a:pt x="1381" y="25756"/>
                </a:cubicBezTo>
                <a:cubicBezTo>
                  <a:pt x="1350" y="25818"/>
                  <a:pt x="1350" y="25880"/>
                  <a:pt x="1350" y="25949"/>
                </a:cubicBezTo>
                <a:cubicBezTo>
                  <a:pt x="1320" y="26011"/>
                  <a:pt x="1350" y="26073"/>
                  <a:pt x="1381" y="26103"/>
                </a:cubicBezTo>
                <a:lnTo>
                  <a:pt x="1412" y="26142"/>
                </a:lnTo>
                <a:cubicBezTo>
                  <a:pt x="1428" y="26150"/>
                  <a:pt x="1449" y="26154"/>
                  <a:pt x="1473" y="26154"/>
                </a:cubicBezTo>
                <a:cubicBezTo>
                  <a:pt x="1538" y="26154"/>
                  <a:pt x="1621" y="26124"/>
                  <a:pt x="1667" y="26073"/>
                </a:cubicBezTo>
                <a:cubicBezTo>
                  <a:pt x="1736" y="26011"/>
                  <a:pt x="1767" y="25911"/>
                  <a:pt x="1767" y="25849"/>
                </a:cubicBezTo>
                <a:cubicBezTo>
                  <a:pt x="1860" y="25463"/>
                  <a:pt x="1767" y="25108"/>
                  <a:pt x="1667" y="24753"/>
                </a:cubicBezTo>
                <a:cubicBezTo>
                  <a:pt x="1605" y="24437"/>
                  <a:pt x="1543" y="24082"/>
                  <a:pt x="1543" y="23758"/>
                </a:cubicBezTo>
                <a:cubicBezTo>
                  <a:pt x="1512" y="23504"/>
                  <a:pt x="1543" y="23280"/>
                  <a:pt x="1605" y="23056"/>
                </a:cubicBezTo>
                <a:cubicBezTo>
                  <a:pt x="1929" y="21829"/>
                  <a:pt x="1991" y="20549"/>
                  <a:pt x="2407" y="19322"/>
                </a:cubicBezTo>
                <a:cubicBezTo>
                  <a:pt x="2863" y="18103"/>
                  <a:pt x="3086" y="16784"/>
                  <a:pt x="3086" y="15496"/>
                </a:cubicBezTo>
                <a:cubicBezTo>
                  <a:pt x="3117" y="14794"/>
                  <a:pt x="3279" y="14084"/>
                  <a:pt x="3503" y="13413"/>
                </a:cubicBezTo>
                <a:cubicBezTo>
                  <a:pt x="4143" y="14763"/>
                  <a:pt x="4213" y="16306"/>
                  <a:pt x="4274" y="17810"/>
                </a:cubicBezTo>
                <a:cubicBezTo>
                  <a:pt x="4336" y="19291"/>
                  <a:pt x="4020" y="20742"/>
                  <a:pt x="3727" y="22215"/>
                </a:cubicBezTo>
                <a:cubicBezTo>
                  <a:pt x="3403" y="23727"/>
                  <a:pt x="3595" y="25270"/>
                  <a:pt x="3889" y="26782"/>
                </a:cubicBezTo>
                <a:cubicBezTo>
                  <a:pt x="4143" y="28325"/>
                  <a:pt x="4467" y="29837"/>
                  <a:pt x="4436" y="31380"/>
                </a:cubicBezTo>
                <a:cubicBezTo>
                  <a:pt x="4367" y="33695"/>
                  <a:pt x="4051" y="36009"/>
                  <a:pt x="4598" y="38293"/>
                </a:cubicBezTo>
                <a:cubicBezTo>
                  <a:pt x="4915" y="39736"/>
                  <a:pt x="5563" y="41116"/>
                  <a:pt x="5817" y="42598"/>
                </a:cubicBezTo>
                <a:cubicBezTo>
                  <a:pt x="6010" y="43693"/>
                  <a:pt x="5787" y="44850"/>
                  <a:pt x="5239" y="45846"/>
                </a:cubicBezTo>
                <a:cubicBezTo>
                  <a:pt x="5077" y="46131"/>
                  <a:pt x="4853" y="46455"/>
                  <a:pt x="4884" y="46810"/>
                </a:cubicBezTo>
                <a:cubicBezTo>
                  <a:pt x="4946" y="47065"/>
                  <a:pt x="5108" y="47257"/>
                  <a:pt x="5300" y="47389"/>
                </a:cubicBezTo>
                <a:cubicBezTo>
                  <a:pt x="5493" y="47481"/>
                  <a:pt x="5717" y="47551"/>
                  <a:pt x="5949" y="47612"/>
                </a:cubicBezTo>
                <a:cubicBezTo>
                  <a:pt x="6145" y="47665"/>
                  <a:pt x="6353" y="47710"/>
                  <a:pt x="6550" y="47710"/>
                </a:cubicBezTo>
                <a:cubicBezTo>
                  <a:pt x="6702" y="47710"/>
                  <a:pt x="6847" y="47683"/>
                  <a:pt x="6975" y="47612"/>
                </a:cubicBezTo>
                <a:cubicBezTo>
                  <a:pt x="7167" y="47481"/>
                  <a:pt x="7299" y="47227"/>
                  <a:pt x="7329" y="47003"/>
                </a:cubicBezTo>
                <a:cubicBezTo>
                  <a:pt x="7360" y="46779"/>
                  <a:pt x="7329" y="46548"/>
                  <a:pt x="7299" y="46293"/>
                </a:cubicBezTo>
                <a:cubicBezTo>
                  <a:pt x="7167" y="45136"/>
                  <a:pt x="7106" y="43948"/>
                  <a:pt x="7067" y="42760"/>
                </a:cubicBezTo>
                <a:cubicBezTo>
                  <a:pt x="7036" y="41502"/>
                  <a:pt x="6782" y="40345"/>
                  <a:pt x="6913" y="39126"/>
                </a:cubicBezTo>
                <a:cubicBezTo>
                  <a:pt x="7005" y="37907"/>
                  <a:pt x="7167" y="36680"/>
                  <a:pt x="7137" y="35462"/>
                </a:cubicBezTo>
                <a:cubicBezTo>
                  <a:pt x="7106" y="35076"/>
                  <a:pt x="7067" y="34690"/>
                  <a:pt x="7005" y="34304"/>
                </a:cubicBezTo>
                <a:cubicBezTo>
                  <a:pt x="6874" y="33502"/>
                  <a:pt x="6913" y="32661"/>
                  <a:pt x="7106" y="31859"/>
                </a:cubicBezTo>
                <a:cubicBezTo>
                  <a:pt x="7422" y="30347"/>
                  <a:pt x="7553" y="28804"/>
                  <a:pt x="7491" y="27261"/>
                </a:cubicBezTo>
                <a:cubicBezTo>
                  <a:pt x="7491" y="27037"/>
                  <a:pt x="7453" y="26751"/>
                  <a:pt x="7584" y="26528"/>
                </a:cubicBezTo>
                <a:cubicBezTo>
                  <a:pt x="7684" y="26751"/>
                  <a:pt x="7646" y="27037"/>
                  <a:pt x="7646" y="27261"/>
                </a:cubicBezTo>
                <a:cubicBezTo>
                  <a:pt x="7584" y="28804"/>
                  <a:pt x="7746" y="30347"/>
                  <a:pt x="8032" y="31859"/>
                </a:cubicBezTo>
                <a:cubicBezTo>
                  <a:pt x="8224" y="32661"/>
                  <a:pt x="8263" y="33502"/>
                  <a:pt x="8132" y="34304"/>
                </a:cubicBezTo>
                <a:cubicBezTo>
                  <a:pt x="8070" y="34690"/>
                  <a:pt x="8032" y="35076"/>
                  <a:pt x="8001" y="35462"/>
                </a:cubicBezTo>
                <a:cubicBezTo>
                  <a:pt x="7970" y="36680"/>
                  <a:pt x="8132" y="37907"/>
                  <a:pt x="8224" y="39126"/>
                </a:cubicBezTo>
                <a:cubicBezTo>
                  <a:pt x="8356" y="40345"/>
                  <a:pt x="8101" y="41502"/>
                  <a:pt x="8070" y="42760"/>
                </a:cubicBezTo>
                <a:cubicBezTo>
                  <a:pt x="8032" y="43948"/>
                  <a:pt x="7970" y="45136"/>
                  <a:pt x="7839" y="46293"/>
                </a:cubicBezTo>
                <a:cubicBezTo>
                  <a:pt x="7808" y="46548"/>
                  <a:pt x="7777" y="46779"/>
                  <a:pt x="7808" y="47003"/>
                </a:cubicBezTo>
                <a:cubicBezTo>
                  <a:pt x="7877" y="47227"/>
                  <a:pt x="7970" y="47481"/>
                  <a:pt x="8163" y="47612"/>
                </a:cubicBezTo>
                <a:cubicBezTo>
                  <a:pt x="8290" y="47683"/>
                  <a:pt x="8435" y="47710"/>
                  <a:pt x="8587" y="47710"/>
                </a:cubicBezTo>
                <a:cubicBezTo>
                  <a:pt x="8784" y="47710"/>
                  <a:pt x="8993" y="47665"/>
                  <a:pt x="9189" y="47612"/>
                </a:cubicBezTo>
                <a:cubicBezTo>
                  <a:pt x="9420" y="47551"/>
                  <a:pt x="9644" y="47481"/>
                  <a:pt x="9837" y="47389"/>
                </a:cubicBezTo>
                <a:cubicBezTo>
                  <a:pt x="10030" y="47257"/>
                  <a:pt x="10223" y="47065"/>
                  <a:pt x="10253" y="46810"/>
                </a:cubicBezTo>
                <a:cubicBezTo>
                  <a:pt x="10315" y="46455"/>
                  <a:pt x="10061" y="46131"/>
                  <a:pt x="9899" y="45846"/>
                </a:cubicBezTo>
                <a:cubicBezTo>
                  <a:pt x="9351" y="44850"/>
                  <a:pt x="9127" y="43693"/>
                  <a:pt x="9320" y="42598"/>
                </a:cubicBezTo>
                <a:cubicBezTo>
                  <a:pt x="9574" y="41116"/>
                  <a:pt x="10223" y="39736"/>
                  <a:pt x="10539" y="38293"/>
                </a:cubicBezTo>
                <a:cubicBezTo>
                  <a:pt x="11087" y="36009"/>
                  <a:pt x="10770" y="33695"/>
                  <a:pt x="10701" y="31380"/>
                </a:cubicBezTo>
                <a:cubicBezTo>
                  <a:pt x="10670" y="29837"/>
                  <a:pt x="10994" y="28325"/>
                  <a:pt x="11279" y="26782"/>
                </a:cubicBezTo>
                <a:cubicBezTo>
                  <a:pt x="11542" y="25270"/>
                  <a:pt x="11735" y="23727"/>
                  <a:pt x="11441" y="22215"/>
                </a:cubicBezTo>
                <a:cubicBezTo>
                  <a:pt x="11117" y="20742"/>
                  <a:pt x="10801" y="19291"/>
                  <a:pt x="10863" y="17810"/>
                </a:cubicBezTo>
                <a:cubicBezTo>
                  <a:pt x="10925" y="16306"/>
                  <a:pt x="10994" y="14763"/>
                  <a:pt x="11634" y="13413"/>
                </a:cubicBezTo>
                <a:cubicBezTo>
                  <a:pt x="11858" y="14084"/>
                  <a:pt x="12051" y="14794"/>
                  <a:pt x="12051" y="15496"/>
                </a:cubicBezTo>
                <a:cubicBezTo>
                  <a:pt x="12051" y="16784"/>
                  <a:pt x="12275" y="18103"/>
                  <a:pt x="12730" y="19322"/>
                </a:cubicBezTo>
                <a:cubicBezTo>
                  <a:pt x="13146" y="20549"/>
                  <a:pt x="13208" y="21829"/>
                  <a:pt x="13532" y="23056"/>
                </a:cubicBezTo>
                <a:cubicBezTo>
                  <a:pt x="13594" y="23280"/>
                  <a:pt x="13625" y="23504"/>
                  <a:pt x="13594" y="23758"/>
                </a:cubicBezTo>
                <a:cubicBezTo>
                  <a:pt x="13594" y="24082"/>
                  <a:pt x="13532" y="24437"/>
                  <a:pt x="13470" y="24753"/>
                </a:cubicBezTo>
                <a:cubicBezTo>
                  <a:pt x="13370" y="25108"/>
                  <a:pt x="13278" y="25463"/>
                  <a:pt x="13370" y="25849"/>
                </a:cubicBezTo>
                <a:cubicBezTo>
                  <a:pt x="13370" y="25911"/>
                  <a:pt x="13401" y="26011"/>
                  <a:pt x="13470" y="26073"/>
                </a:cubicBezTo>
                <a:cubicBezTo>
                  <a:pt x="13516" y="26124"/>
                  <a:pt x="13599" y="26154"/>
                  <a:pt x="13665" y="26154"/>
                </a:cubicBezTo>
                <a:cubicBezTo>
                  <a:pt x="13688" y="26154"/>
                  <a:pt x="13709" y="26150"/>
                  <a:pt x="13725" y="26142"/>
                </a:cubicBezTo>
                <a:lnTo>
                  <a:pt x="13756" y="26103"/>
                </a:lnTo>
                <a:cubicBezTo>
                  <a:pt x="13787" y="26073"/>
                  <a:pt x="13818" y="26011"/>
                  <a:pt x="13818" y="25949"/>
                </a:cubicBezTo>
                <a:cubicBezTo>
                  <a:pt x="13787" y="25880"/>
                  <a:pt x="13787" y="25818"/>
                  <a:pt x="13756" y="25756"/>
                </a:cubicBezTo>
                <a:cubicBezTo>
                  <a:pt x="13725" y="25563"/>
                  <a:pt x="13694" y="25371"/>
                  <a:pt x="13725" y="25209"/>
                </a:cubicBezTo>
                <a:cubicBezTo>
                  <a:pt x="13756" y="25077"/>
                  <a:pt x="13856" y="24915"/>
                  <a:pt x="14011" y="24915"/>
                </a:cubicBezTo>
                <a:cubicBezTo>
                  <a:pt x="14080" y="24915"/>
                  <a:pt x="14142" y="24985"/>
                  <a:pt x="14203" y="25047"/>
                </a:cubicBezTo>
                <a:cubicBezTo>
                  <a:pt x="14335" y="25239"/>
                  <a:pt x="14304" y="25494"/>
                  <a:pt x="14242" y="25687"/>
                </a:cubicBezTo>
                <a:cubicBezTo>
                  <a:pt x="14173" y="25880"/>
                  <a:pt x="14049" y="26042"/>
                  <a:pt x="13918" y="26204"/>
                </a:cubicBezTo>
                <a:cubicBezTo>
                  <a:pt x="13818" y="26397"/>
                  <a:pt x="13694" y="26559"/>
                  <a:pt x="13663" y="26751"/>
                </a:cubicBezTo>
                <a:cubicBezTo>
                  <a:pt x="13663" y="26813"/>
                  <a:pt x="13663" y="26913"/>
                  <a:pt x="13694" y="26944"/>
                </a:cubicBezTo>
                <a:cubicBezTo>
                  <a:pt x="13725" y="26944"/>
                  <a:pt x="13787" y="26944"/>
                  <a:pt x="13818" y="26913"/>
                </a:cubicBezTo>
                <a:cubicBezTo>
                  <a:pt x="14242" y="26782"/>
                  <a:pt x="14589" y="26458"/>
                  <a:pt x="14821" y="26073"/>
                </a:cubicBezTo>
                <a:cubicBezTo>
                  <a:pt x="15044" y="25656"/>
                  <a:pt x="15106" y="25209"/>
                  <a:pt x="15137" y="24753"/>
                </a:cubicBezTo>
                <a:cubicBezTo>
                  <a:pt x="15137" y="24337"/>
                  <a:pt x="14975" y="23920"/>
                  <a:pt x="14944" y="23473"/>
                </a:cubicBezTo>
                <a:cubicBezTo>
                  <a:pt x="14821" y="21860"/>
                  <a:pt x="15013" y="20225"/>
                  <a:pt x="14975" y="18620"/>
                </a:cubicBezTo>
                <a:cubicBezTo>
                  <a:pt x="14975" y="16977"/>
                  <a:pt x="14689" y="15241"/>
                  <a:pt x="13949" y="13798"/>
                </a:cubicBezTo>
                <a:cubicBezTo>
                  <a:pt x="14011" y="12734"/>
                  <a:pt x="13949" y="11638"/>
                  <a:pt x="13725" y="10581"/>
                </a:cubicBezTo>
                <a:cubicBezTo>
                  <a:pt x="13594" y="9972"/>
                  <a:pt x="13401" y="9393"/>
                  <a:pt x="13015" y="8938"/>
                </a:cubicBezTo>
                <a:cubicBezTo>
                  <a:pt x="12468" y="8298"/>
                  <a:pt x="11604" y="8012"/>
                  <a:pt x="10863" y="7750"/>
                </a:cubicBezTo>
                <a:cubicBezTo>
                  <a:pt x="10539" y="7626"/>
                  <a:pt x="10253" y="7495"/>
                  <a:pt x="9960" y="7333"/>
                </a:cubicBezTo>
                <a:cubicBezTo>
                  <a:pt x="9451" y="7048"/>
                  <a:pt x="8934" y="6662"/>
                  <a:pt x="8803" y="6114"/>
                </a:cubicBezTo>
                <a:cubicBezTo>
                  <a:pt x="8741" y="5891"/>
                  <a:pt x="8710" y="5698"/>
                  <a:pt x="8680" y="5466"/>
                </a:cubicBezTo>
                <a:cubicBezTo>
                  <a:pt x="8934" y="5181"/>
                  <a:pt x="9189" y="4826"/>
                  <a:pt x="9382" y="4502"/>
                </a:cubicBezTo>
                <a:cubicBezTo>
                  <a:pt x="9574" y="4440"/>
                  <a:pt x="9737" y="4309"/>
                  <a:pt x="9837" y="4116"/>
                </a:cubicBezTo>
                <a:cubicBezTo>
                  <a:pt x="9960" y="3962"/>
                  <a:pt x="9999" y="3730"/>
                  <a:pt x="9999" y="3507"/>
                </a:cubicBezTo>
                <a:cubicBezTo>
                  <a:pt x="9960" y="3445"/>
                  <a:pt x="9960" y="3345"/>
                  <a:pt x="9868" y="3283"/>
                </a:cubicBezTo>
                <a:cubicBezTo>
                  <a:pt x="9830" y="3245"/>
                  <a:pt x="9765" y="3219"/>
                  <a:pt x="9697" y="3219"/>
                </a:cubicBezTo>
                <a:cubicBezTo>
                  <a:pt x="9656" y="3219"/>
                  <a:pt x="9613" y="3229"/>
                  <a:pt x="9574" y="3252"/>
                </a:cubicBezTo>
                <a:cubicBezTo>
                  <a:pt x="10248" y="194"/>
                  <a:pt x="8228" y="0"/>
                  <a:pt x="7705" y="0"/>
                </a:cubicBezTo>
                <a:cubicBezTo>
                  <a:pt x="7629" y="0"/>
                  <a:pt x="7584" y="4"/>
                  <a:pt x="7584" y="4"/>
                </a:cubicBezTo>
                <a:lnTo>
                  <a:pt x="7553" y="4"/>
                </a:lnTo>
                <a:cubicBezTo>
                  <a:pt x="7553" y="4"/>
                  <a:pt x="7509" y="0"/>
                  <a:pt x="7434" y="0"/>
                </a:cubicBezTo>
                <a:close/>
              </a:path>
            </a:pathLst>
          </a:custGeom>
          <a:solidFill>
            <a:srgbClr val="1CB6C6"/>
          </a:solidFill>
          <a:ln>
            <a:noFill/>
          </a:ln>
          <a:effectLst/>
        </p:spPr>
        <p:txBody>
          <a:bodyPr spcFirstLastPara="1" wrap="square" lIns="68569" tIns="68569" rIns="68569" bIns="68569" anchor="ctr" anchorCtr="0">
            <a:noAutofit/>
          </a:bodyPr>
          <a:lstStyle/>
          <a:p>
            <a:pPr defTabSz="914333">
              <a:defRPr/>
            </a:pPr>
            <a:endParaRPr sz="1000">
              <a:solidFill>
                <a:srgbClr val="7A00E6">
                  <a:lumMod val="50000"/>
                </a:srgbClr>
              </a:solidFill>
              <a:latin typeface="+mj-lt"/>
              <a:ea typeface="Verdana" panose="020B0604030504040204" pitchFamily="34" charset="0"/>
            </a:endParaRPr>
          </a:p>
        </p:txBody>
      </p:sp>
      <p:sp>
        <p:nvSpPr>
          <p:cNvPr id="3" name="Titre 2">
            <a:extLst>
              <a:ext uri="{FF2B5EF4-FFF2-40B4-BE49-F238E27FC236}">
                <a16:creationId xmlns:a16="http://schemas.microsoft.com/office/drawing/2014/main" id="{382EB937-7D0A-C80D-E87E-5ACC0746B9BD}"/>
              </a:ext>
            </a:extLst>
          </p:cNvPr>
          <p:cNvSpPr>
            <a:spLocks noGrp="1"/>
          </p:cNvSpPr>
          <p:nvPr>
            <p:ph type="title"/>
          </p:nvPr>
        </p:nvSpPr>
        <p:spPr>
          <a:xfrm>
            <a:off x="250804" y="412408"/>
            <a:ext cx="8666800" cy="249299"/>
          </a:xfrm>
        </p:spPr>
        <p:txBody>
          <a:bodyPr/>
          <a:lstStyle/>
          <a:p>
            <a:r>
              <a:rPr lang="fr-FR"/>
              <a:t>Patch Infrarouge : Étude de phase III</a:t>
            </a:r>
          </a:p>
        </p:txBody>
      </p:sp>
      <p:sp>
        <p:nvSpPr>
          <p:cNvPr id="72" name="Espace réservé du texte 71">
            <a:extLst>
              <a:ext uri="{FF2B5EF4-FFF2-40B4-BE49-F238E27FC236}">
                <a16:creationId xmlns:a16="http://schemas.microsoft.com/office/drawing/2014/main" id="{8231A8D1-5FB3-D4D1-66BB-C9307C831501}"/>
              </a:ext>
            </a:extLst>
          </p:cNvPr>
          <p:cNvSpPr>
            <a:spLocks noGrp="1"/>
          </p:cNvSpPr>
          <p:nvPr>
            <p:ph type="body" sz="quarter" idx="12"/>
          </p:nvPr>
        </p:nvSpPr>
        <p:spPr>
          <a:xfrm>
            <a:off x="250804" y="4684677"/>
            <a:ext cx="8666800" cy="369332"/>
          </a:xfrm>
        </p:spPr>
        <p:txBody>
          <a:bodyPr/>
          <a:lstStyle/>
          <a:p>
            <a:r>
              <a:rPr lang="fr-FR" sz="800" dirty="0" err="1">
                <a:latin typeface="Arial" panose="020B0604020202020204" pitchFamily="34" charset="0"/>
                <a:ea typeface="Arial"/>
                <a:cs typeface="Arial" panose="020B0604020202020204" pitchFamily="34" charset="0"/>
              </a:rPr>
              <a:t>mITT</a:t>
            </a:r>
            <a:r>
              <a:rPr lang="fr-FR" sz="800" dirty="0">
                <a:latin typeface="Arial" panose="020B0604020202020204" pitchFamily="34" charset="0"/>
                <a:ea typeface="Arial"/>
                <a:cs typeface="Arial" panose="020B0604020202020204" pitchFamily="34" charset="0"/>
              </a:rPr>
              <a:t>, intention de traiter modifiée ; R, randomisation. </a:t>
            </a:r>
            <a:br>
              <a:rPr lang="fr-FR" sz="800" dirty="0">
                <a:latin typeface="Arial" panose="020B0604020202020204" pitchFamily="34" charset="0"/>
                <a:cs typeface="Arial" panose="020B0604020202020204" pitchFamily="34" charset="0"/>
              </a:rPr>
            </a:br>
            <a:r>
              <a:rPr lang="fr-FR" sz="800" dirty="0" err="1">
                <a:latin typeface="Arial" panose="020B0604020202020204" pitchFamily="34" charset="0"/>
                <a:ea typeface="Arial"/>
                <a:cs typeface="Arial" panose="020B0604020202020204" pitchFamily="34" charset="0"/>
              </a:rPr>
              <a:t>McSwan</a:t>
            </a:r>
            <a:r>
              <a:rPr lang="fr-FR" sz="800" dirty="0">
                <a:latin typeface="Arial" panose="020B0604020202020204" pitchFamily="34" charset="0"/>
                <a:ea typeface="Arial"/>
                <a:cs typeface="Arial" panose="020B0604020202020204" pitchFamily="34" charset="0"/>
              </a:rPr>
              <a:t> J</a:t>
            </a:r>
            <a:r>
              <a:rPr lang="fr-FR" sz="800" i="1" dirty="0">
                <a:latin typeface="Arial" panose="020B0604020202020204" pitchFamily="34" charset="0"/>
                <a:ea typeface="Arial"/>
                <a:cs typeface="Arial" panose="020B0604020202020204" pitchFamily="34" charset="0"/>
              </a:rPr>
              <a:t>. et al</a:t>
            </a:r>
            <a:r>
              <a:rPr lang="fr-FR" sz="800" dirty="0">
                <a:latin typeface="Arial" panose="020B0604020202020204" pitchFamily="34" charset="0"/>
                <a:ea typeface="Arial"/>
                <a:cs typeface="Arial" panose="020B0604020202020204" pitchFamily="34" charset="0"/>
              </a:rPr>
              <a:t>. 2023; </a:t>
            </a:r>
            <a:r>
              <a:rPr lang="fr-FR" sz="800" dirty="0" err="1">
                <a:latin typeface="Arial" panose="020B0604020202020204" pitchFamily="34" charset="0"/>
                <a:ea typeface="Arial"/>
                <a:cs typeface="Arial" panose="020B0604020202020204" pitchFamily="34" charset="0"/>
              </a:rPr>
              <a:t>Mobasheri</a:t>
            </a:r>
            <a:r>
              <a:rPr lang="fr-FR" sz="800" dirty="0">
                <a:latin typeface="Arial" panose="020B0604020202020204" pitchFamily="34" charset="0"/>
                <a:ea typeface="Arial"/>
                <a:cs typeface="Arial" panose="020B0604020202020204" pitchFamily="34" charset="0"/>
              </a:rPr>
              <a:t> A. </a:t>
            </a:r>
            <a:r>
              <a:rPr lang="fr-FR" sz="800" i="1" dirty="0">
                <a:latin typeface="Arial" panose="020B0604020202020204" pitchFamily="34" charset="0"/>
                <a:ea typeface="Arial"/>
                <a:cs typeface="Arial" panose="020B0604020202020204" pitchFamily="34" charset="0"/>
              </a:rPr>
              <a:t>et al. </a:t>
            </a:r>
            <a:r>
              <a:rPr lang="fr-FR" sz="800" dirty="0">
                <a:latin typeface="Arial" panose="020B0604020202020204" pitchFamily="34" charset="0"/>
                <a:ea typeface="Arial"/>
                <a:cs typeface="Arial" panose="020B0604020202020204" pitchFamily="34" charset="0"/>
              </a:rPr>
              <a:t>2023.  Étude présentée lors de plusieurs congrès en 2023 : APS (</a:t>
            </a:r>
            <a:r>
              <a:rPr lang="fr-FR" sz="800" dirty="0" err="1">
                <a:latin typeface="Arial" panose="020B0604020202020204" pitchFamily="34" charset="0"/>
                <a:ea typeface="Arial"/>
                <a:cs typeface="Arial" panose="020B0604020202020204" pitchFamily="34" charset="0"/>
              </a:rPr>
              <a:t>Australian</a:t>
            </a:r>
            <a:r>
              <a:rPr lang="fr-FR" sz="800" dirty="0">
                <a:latin typeface="Arial" panose="020B0604020202020204" pitchFamily="34" charset="0"/>
                <a:ea typeface="Arial"/>
                <a:cs typeface="Arial" panose="020B0604020202020204" pitchFamily="34" charset="0"/>
              </a:rPr>
              <a:t> Pain Society </a:t>
            </a:r>
            <a:r>
              <a:rPr lang="fr-FR" sz="800" dirty="0" err="1">
                <a:latin typeface="Arial" panose="020B0604020202020204" pitchFamily="34" charset="0"/>
                <a:ea typeface="Arial"/>
                <a:cs typeface="Arial" panose="020B0604020202020204" pitchFamily="34" charset="0"/>
              </a:rPr>
              <a:t>Annual</a:t>
            </a:r>
            <a:r>
              <a:rPr lang="fr-FR" sz="800" dirty="0">
                <a:latin typeface="Arial" panose="020B0604020202020204" pitchFamily="34" charset="0"/>
                <a:ea typeface="Arial"/>
                <a:cs typeface="Arial" panose="020B0604020202020204" pitchFamily="34" charset="0"/>
              </a:rPr>
              <a:t> Scientific Meeting) ; BPS (British Pain Society </a:t>
            </a:r>
            <a:r>
              <a:rPr lang="fr-FR" sz="800" dirty="0" err="1">
                <a:latin typeface="Arial" panose="020B0604020202020204" pitchFamily="34" charset="0"/>
                <a:ea typeface="Arial"/>
                <a:cs typeface="Arial" panose="020B0604020202020204" pitchFamily="34" charset="0"/>
              </a:rPr>
              <a:t>Annual</a:t>
            </a:r>
            <a:r>
              <a:rPr lang="fr-FR" sz="800" dirty="0">
                <a:latin typeface="Arial" panose="020B0604020202020204" pitchFamily="34" charset="0"/>
                <a:ea typeface="Arial"/>
                <a:cs typeface="Arial" panose="020B0604020202020204" pitchFamily="34" charset="0"/>
              </a:rPr>
              <a:t> Scientific Meeting).</a:t>
            </a:r>
          </a:p>
        </p:txBody>
      </p:sp>
    </p:spTree>
    <p:extLst>
      <p:ext uri="{BB962C8B-B14F-4D97-AF65-F5344CB8AC3E}">
        <p14:creationId xmlns:p14="http://schemas.microsoft.com/office/powerpoint/2010/main" val="3757482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EDC38911-9479-45A2-405A-3905C60FA696}"/>
              </a:ext>
            </a:extLst>
          </p:cNvPr>
          <p:cNvSpPr>
            <a:spLocks noGrp="1"/>
          </p:cNvSpPr>
          <p:nvPr>
            <p:ph sz="quarter" idx="11"/>
          </p:nvPr>
        </p:nvSpPr>
        <p:spPr>
          <a:xfrm>
            <a:off x="250825" y="828675"/>
            <a:ext cx="8666163" cy="1231106"/>
          </a:xfrm>
        </p:spPr>
        <p:txBody>
          <a:bodyPr/>
          <a:lstStyle/>
          <a:p>
            <a:endParaRPr lang="fr-FR"/>
          </a:p>
          <a:p>
            <a:r>
              <a:rPr lang="fr-FR"/>
              <a:t>Critère principal : Taux de répondeurs </a:t>
            </a:r>
            <a:r>
              <a:rPr lang="fr-FR" b="1">
                <a:solidFill>
                  <a:srgbClr val="1CB6C6"/>
                </a:solidFill>
              </a:rPr>
              <a:t>(-30%NRS) </a:t>
            </a:r>
            <a:r>
              <a:rPr lang="fr-FR"/>
              <a:t>au score d’évaluation numérique (</a:t>
            </a:r>
            <a:r>
              <a:rPr lang="fr-FR" err="1"/>
              <a:t>Numerical</a:t>
            </a:r>
            <a:r>
              <a:rPr lang="fr-FR"/>
              <a:t> Rating Score, NRS = Echelle numérique de la douleur)* au Jour 5</a:t>
            </a:r>
          </a:p>
          <a:p>
            <a:endParaRPr lang="fr-FR"/>
          </a:p>
          <a:p>
            <a:endParaRPr lang="fr-FR"/>
          </a:p>
        </p:txBody>
      </p:sp>
      <p:grpSp>
        <p:nvGrpSpPr>
          <p:cNvPr id="71" name="Group 3">
            <a:extLst>
              <a:ext uri="{FF2B5EF4-FFF2-40B4-BE49-F238E27FC236}">
                <a16:creationId xmlns:a16="http://schemas.microsoft.com/office/drawing/2014/main" id="{4522DA29-E97B-2F82-BDBF-38235D9AC01E}"/>
              </a:ext>
            </a:extLst>
          </p:cNvPr>
          <p:cNvGrpSpPr/>
          <p:nvPr/>
        </p:nvGrpSpPr>
        <p:grpSpPr>
          <a:xfrm>
            <a:off x="2401301" y="1642091"/>
            <a:ext cx="3812790" cy="2976334"/>
            <a:chOff x="-566567" y="1725973"/>
            <a:chExt cx="4242707" cy="3539370"/>
          </a:xfrm>
        </p:grpSpPr>
        <p:sp>
          <p:nvSpPr>
            <p:cNvPr id="72" name="Freeform: Shape 67">
              <a:extLst>
                <a:ext uri="{FF2B5EF4-FFF2-40B4-BE49-F238E27FC236}">
                  <a16:creationId xmlns:a16="http://schemas.microsoft.com/office/drawing/2014/main" id="{468910B8-E5C1-D333-DC33-EB9388AC250C}"/>
                </a:ext>
              </a:extLst>
            </p:cNvPr>
            <p:cNvSpPr/>
            <p:nvPr/>
          </p:nvSpPr>
          <p:spPr>
            <a:xfrm>
              <a:off x="402350" y="2262827"/>
              <a:ext cx="1036577" cy="199073"/>
            </a:xfrm>
            <a:custGeom>
              <a:avLst/>
              <a:gdLst>
                <a:gd name="connsiteX0" fmla="*/ 0 w 1042034"/>
                <a:gd name="connsiteY0" fmla="*/ 199073 h 199072"/>
                <a:gd name="connsiteX1" fmla="*/ 1042035 w 1042034"/>
                <a:gd name="connsiteY1" fmla="*/ 199073 h 199072"/>
                <a:gd name="connsiteX2" fmla="*/ 1042035 w 1042034"/>
                <a:gd name="connsiteY2" fmla="*/ 0 h 199072"/>
                <a:gd name="connsiteX3" fmla="*/ 0 w 1042034"/>
                <a:gd name="connsiteY3" fmla="*/ 0 h 199072"/>
                <a:gd name="connsiteX4" fmla="*/ 0 w 1042034"/>
                <a:gd name="connsiteY4" fmla="*/ 199073 h 199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034" h="199072">
                  <a:moveTo>
                    <a:pt x="0" y="199073"/>
                  </a:moveTo>
                  <a:lnTo>
                    <a:pt x="1042035" y="199073"/>
                  </a:lnTo>
                  <a:lnTo>
                    <a:pt x="1042035" y="0"/>
                  </a:lnTo>
                  <a:lnTo>
                    <a:pt x="0" y="0"/>
                  </a:lnTo>
                  <a:lnTo>
                    <a:pt x="0" y="199073"/>
                  </a:lnTo>
                  <a:close/>
                </a:path>
              </a:pathLst>
            </a:custGeom>
            <a:noFill/>
            <a:ln w="9525" cap="flat">
              <a:solidFill>
                <a:srgbClr val="1F497D"/>
              </a:solidFill>
              <a:prstDash val="solid"/>
              <a:miter/>
            </a:ln>
          </p:spPr>
          <p:txBody>
            <a:bodyPr rtlCol="0" anchor="ctr"/>
            <a:lstStyle/>
            <a:p>
              <a:pPr defTabSz="457178">
                <a:defRPr/>
              </a:pPr>
              <a:endParaRPr lang="en-IN" sz="1000">
                <a:solidFill>
                  <a:prstClr val="black"/>
                </a:solidFill>
                <a:latin typeface="+mj-lt"/>
              </a:endParaRPr>
            </a:p>
          </p:txBody>
        </p:sp>
        <p:sp>
          <p:nvSpPr>
            <p:cNvPr id="73" name="Freeform: Shape 21">
              <a:extLst>
                <a:ext uri="{FF2B5EF4-FFF2-40B4-BE49-F238E27FC236}">
                  <a16:creationId xmlns:a16="http://schemas.microsoft.com/office/drawing/2014/main" id="{63B5F42B-53EF-C0AB-4654-140842874CDE}"/>
                </a:ext>
              </a:extLst>
            </p:cNvPr>
            <p:cNvSpPr/>
            <p:nvPr/>
          </p:nvSpPr>
          <p:spPr>
            <a:xfrm>
              <a:off x="2234056" y="3276218"/>
              <a:ext cx="1048702" cy="1730692"/>
            </a:xfrm>
            <a:custGeom>
              <a:avLst/>
              <a:gdLst>
                <a:gd name="connsiteX0" fmla="*/ 0 w 1048702"/>
                <a:gd name="connsiteY0" fmla="*/ 0 h 1730692"/>
                <a:gd name="connsiteX1" fmla="*/ 1048703 w 1048702"/>
                <a:gd name="connsiteY1" fmla="*/ 0 h 1730692"/>
                <a:gd name="connsiteX2" fmla="*/ 1048703 w 1048702"/>
                <a:gd name="connsiteY2" fmla="*/ 1730693 h 1730692"/>
                <a:gd name="connsiteX3" fmla="*/ 0 w 1048702"/>
                <a:gd name="connsiteY3" fmla="*/ 1730693 h 1730692"/>
              </a:gdLst>
              <a:ahLst/>
              <a:cxnLst>
                <a:cxn ang="0">
                  <a:pos x="connsiteX0" y="connsiteY0"/>
                </a:cxn>
                <a:cxn ang="0">
                  <a:pos x="connsiteX1" y="connsiteY1"/>
                </a:cxn>
                <a:cxn ang="0">
                  <a:pos x="connsiteX2" y="connsiteY2"/>
                </a:cxn>
                <a:cxn ang="0">
                  <a:pos x="connsiteX3" y="connsiteY3"/>
                </a:cxn>
              </a:cxnLst>
              <a:rect l="l" t="t" r="r" b="b"/>
              <a:pathLst>
                <a:path w="1048702" h="1730692">
                  <a:moveTo>
                    <a:pt x="0" y="0"/>
                  </a:moveTo>
                  <a:lnTo>
                    <a:pt x="1048703" y="0"/>
                  </a:lnTo>
                  <a:lnTo>
                    <a:pt x="1048703" y="1730693"/>
                  </a:lnTo>
                  <a:lnTo>
                    <a:pt x="0" y="1730693"/>
                  </a:lnTo>
                  <a:close/>
                </a:path>
              </a:pathLst>
            </a:custGeom>
            <a:solidFill>
              <a:srgbClr val="1CB6C6"/>
            </a:solidFill>
            <a:ln w="9525" cap="flat">
              <a:noFill/>
              <a:prstDash val="solid"/>
              <a:miter/>
            </a:ln>
          </p:spPr>
          <p:txBody>
            <a:bodyPr rtlCol="0" anchor="ctr"/>
            <a:lstStyle/>
            <a:p>
              <a:pPr defTabSz="457178">
                <a:defRPr/>
              </a:pPr>
              <a:endParaRPr lang="en-IN" sz="1000">
                <a:solidFill>
                  <a:prstClr val="black"/>
                </a:solidFill>
                <a:latin typeface="+mj-lt"/>
              </a:endParaRPr>
            </a:p>
          </p:txBody>
        </p:sp>
        <p:sp>
          <p:nvSpPr>
            <p:cNvPr id="74" name="Freeform: Shape 23">
              <a:extLst>
                <a:ext uri="{FF2B5EF4-FFF2-40B4-BE49-F238E27FC236}">
                  <a16:creationId xmlns:a16="http://schemas.microsoft.com/office/drawing/2014/main" id="{443179C1-B210-D0AA-720E-51DEB3472B83}"/>
                </a:ext>
              </a:extLst>
            </p:cNvPr>
            <p:cNvSpPr/>
            <p:nvPr/>
          </p:nvSpPr>
          <p:spPr>
            <a:xfrm>
              <a:off x="395732" y="2466593"/>
              <a:ext cx="1049680" cy="2539364"/>
            </a:xfrm>
            <a:custGeom>
              <a:avLst/>
              <a:gdLst>
                <a:gd name="connsiteX0" fmla="*/ 0 w 1051559"/>
                <a:gd name="connsiteY0" fmla="*/ 0 h 2539364"/>
                <a:gd name="connsiteX1" fmla="*/ 1051560 w 1051559"/>
                <a:gd name="connsiteY1" fmla="*/ 0 h 2539364"/>
                <a:gd name="connsiteX2" fmla="*/ 1051560 w 1051559"/>
                <a:gd name="connsiteY2" fmla="*/ 2539365 h 2539364"/>
                <a:gd name="connsiteX3" fmla="*/ 0 w 1051559"/>
                <a:gd name="connsiteY3" fmla="*/ 2539365 h 2539364"/>
                <a:gd name="connsiteX4" fmla="*/ 0 w 1051559"/>
                <a:gd name="connsiteY4" fmla="*/ 0 h 2539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59" h="2539364">
                  <a:moveTo>
                    <a:pt x="0" y="0"/>
                  </a:moveTo>
                  <a:lnTo>
                    <a:pt x="1051560" y="0"/>
                  </a:lnTo>
                  <a:lnTo>
                    <a:pt x="1051560" y="2539365"/>
                  </a:lnTo>
                  <a:lnTo>
                    <a:pt x="0" y="2539365"/>
                  </a:lnTo>
                  <a:lnTo>
                    <a:pt x="0" y="0"/>
                  </a:lnTo>
                  <a:close/>
                </a:path>
              </a:pathLst>
            </a:custGeom>
            <a:solidFill>
              <a:srgbClr val="1A4E7C"/>
            </a:solidFill>
            <a:ln w="9525" cap="flat">
              <a:noFill/>
              <a:prstDash val="solid"/>
              <a:miter/>
            </a:ln>
          </p:spPr>
          <p:txBody>
            <a:bodyPr rtlCol="0" anchor="ctr"/>
            <a:lstStyle/>
            <a:p>
              <a:pPr defTabSz="457178">
                <a:defRPr/>
              </a:pPr>
              <a:endParaRPr lang="en-IN" sz="1000">
                <a:solidFill>
                  <a:prstClr val="black"/>
                </a:solidFill>
                <a:latin typeface="+mj-lt"/>
              </a:endParaRPr>
            </a:p>
          </p:txBody>
        </p:sp>
        <p:sp>
          <p:nvSpPr>
            <p:cNvPr id="75" name="Freeform: Shape 24">
              <a:extLst>
                <a:ext uri="{FF2B5EF4-FFF2-40B4-BE49-F238E27FC236}">
                  <a16:creationId xmlns:a16="http://schemas.microsoft.com/office/drawing/2014/main" id="{4C4F1AF2-E245-E9D7-0841-EB35B48DF673}"/>
                </a:ext>
              </a:extLst>
            </p:cNvPr>
            <p:cNvSpPr/>
            <p:nvPr/>
          </p:nvSpPr>
          <p:spPr>
            <a:xfrm>
              <a:off x="1396" y="2202751"/>
              <a:ext cx="9525" cy="2805112"/>
            </a:xfrm>
            <a:custGeom>
              <a:avLst/>
              <a:gdLst>
                <a:gd name="connsiteX0" fmla="*/ 0 w 9525"/>
                <a:gd name="connsiteY0" fmla="*/ 2805113 h 2805112"/>
                <a:gd name="connsiteX1" fmla="*/ 0 w 9525"/>
                <a:gd name="connsiteY1" fmla="*/ 0 h 2805112"/>
              </a:gdLst>
              <a:ahLst/>
              <a:cxnLst>
                <a:cxn ang="0">
                  <a:pos x="connsiteX0" y="connsiteY0"/>
                </a:cxn>
                <a:cxn ang="0">
                  <a:pos x="connsiteX1" y="connsiteY1"/>
                </a:cxn>
              </a:cxnLst>
              <a:rect l="l" t="t" r="r" b="b"/>
              <a:pathLst>
                <a:path w="9525" h="2805112">
                  <a:moveTo>
                    <a:pt x="0" y="2805113"/>
                  </a:moveTo>
                  <a:lnTo>
                    <a:pt x="0" y="0"/>
                  </a:lnTo>
                </a:path>
              </a:pathLst>
            </a:custGeom>
            <a:noFill/>
            <a:ln w="9525" cap="flat">
              <a:solidFill>
                <a:srgbClr val="616161"/>
              </a:solidFill>
              <a:prstDash val="solid"/>
              <a:round/>
            </a:ln>
          </p:spPr>
          <p:txBody>
            <a:bodyPr rtlCol="0" anchor="ctr"/>
            <a:lstStyle/>
            <a:p>
              <a:pPr defTabSz="457178">
                <a:defRPr/>
              </a:pPr>
              <a:endParaRPr lang="en-IN" sz="1000">
                <a:solidFill>
                  <a:prstClr val="black"/>
                </a:solidFill>
                <a:latin typeface="+mj-lt"/>
              </a:endParaRPr>
            </a:p>
          </p:txBody>
        </p:sp>
        <p:sp>
          <p:nvSpPr>
            <p:cNvPr id="76" name="Freeform: Shape 25">
              <a:extLst>
                <a:ext uri="{FF2B5EF4-FFF2-40B4-BE49-F238E27FC236}">
                  <a16:creationId xmlns:a16="http://schemas.microsoft.com/office/drawing/2014/main" id="{36131D69-3C7A-75BD-7CEE-FA38428A825F}"/>
                </a:ext>
              </a:extLst>
            </p:cNvPr>
            <p:cNvSpPr/>
            <p:nvPr/>
          </p:nvSpPr>
          <p:spPr>
            <a:xfrm>
              <a:off x="-53848" y="2202751"/>
              <a:ext cx="55244" cy="2805112"/>
            </a:xfrm>
            <a:custGeom>
              <a:avLst/>
              <a:gdLst>
                <a:gd name="connsiteX0" fmla="*/ 0 w 55244"/>
                <a:gd name="connsiteY0" fmla="*/ 2805113 h 2805112"/>
                <a:gd name="connsiteX1" fmla="*/ 55245 w 55244"/>
                <a:gd name="connsiteY1" fmla="*/ 2805113 h 2805112"/>
                <a:gd name="connsiteX2" fmla="*/ 0 w 55244"/>
                <a:gd name="connsiteY2" fmla="*/ 2454593 h 2805112"/>
                <a:gd name="connsiteX3" fmla="*/ 55245 w 55244"/>
                <a:gd name="connsiteY3" fmla="*/ 2454593 h 2805112"/>
                <a:gd name="connsiteX4" fmla="*/ 0 w 55244"/>
                <a:gd name="connsiteY4" fmla="*/ 2103120 h 2805112"/>
                <a:gd name="connsiteX5" fmla="*/ 55245 w 55244"/>
                <a:gd name="connsiteY5" fmla="*/ 2103120 h 2805112"/>
                <a:gd name="connsiteX6" fmla="*/ 0 w 55244"/>
                <a:gd name="connsiteY6" fmla="*/ 1751648 h 2805112"/>
                <a:gd name="connsiteX7" fmla="*/ 55245 w 55244"/>
                <a:gd name="connsiteY7" fmla="*/ 1751648 h 2805112"/>
                <a:gd name="connsiteX8" fmla="*/ 0 w 55244"/>
                <a:gd name="connsiteY8" fmla="*/ 1403033 h 2805112"/>
                <a:gd name="connsiteX9" fmla="*/ 55245 w 55244"/>
                <a:gd name="connsiteY9" fmla="*/ 1403033 h 2805112"/>
                <a:gd name="connsiteX10" fmla="*/ 0 w 55244"/>
                <a:gd name="connsiteY10" fmla="*/ 1051560 h 2805112"/>
                <a:gd name="connsiteX11" fmla="*/ 55245 w 55244"/>
                <a:gd name="connsiteY11" fmla="*/ 1051560 h 2805112"/>
                <a:gd name="connsiteX12" fmla="*/ 0 w 55244"/>
                <a:gd name="connsiteY12" fmla="*/ 701040 h 2805112"/>
                <a:gd name="connsiteX13" fmla="*/ 55245 w 55244"/>
                <a:gd name="connsiteY13" fmla="*/ 701040 h 2805112"/>
                <a:gd name="connsiteX14" fmla="*/ 0 w 55244"/>
                <a:gd name="connsiteY14" fmla="*/ 351473 h 2805112"/>
                <a:gd name="connsiteX15" fmla="*/ 55245 w 55244"/>
                <a:gd name="connsiteY15" fmla="*/ 351473 h 2805112"/>
                <a:gd name="connsiteX16" fmla="*/ 0 w 55244"/>
                <a:gd name="connsiteY16" fmla="*/ 0 h 2805112"/>
                <a:gd name="connsiteX17" fmla="*/ 55245 w 55244"/>
                <a:gd name="connsiteY17" fmla="*/ 0 h 280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44" h="2805112">
                  <a:moveTo>
                    <a:pt x="0" y="2805113"/>
                  </a:moveTo>
                  <a:lnTo>
                    <a:pt x="55245" y="2805113"/>
                  </a:lnTo>
                  <a:moveTo>
                    <a:pt x="0" y="2454593"/>
                  </a:moveTo>
                  <a:lnTo>
                    <a:pt x="55245" y="2454593"/>
                  </a:lnTo>
                  <a:moveTo>
                    <a:pt x="0" y="2103120"/>
                  </a:moveTo>
                  <a:lnTo>
                    <a:pt x="55245" y="2103120"/>
                  </a:lnTo>
                  <a:moveTo>
                    <a:pt x="0" y="1751648"/>
                  </a:moveTo>
                  <a:lnTo>
                    <a:pt x="55245" y="1751648"/>
                  </a:lnTo>
                  <a:moveTo>
                    <a:pt x="0" y="1403033"/>
                  </a:moveTo>
                  <a:lnTo>
                    <a:pt x="55245" y="1403033"/>
                  </a:lnTo>
                  <a:moveTo>
                    <a:pt x="0" y="1051560"/>
                  </a:moveTo>
                  <a:lnTo>
                    <a:pt x="55245" y="1051560"/>
                  </a:lnTo>
                  <a:moveTo>
                    <a:pt x="0" y="701040"/>
                  </a:moveTo>
                  <a:lnTo>
                    <a:pt x="55245" y="701040"/>
                  </a:lnTo>
                  <a:moveTo>
                    <a:pt x="0" y="351473"/>
                  </a:moveTo>
                  <a:lnTo>
                    <a:pt x="55245" y="351473"/>
                  </a:lnTo>
                  <a:moveTo>
                    <a:pt x="0" y="0"/>
                  </a:moveTo>
                  <a:lnTo>
                    <a:pt x="55245" y="0"/>
                  </a:lnTo>
                </a:path>
              </a:pathLst>
            </a:custGeom>
            <a:noFill/>
            <a:ln w="9525" cap="flat">
              <a:solidFill>
                <a:srgbClr val="616161"/>
              </a:solidFill>
              <a:prstDash val="solid"/>
              <a:round/>
            </a:ln>
          </p:spPr>
          <p:txBody>
            <a:bodyPr rtlCol="0" anchor="ctr"/>
            <a:lstStyle/>
            <a:p>
              <a:pPr defTabSz="457178">
                <a:defRPr/>
              </a:pPr>
              <a:endParaRPr lang="en-IN" sz="1000">
                <a:solidFill>
                  <a:prstClr val="black"/>
                </a:solidFill>
                <a:latin typeface="+mj-lt"/>
              </a:endParaRPr>
            </a:p>
          </p:txBody>
        </p:sp>
        <p:sp>
          <p:nvSpPr>
            <p:cNvPr id="77" name="Freeform: Shape 26">
              <a:extLst>
                <a:ext uri="{FF2B5EF4-FFF2-40B4-BE49-F238E27FC236}">
                  <a16:creationId xmlns:a16="http://schemas.microsoft.com/office/drawing/2014/main" id="{3A4CF2DC-A19E-DAA1-C748-BCD22DC3307B}"/>
                </a:ext>
              </a:extLst>
            </p:cNvPr>
            <p:cNvSpPr/>
            <p:nvPr/>
          </p:nvSpPr>
          <p:spPr>
            <a:xfrm>
              <a:off x="1396" y="5007863"/>
              <a:ext cx="3674744" cy="9525"/>
            </a:xfrm>
            <a:custGeom>
              <a:avLst/>
              <a:gdLst>
                <a:gd name="connsiteX0" fmla="*/ 0 w 3674744"/>
                <a:gd name="connsiteY0" fmla="*/ 0 h 9525"/>
                <a:gd name="connsiteX1" fmla="*/ 3674745 w 3674744"/>
                <a:gd name="connsiteY1" fmla="*/ 0 h 9525"/>
              </a:gdLst>
              <a:ahLst/>
              <a:cxnLst>
                <a:cxn ang="0">
                  <a:pos x="connsiteX0" y="connsiteY0"/>
                </a:cxn>
                <a:cxn ang="0">
                  <a:pos x="connsiteX1" y="connsiteY1"/>
                </a:cxn>
              </a:cxnLst>
              <a:rect l="l" t="t" r="r" b="b"/>
              <a:pathLst>
                <a:path w="3674744" h="9525">
                  <a:moveTo>
                    <a:pt x="0" y="0"/>
                  </a:moveTo>
                  <a:lnTo>
                    <a:pt x="3674745" y="0"/>
                  </a:lnTo>
                </a:path>
              </a:pathLst>
            </a:custGeom>
            <a:noFill/>
            <a:ln w="9525" cap="flat">
              <a:solidFill>
                <a:srgbClr val="616161"/>
              </a:solidFill>
              <a:prstDash val="solid"/>
              <a:round/>
            </a:ln>
          </p:spPr>
          <p:txBody>
            <a:bodyPr rtlCol="0" anchor="ctr"/>
            <a:lstStyle/>
            <a:p>
              <a:pPr defTabSz="457178">
                <a:defRPr/>
              </a:pPr>
              <a:endParaRPr lang="en-IN" sz="1000">
                <a:solidFill>
                  <a:prstClr val="black"/>
                </a:solidFill>
                <a:latin typeface="+mj-lt"/>
              </a:endParaRPr>
            </a:p>
          </p:txBody>
        </p:sp>
        <p:sp>
          <p:nvSpPr>
            <p:cNvPr id="78" name="TextBox 27">
              <a:extLst>
                <a:ext uri="{FF2B5EF4-FFF2-40B4-BE49-F238E27FC236}">
                  <a16:creationId xmlns:a16="http://schemas.microsoft.com/office/drawing/2014/main" id="{B84CF136-0373-A781-BC7C-34E065DB2D2F}"/>
                </a:ext>
              </a:extLst>
            </p:cNvPr>
            <p:cNvSpPr txBox="1"/>
            <p:nvPr/>
          </p:nvSpPr>
          <p:spPr>
            <a:xfrm>
              <a:off x="678439" y="2232393"/>
              <a:ext cx="476618" cy="292799"/>
            </a:xfrm>
            <a:prstGeom prst="rect">
              <a:avLst/>
            </a:prstGeom>
            <a:noFill/>
          </p:spPr>
          <p:txBody>
            <a:bodyPr wrap="none" rtlCol="0">
              <a:spAutoFit/>
            </a:bodyPr>
            <a:lstStyle/>
            <a:p>
              <a:pPr algn="ctr" defTabSz="457178">
                <a:defRPr/>
              </a:pPr>
              <a:r>
                <a:rPr lang="fr" sz="1000">
                  <a:solidFill>
                    <a:prstClr val="black"/>
                  </a:solidFill>
                  <a:latin typeface="+mj-lt"/>
                </a:rPr>
                <a:t>72.5</a:t>
              </a:r>
            </a:p>
          </p:txBody>
        </p:sp>
        <p:sp>
          <p:nvSpPr>
            <p:cNvPr id="79" name="TextBox 28">
              <a:extLst>
                <a:ext uri="{FF2B5EF4-FFF2-40B4-BE49-F238E27FC236}">
                  <a16:creationId xmlns:a16="http://schemas.microsoft.com/office/drawing/2014/main" id="{F143B74F-599D-5325-F33B-947896169868}"/>
                </a:ext>
              </a:extLst>
            </p:cNvPr>
            <p:cNvSpPr txBox="1"/>
            <p:nvPr/>
          </p:nvSpPr>
          <p:spPr>
            <a:xfrm>
              <a:off x="2502469" y="3041921"/>
              <a:ext cx="476618" cy="292799"/>
            </a:xfrm>
            <a:prstGeom prst="rect">
              <a:avLst/>
            </a:prstGeom>
            <a:noFill/>
          </p:spPr>
          <p:txBody>
            <a:bodyPr wrap="none" rtlCol="0">
              <a:spAutoFit/>
            </a:bodyPr>
            <a:lstStyle/>
            <a:p>
              <a:pPr defTabSz="457178">
                <a:defRPr/>
              </a:pPr>
              <a:r>
                <a:rPr lang="fr" sz="1000">
                  <a:solidFill>
                    <a:prstClr val="black"/>
                  </a:solidFill>
                  <a:latin typeface="+mj-lt"/>
                </a:rPr>
                <a:t>49.4</a:t>
              </a:r>
            </a:p>
          </p:txBody>
        </p:sp>
        <p:sp>
          <p:nvSpPr>
            <p:cNvPr id="80" name="TextBox 29">
              <a:extLst>
                <a:ext uri="{FF2B5EF4-FFF2-40B4-BE49-F238E27FC236}">
                  <a16:creationId xmlns:a16="http://schemas.microsoft.com/office/drawing/2014/main" id="{13EEDE42-75D5-104F-293F-E7F4BA4581E3}"/>
                </a:ext>
              </a:extLst>
            </p:cNvPr>
            <p:cNvSpPr txBox="1"/>
            <p:nvPr/>
          </p:nvSpPr>
          <p:spPr>
            <a:xfrm>
              <a:off x="-287728" y="4851006"/>
              <a:ext cx="282191" cy="292799"/>
            </a:xfrm>
            <a:prstGeom prst="rect">
              <a:avLst/>
            </a:prstGeom>
            <a:noFill/>
          </p:spPr>
          <p:txBody>
            <a:bodyPr wrap="none" rtlCol="0">
              <a:spAutoFit/>
            </a:bodyPr>
            <a:lstStyle/>
            <a:p>
              <a:pPr defTabSz="457178">
                <a:defRPr/>
              </a:pPr>
              <a:r>
                <a:rPr lang="fr" sz="1000">
                  <a:solidFill>
                    <a:prstClr val="black"/>
                  </a:solidFill>
                  <a:latin typeface="+mj-lt"/>
                </a:rPr>
                <a:t>0</a:t>
              </a:r>
            </a:p>
          </p:txBody>
        </p:sp>
        <p:sp>
          <p:nvSpPr>
            <p:cNvPr id="81" name="TextBox 30">
              <a:extLst>
                <a:ext uri="{FF2B5EF4-FFF2-40B4-BE49-F238E27FC236}">
                  <a16:creationId xmlns:a16="http://schemas.microsoft.com/office/drawing/2014/main" id="{1AE1A39A-6907-C69B-AACD-4B0E725BE300}"/>
                </a:ext>
              </a:extLst>
            </p:cNvPr>
            <p:cNvSpPr txBox="1"/>
            <p:nvPr/>
          </p:nvSpPr>
          <p:spPr>
            <a:xfrm>
              <a:off x="-385963" y="4500408"/>
              <a:ext cx="362458" cy="292799"/>
            </a:xfrm>
            <a:prstGeom prst="rect">
              <a:avLst/>
            </a:prstGeom>
            <a:noFill/>
          </p:spPr>
          <p:txBody>
            <a:bodyPr wrap="none" rtlCol="0">
              <a:spAutoFit/>
            </a:bodyPr>
            <a:lstStyle/>
            <a:p>
              <a:pPr defTabSz="457178">
                <a:defRPr/>
              </a:pPr>
              <a:r>
                <a:rPr lang="fr" sz="1000">
                  <a:solidFill>
                    <a:prstClr val="black"/>
                  </a:solidFill>
                  <a:latin typeface="+mj-lt"/>
                </a:rPr>
                <a:t>10</a:t>
              </a:r>
            </a:p>
          </p:txBody>
        </p:sp>
        <p:sp>
          <p:nvSpPr>
            <p:cNvPr id="82" name="TextBox 31">
              <a:extLst>
                <a:ext uri="{FF2B5EF4-FFF2-40B4-BE49-F238E27FC236}">
                  <a16:creationId xmlns:a16="http://schemas.microsoft.com/office/drawing/2014/main" id="{0A91A27B-1C8D-BB04-841C-0A308982DD81}"/>
                </a:ext>
              </a:extLst>
            </p:cNvPr>
            <p:cNvSpPr txBox="1"/>
            <p:nvPr/>
          </p:nvSpPr>
          <p:spPr>
            <a:xfrm>
              <a:off x="-385963" y="4149822"/>
              <a:ext cx="362458" cy="292799"/>
            </a:xfrm>
            <a:prstGeom prst="rect">
              <a:avLst/>
            </a:prstGeom>
            <a:noFill/>
          </p:spPr>
          <p:txBody>
            <a:bodyPr wrap="none" rtlCol="0">
              <a:spAutoFit/>
            </a:bodyPr>
            <a:lstStyle/>
            <a:p>
              <a:pPr defTabSz="457178">
                <a:defRPr/>
              </a:pPr>
              <a:r>
                <a:rPr lang="fr" sz="1000">
                  <a:solidFill>
                    <a:prstClr val="black"/>
                  </a:solidFill>
                  <a:latin typeface="+mj-lt"/>
                </a:rPr>
                <a:t>20</a:t>
              </a:r>
            </a:p>
          </p:txBody>
        </p:sp>
        <p:sp>
          <p:nvSpPr>
            <p:cNvPr id="83" name="TextBox 33">
              <a:extLst>
                <a:ext uri="{FF2B5EF4-FFF2-40B4-BE49-F238E27FC236}">
                  <a16:creationId xmlns:a16="http://schemas.microsoft.com/office/drawing/2014/main" id="{3899A9E2-E86C-1382-5E42-159E260285E4}"/>
                </a:ext>
              </a:extLst>
            </p:cNvPr>
            <p:cNvSpPr txBox="1"/>
            <p:nvPr/>
          </p:nvSpPr>
          <p:spPr>
            <a:xfrm>
              <a:off x="-385963" y="3799236"/>
              <a:ext cx="362458" cy="292799"/>
            </a:xfrm>
            <a:prstGeom prst="rect">
              <a:avLst/>
            </a:prstGeom>
            <a:noFill/>
          </p:spPr>
          <p:txBody>
            <a:bodyPr wrap="none" rtlCol="0">
              <a:spAutoFit/>
            </a:bodyPr>
            <a:lstStyle/>
            <a:p>
              <a:pPr defTabSz="457178">
                <a:defRPr/>
              </a:pPr>
              <a:r>
                <a:rPr lang="fr" sz="1000">
                  <a:solidFill>
                    <a:prstClr val="black"/>
                  </a:solidFill>
                  <a:latin typeface="+mj-lt"/>
                </a:rPr>
                <a:t>30</a:t>
              </a:r>
            </a:p>
          </p:txBody>
        </p:sp>
        <p:sp>
          <p:nvSpPr>
            <p:cNvPr id="84" name="TextBox 34">
              <a:extLst>
                <a:ext uri="{FF2B5EF4-FFF2-40B4-BE49-F238E27FC236}">
                  <a16:creationId xmlns:a16="http://schemas.microsoft.com/office/drawing/2014/main" id="{0F3F9F5B-0389-B901-76FC-C578769CBC4C}"/>
                </a:ext>
              </a:extLst>
            </p:cNvPr>
            <p:cNvSpPr txBox="1"/>
            <p:nvPr/>
          </p:nvSpPr>
          <p:spPr>
            <a:xfrm>
              <a:off x="-385963" y="3448641"/>
              <a:ext cx="362458" cy="292799"/>
            </a:xfrm>
            <a:prstGeom prst="rect">
              <a:avLst/>
            </a:prstGeom>
            <a:noFill/>
          </p:spPr>
          <p:txBody>
            <a:bodyPr wrap="none" rtlCol="0">
              <a:spAutoFit/>
            </a:bodyPr>
            <a:lstStyle/>
            <a:p>
              <a:pPr defTabSz="457178">
                <a:defRPr/>
              </a:pPr>
              <a:r>
                <a:rPr lang="fr" sz="1000">
                  <a:solidFill>
                    <a:prstClr val="black"/>
                  </a:solidFill>
                  <a:latin typeface="+mj-lt"/>
                </a:rPr>
                <a:t>40</a:t>
              </a:r>
            </a:p>
          </p:txBody>
        </p:sp>
        <p:sp>
          <p:nvSpPr>
            <p:cNvPr id="85" name="TextBox 35">
              <a:extLst>
                <a:ext uri="{FF2B5EF4-FFF2-40B4-BE49-F238E27FC236}">
                  <a16:creationId xmlns:a16="http://schemas.microsoft.com/office/drawing/2014/main" id="{26682049-2AA2-0A5C-B08B-D97229DF65F0}"/>
                </a:ext>
              </a:extLst>
            </p:cNvPr>
            <p:cNvSpPr txBox="1"/>
            <p:nvPr/>
          </p:nvSpPr>
          <p:spPr>
            <a:xfrm>
              <a:off x="-385963" y="3098042"/>
              <a:ext cx="362458" cy="292799"/>
            </a:xfrm>
            <a:prstGeom prst="rect">
              <a:avLst/>
            </a:prstGeom>
            <a:noFill/>
          </p:spPr>
          <p:txBody>
            <a:bodyPr wrap="none" rtlCol="0">
              <a:spAutoFit/>
            </a:bodyPr>
            <a:lstStyle/>
            <a:p>
              <a:pPr defTabSz="457178">
                <a:defRPr/>
              </a:pPr>
              <a:r>
                <a:rPr lang="fr" sz="1000">
                  <a:solidFill>
                    <a:prstClr val="black"/>
                  </a:solidFill>
                  <a:latin typeface="+mj-lt"/>
                </a:rPr>
                <a:t>50</a:t>
              </a:r>
            </a:p>
          </p:txBody>
        </p:sp>
        <p:sp>
          <p:nvSpPr>
            <p:cNvPr id="86" name="TextBox 36">
              <a:extLst>
                <a:ext uri="{FF2B5EF4-FFF2-40B4-BE49-F238E27FC236}">
                  <a16:creationId xmlns:a16="http://schemas.microsoft.com/office/drawing/2014/main" id="{09C4979E-BE6A-FEE0-B23C-5E6F5B974417}"/>
                </a:ext>
              </a:extLst>
            </p:cNvPr>
            <p:cNvSpPr txBox="1"/>
            <p:nvPr/>
          </p:nvSpPr>
          <p:spPr>
            <a:xfrm>
              <a:off x="-385963" y="2747455"/>
              <a:ext cx="362458" cy="292799"/>
            </a:xfrm>
            <a:prstGeom prst="rect">
              <a:avLst/>
            </a:prstGeom>
            <a:noFill/>
          </p:spPr>
          <p:txBody>
            <a:bodyPr wrap="none" rtlCol="0">
              <a:spAutoFit/>
            </a:bodyPr>
            <a:lstStyle/>
            <a:p>
              <a:pPr defTabSz="457178">
                <a:defRPr/>
              </a:pPr>
              <a:r>
                <a:rPr lang="fr" sz="1000">
                  <a:solidFill>
                    <a:prstClr val="black"/>
                  </a:solidFill>
                  <a:latin typeface="+mj-lt"/>
                </a:rPr>
                <a:t>60</a:t>
              </a:r>
            </a:p>
          </p:txBody>
        </p:sp>
        <p:sp>
          <p:nvSpPr>
            <p:cNvPr id="87" name="TextBox 37">
              <a:extLst>
                <a:ext uri="{FF2B5EF4-FFF2-40B4-BE49-F238E27FC236}">
                  <a16:creationId xmlns:a16="http://schemas.microsoft.com/office/drawing/2014/main" id="{8EF66CB0-097C-EEDD-0188-B37D4C5D7B48}"/>
                </a:ext>
              </a:extLst>
            </p:cNvPr>
            <p:cNvSpPr txBox="1"/>
            <p:nvPr/>
          </p:nvSpPr>
          <p:spPr>
            <a:xfrm>
              <a:off x="-385963" y="2396866"/>
              <a:ext cx="362458" cy="292799"/>
            </a:xfrm>
            <a:prstGeom prst="rect">
              <a:avLst/>
            </a:prstGeom>
            <a:noFill/>
          </p:spPr>
          <p:txBody>
            <a:bodyPr wrap="none" rtlCol="0">
              <a:spAutoFit/>
            </a:bodyPr>
            <a:lstStyle/>
            <a:p>
              <a:pPr defTabSz="457178">
                <a:defRPr/>
              </a:pPr>
              <a:r>
                <a:rPr lang="fr" sz="1000">
                  <a:solidFill>
                    <a:prstClr val="black"/>
                  </a:solidFill>
                  <a:latin typeface="+mj-lt"/>
                </a:rPr>
                <a:t>70</a:t>
              </a:r>
            </a:p>
          </p:txBody>
        </p:sp>
        <p:sp>
          <p:nvSpPr>
            <p:cNvPr id="88" name="TextBox 38">
              <a:extLst>
                <a:ext uri="{FF2B5EF4-FFF2-40B4-BE49-F238E27FC236}">
                  <a16:creationId xmlns:a16="http://schemas.microsoft.com/office/drawing/2014/main" id="{14D408FB-F08A-4146-1E14-6AE4DD0B6841}"/>
                </a:ext>
              </a:extLst>
            </p:cNvPr>
            <p:cNvSpPr txBox="1"/>
            <p:nvPr/>
          </p:nvSpPr>
          <p:spPr>
            <a:xfrm>
              <a:off x="-385963" y="2046275"/>
              <a:ext cx="362458" cy="292799"/>
            </a:xfrm>
            <a:prstGeom prst="rect">
              <a:avLst/>
            </a:prstGeom>
            <a:noFill/>
          </p:spPr>
          <p:txBody>
            <a:bodyPr wrap="none" rtlCol="0">
              <a:spAutoFit/>
            </a:bodyPr>
            <a:lstStyle/>
            <a:p>
              <a:pPr defTabSz="457178">
                <a:defRPr/>
              </a:pPr>
              <a:r>
                <a:rPr lang="fr" sz="1000">
                  <a:solidFill>
                    <a:prstClr val="black"/>
                  </a:solidFill>
                  <a:latin typeface="+mj-lt"/>
                </a:rPr>
                <a:t>80</a:t>
              </a:r>
            </a:p>
          </p:txBody>
        </p:sp>
        <p:sp>
          <p:nvSpPr>
            <p:cNvPr id="89" name="TextBox 39">
              <a:extLst>
                <a:ext uri="{FF2B5EF4-FFF2-40B4-BE49-F238E27FC236}">
                  <a16:creationId xmlns:a16="http://schemas.microsoft.com/office/drawing/2014/main" id="{354EADEC-86E6-2FF0-B6EC-12C1EE836425}"/>
                </a:ext>
              </a:extLst>
            </p:cNvPr>
            <p:cNvSpPr txBox="1"/>
            <p:nvPr/>
          </p:nvSpPr>
          <p:spPr>
            <a:xfrm>
              <a:off x="471226" y="4972544"/>
              <a:ext cx="749533" cy="292799"/>
            </a:xfrm>
            <a:prstGeom prst="rect">
              <a:avLst/>
            </a:prstGeom>
            <a:noFill/>
          </p:spPr>
          <p:txBody>
            <a:bodyPr wrap="none" rtlCol="0">
              <a:spAutoFit/>
            </a:bodyPr>
            <a:lstStyle/>
            <a:p>
              <a:pPr defTabSz="457178">
                <a:defRPr/>
              </a:pPr>
              <a:r>
                <a:rPr lang="fr" sz="1000">
                  <a:solidFill>
                    <a:prstClr val="black"/>
                  </a:solidFill>
                  <a:latin typeface="+mj-lt"/>
                </a:rPr>
                <a:t>Patch IR</a:t>
              </a:r>
            </a:p>
          </p:txBody>
        </p:sp>
        <p:sp>
          <p:nvSpPr>
            <p:cNvPr id="90" name="TextBox 40">
              <a:extLst>
                <a:ext uri="{FF2B5EF4-FFF2-40B4-BE49-F238E27FC236}">
                  <a16:creationId xmlns:a16="http://schemas.microsoft.com/office/drawing/2014/main" id="{487AFE70-3801-DCB9-F0F1-6042138AEDC7}"/>
                </a:ext>
              </a:extLst>
            </p:cNvPr>
            <p:cNvSpPr txBox="1"/>
            <p:nvPr/>
          </p:nvSpPr>
          <p:spPr>
            <a:xfrm>
              <a:off x="2308085" y="4972544"/>
              <a:ext cx="929691" cy="292799"/>
            </a:xfrm>
            <a:prstGeom prst="rect">
              <a:avLst/>
            </a:prstGeom>
            <a:noFill/>
          </p:spPr>
          <p:txBody>
            <a:bodyPr wrap="none" rtlCol="0">
              <a:spAutoFit/>
            </a:bodyPr>
            <a:lstStyle/>
            <a:p>
              <a:pPr defTabSz="457178">
                <a:defRPr/>
              </a:pPr>
              <a:r>
                <a:rPr lang="fr" sz="1000">
                  <a:solidFill>
                    <a:prstClr val="black"/>
                  </a:solidFill>
                  <a:latin typeface="+mj-lt"/>
                </a:rPr>
                <a:t>Sans Patch</a:t>
              </a:r>
            </a:p>
          </p:txBody>
        </p:sp>
        <p:sp>
          <p:nvSpPr>
            <p:cNvPr id="91" name="TextBox 41">
              <a:extLst>
                <a:ext uri="{FF2B5EF4-FFF2-40B4-BE49-F238E27FC236}">
                  <a16:creationId xmlns:a16="http://schemas.microsoft.com/office/drawing/2014/main" id="{75D3D410-8EE0-780B-CA87-4137D7613181}"/>
                </a:ext>
              </a:extLst>
            </p:cNvPr>
            <p:cNvSpPr txBox="1"/>
            <p:nvPr/>
          </p:nvSpPr>
          <p:spPr>
            <a:xfrm rot="16200000">
              <a:off x="-1040717" y="3541040"/>
              <a:ext cx="1222283" cy="273984"/>
            </a:xfrm>
            <a:prstGeom prst="rect">
              <a:avLst/>
            </a:prstGeom>
            <a:noFill/>
          </p:spPr>
          <p:txBody>
            <a:bodyPr wrap="none" rtlCol="0">
              <a:spAutoFit/>
            </a:bodyPr>
            <a:lstStyle/>
            <a:p>
              <a:pPr defTabSz="457178">
                <a:defRPr/>
              </a:pPr>
              <a:r>
                <a:rPr lang="fr" sz="1000">
                  <a:solidFill>
                    <a:prstClr val="black"/>
                  </a:solidFill>
                  <a:latin typeface="+mj-lt"/>
                </a:rPr>
                <a:t> % de patients</a:t>
              </a:r>
            </a:p>
          </p:txBody>
        </p:sp>
        <p:sp>
          <p:nvSpPr>
            <p:cNvPr id="92" name="Freeform: Shape 60">
              <a:extLst>
                <a:ext uri="{FF2B5EF4-FFF2-40B4-BE49-F238E27FC236}">
                  <a16:creationId xmlns:a16="http://schemas.microsoft.com/office/drawing/2014/main" id="{661B80AD-F407-5EC5-71DC-7CBCB443C5CD}"/>
                </a:ext>
              </a:extLst>
            </p:cNvPr>
            <p:cNvSpPr/>
            <p:nvPr/>
          </p:nvSpPr>
          <p:spPr>
            <a:xfrm>
              <a:off x="2237990" y="3074288"/>
              <a:ext cx="1038810" cy="199073"/>
            </a:xfrm>
            <a:custGeom>
              <a:avLst/>
              <a:gdLst>
                <a:gd name="connsiteX0" fmla="*/ 0 w 1042987"/>
                <a:gd name="connsiteY0" fmla="*/ 199072 h 199072"/>
                <a:gd name="connsiteX1" fmla="*/ 1042988 w 1042987"/>
                <a:gd name="connsiteY1" fmla="*/ 199072 h 199072"/>
                <a:gd name="connsiteX2" fmla="*/ 1042988 w 1042987"/>
                <a:gd name="connsiteY2" fmla="*/ 0 h 199072"/>
                <a:gd name="connsiteX3" fmla="*/ 0 w 1042987"/>
                <a:gd name="connsiteY3" fmla="*/ 0 h 199072"/>
                <a:gd name="connsiteX4" fmla="*/ 0 w 1042987"/>
                <a:gd name="connsiteY4" fmla="*/ 199072 h 199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987" h="199072">
                  <a:moveTo>
                    <a:pt x="0" y="199072"/>
                  </a:moveTo>
                  <a:lnTo>
                    <a:pt x="1042988" y="199072"/>
                  </a:lnTo>
                  <a:lnTo>
                    <a:pt x="1042988" y="0"/>
                  </a:lnTo>
                  <a:lnTo>
                    <a:pt x="0" y="0"/>
                  </a:lnTo>
                  <a:lnTo>
                    <a:pt x="0" y="199072"/>
                  </a:lnTo>
                  <a:close/>
                </a:path>
              </a:pathLst>
            </a:custGeom>
            <a:noFill/>
            <a:ln w="9525" cap="flat">
              <a:solidFill>
                <a:srgbClr val="1CB6C6"/>
              </a:solidFill>
              <a:prstDash val="solid"/>
              <a:miter/>
            </a:ln>
          </p:spPr>
          <p:txBody>
            <a:bodyPr rtlCol="0" anchor="ctr"/>
            <a:lstStyle/>
            <a:p>
              <a:pPr defTabSz="457178">
                <a:defRPr/>
              </a:pPr>
              <a:endParaRPr lang="en-IN" sz="1000">
                <a:solidFill>
                  <a:prstClr val="black"/>
                </a:solidFill>
                <a:latin typeface="+mj-lt"/>
              </a:endParaRPr>
            </a:p>
          </p:txBody>
        </p:sp>
        <p:sp>
          <p:nvSpPr>
            <p:cNvPr id="93" name="TextBox 47">
              <a:extLst>
                <a:ext uri="{FF2B5EF4-FFF2-40B4-BE49-F238E27FC236}">
                  <a16:creationId xmlns:a16="http://schemas.microsoft.com/office/drawing/2014/main" id="{CDEB6D55-79D6-49EF-8DBF-1CD31AA7F02F}"/>
                </a:ext>
              </a:extLst>
            </p:cNvPr>
            <p:cNvSpPr txBox="1"/>
            <p:nvPr/>
          </p:nvSpPr>
          <p:spPr>
            <a:xfrm>
              <a:off x="111633" y="1725973"/>
              <a:ext cx="1595032" cy="292799"/>
            </a:xfrm>
            <a:prstGeom prst="rect">
              <a:avLst/>
            </a:prstGeom>
            <a:noFill/>
          </p:spPr>
          <p:txBody>
            <a:bodyPr wrap="none" rtlCol="0">
              <a:spAutoFit/>
            </a:bodyPr>
            <a:lstStyle/>
            <a:p>
              <a:pPr algn="ctr" defTabSz="457178">
                <a:defRPr/>
              </a:pPr>
              <a:r>
                <a:rPr lang="fr" sz="1000">
                  <a:solidFill>
                    <a:prstClr val="black"/>
                  </a:solidFill>
                  <a:latin typeface="+mj-lt"/>
                </a:rPr>
                <a:t>IC à 95 % (62,2, 81,4)</a:t>
              </a:r>
            </a:p>
          </p:txBody>
        </p:sp>
        <p:sp>
          <p:nvSpPr>
            <p:cNvPr id="94" name="TextBox 50">
              <a:extLst>
                <a:ext uri="{FF2B5EF4-FFF2-40B4-BE49-F238E27FC236}">
                  <a16:creationId xmlns:a16="http://schemas.microsoft.com/office/drawing/2014/main" id="{ADC5A679-F2BD-0FDE-3CCB-2F60DDAE70E5}"/>
                </a:ext>
              </a:extLst>
            </p:cNvPr>
            <p:cNvSpPr txBox="1"/>
            <p:nvPr/>
          </p:nvSpPr>
          <p:spPr>
            <a:xfrm>
              <a:off x="533766" y="1969893"/>
              <a:ext cx="795910" cy="292799"/>
            </a:xfrm>
            <a:prstGeom prst="rect">
              <a:avLst/>
            </a:prstGeom>
            <a:noFill/>
          </p:spPr>
          <p:txBody>
            <a:bodyPr wrap="none" rtlCol="0">
              <a:spAutoFit/>
            </a:bodyPr>
            <a:lstStyle/>
            <a:p>
              <a:pPr algn="ctr" defTabSz="457178">
                <a:defRPr/>
              </a:pPr>
              <a:r>
                <a:rPr lang="fr" sz="1000" i="1">
                  <a:solidFill>
                    <a:prstClr val="black"/>
                  </a:solidFill>
                  <a:latin typeface="+mj-lt"/>
                </a:rPr>
                <a:t>p = 0,002</a:t>
              </a:r>
            </a:p>
          </p:txBody>
        </p:sp>
        <p:sp>
          <p:nvSpPr>
            <p:cNvPr id="95" name="TextBox 51">
              <a:extLst>
                <a:ext uri="{FF2B5EF4-FFF2-40B4-BE49-F238E27FC236}">
                  <a16:creationId xmlns:a16="http://schemas.microsoft.com/office/drawing/2014/main" id="{B574275B-D64A-A1F3-1A2A-CD91F7995349}"/>
                </a:ext>
              </a:extLst>
            </p:cNvPr>
            <p:cNvSpPr txBox="1"/>
            <p:nvPr/>
          </p:nvSpPr>
          <p:spPr>
            <a:xfrm>
              <a:off x="1960894" y="2798644"/>
              <a:ext cx="1595032" cy="292799"/>
            </a:xfrm>
            <a:prstGeom prst="rect">
              <a:avLst/>
            </a:prstGeom>
            <a:noFill/>
          </p:spPr>
          <p:txBody>
            <a:bodyPr wrap="none" rtlCol="0">
              <a:spAutoFit/>
            </a:bodyPr>
            <a:lstStyle/>
            <a:p>
              <a:pPr algn="ctr" defTabSz="457178">
                <a:defRPr/>
              </a:pPr>
              <a:r>
                <a:rPr lang="fr" sz="1000">
                  <a:solidFill>
                    <a:prstClr val="black"/>
                  </a:solidFill>
                  <a:latin typeface="+mj-lt"/>
                </a:rPr>
                <a:t>IC à 95 % (38,7, 60,3)</a:t>
              </a:r>
            </a:p>
          </p:txBody>
        </p:sp>
      </p:grpSp>
      <p:sp>
        <p:nvSpPr>
          <p:cNvPr id="2" name="Titre 1">
            <a:extLst>
              <a:ext uri="{FF2B5EF4-FFF2-40B4-BE49-F238E27FC236}">
                <a16:creationId xmlns:a16="http://schemas.microsoft.com/office/drawing/2014/main" id="{05A5A35B-19A0-FF38-11B1-810D6EF7E3FE}"/>
              </a:ext>
            </a:extLst>
          </p:cNvPr>
          <p:cNvSpPr>
            <a:spLocks noGrp="1"/>
          </p:cNvSpPr>
          <p:nvPr>
            <p:ph type="title"/>
          </p:nvPr>
        </p:nvSpPr>
        <p:spPr>
          <a:xfrm>
            <a:off x="250804" y="412408"/>
            <a:ext cx="8666800" cy="249299"/>
          </a:xfrm>
        </p:spPr>
        <p:txBody>
          <a:bodyPr/>
          <a:lstStyle/>
          <a:p>
            <a:r>
              <a:rPr lang="fr-FR"/>
              <a:t>Résultats de l’étude</a:t>
            </a:r>
          </a:p>
        </p:txBody>
      </p:sp>
      <p:sp>
        <p:nvSpPr>
          <p:cNvPr id="5" name="Espace réservé du texte 4">
            <a:extLst>
              <a:ext uri="{FF2B5EF4-FFF2-40B4-BE49-F238E27FC236}">
                <a16:creationId xmlns:a16="http://schemas.microsoft.com/office/drawing/2014/main" id="{528CA79B-E180-312A-6AD3-617B65FE68BC}"/>
              </a:ext>
            </a:extLst>
          </p:cNvPr>
          <p:cNvSpPr>
            <a:spLocks noGrp="1"/>
          </p:cNvSpPr>
          <p:nvPr>
            <p:ph type="body" sz="quarter" idx="12"/>
          </p:nvPr>
        </p:nvSpPr>
        <p:spPr>
          <a:xfrm>
            <a:off x="250804" y="4930898"/>
            <a:ext cx="6862764" cy="123111"/>
          </a:xfrm>
        </p:spPr>
        <p:txBody>
          <a:bodyPr/>
          <a:lstStyle/>
          <a:p>
            <a:r>
              <a:rPr lang="fr-FR" sz="800" err="1">
                <a:solidFill>
                  <a:prstClr val="black"/>
                </a:solidFill>
                <a:latin typeface="Arial" panose="020B0604020202020204" pitchFamily="34" charset="0"/>
                <a:cs typeface="Arial" panose="020B0604020202020204" pitchFamily="34" charset="0"/>
              </a:rPr>
              <a:t>McSwan</a:t>
            </a:r>
            <a:r>
              <a:rPr lang="fr-FR" sz="800">
                <a:solidFill>
                  <a:prstClr val="black"/>
                </a:solidFill>
                <a:latin typeface="Arial" panose="020B0604020202020204" pitchFamily="34" charset="0"/>
                <a:cs typeface="Arial" panose="020B0604020202020204" pitchFamily="34" charset="0"/>
              </a:rPr>
              <a:t> J. </a:t>
            </a:r>
            <a:r>
              <a:rPr lang="fr-FR" sz="800" i="1">
                <a:solidFill>
                  <a:prstClr val="black"/>
                </a:solidFill>
                <a:latin typeface="Arial" panose="020B0604020202020204" pitchFamily="34" charset="0"/>
                <a:cs typeface="Arial" panose="020B0604020202020204" pitchFamily="34" charset="0"/>
              </a:rPr>
              <a:t>et al. </a:t>
            </a:r>
            <a:r>
              <a:rPr lang="fr-FR" sz="800">
                <a:solidFill>
                  <a:prstClr val="black"/>
                </a:solidFill>
                <a:latin typeface="Arial" panose="020B0604020202020204" pitchFamily="34" charset="0"/>
                <a:cs typeface="Arial" panose="020B0604020202020204" pitchFamily="34" charset="0"/>
              </a:rPr>
              <a:t>2023 ; </a:t>
            </a:r>
            <a:r>
              <a:rPr lang="fr-FR" sz="800" err="1">
                <a:solidFill>
                  <a:prstClr val="black"/>
                </a:solidFill>
                <a:latin typeface="Arial" panose="020B0604020202020204" pitchFamily="34" charset="0"/>
                <a:cs typeface="Arial" panose="020B0604020202020204" pitchFamily="34" charset="0"/>
              </a:rPr>
              <a:t>Mobasheri</a:t>
            </a:r>
            <a:r>
              <a:rPr lang="fr-FR" sz="800">
                <a:solidFill>
                  <a:prstClr val="black"/>
                </a:solidFill>
                <a:latin typeface="Arial" panose="020B0604020202020204" pitchFamily="34" charset="0"/>
                <a:cs typeface="Arial" panose="020B0604020202020204" pitchFamily="34" charset="0"/>
              </a:rPr>
              <a:t> A. </a:t>
            </a:r>
            <a:r>
              <a:rPr lang="fr-FR" sz="800" i="1">
                <a:solidFill>
                  <a:prstClr val="black"/>
                </a:solidFill>
                <a:latin typeface="Arial" panose="020B0604020202020204" pitchFamily="34" charset="0"/>
                <a:cs typeface="Arial" panose="020B0604020202020204" pitchFamily="34" charset="0"/>
              </a:rPr>
              <a:t>et al. </a:t>
            </a:r>
            <a:r>
              <a:rPr lang="fr-FR" sz="800">
                <a:solidFill>
                  <a:prstClr val="black"/>
                </a:solidFill>
                <a:latin typeface="Arial" panose="020B0604020202020204" pitchFamily="34" charset="0"/>
                <a:cs typeface="Arial" panose="020B0604020202020204" pitchFamily="34" charset="0"/>
              </a:rPr>
              <a:t>2023. </a:t>
            </a:r>
          </a:p>
        </p:txBody>
      </p:sp>
    </p:spTree>
    <p:extLst>
      <p:ext uri="{BB962C8B-B14F-4D97-AF65-F5344CB8AC3E}">
        <p14:creationId xmlns:p14="http://schemas.microsoft.com/office/powerpoint/2010/main" val="236932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AE1AE02-602D-504A-9F18-3333EDC39026}"/>
              </a:ext>
            </a:extLst>
          </p:cNvPr>
          <p:cNvSpPr>
            <a:spLocks noGrp="1"/>
          </p:cNvSpPr>
          <p:nvPr>
            <p:ph sz="quarter" idx="11"/>
          </p:nvPr>
        </p:nvSpPr>
        <p:spPr>
          <a:xfrm>
            <a:off x="250825" y="828675"/>
            <a:ext cx="8666163" cy="482183"/>
          </a:xfrm>
        </p:spPr>
        <p:txBody>
          <a:bodyPr/>
          <a:lstStyle/>
          <a:p>
            <a:endParaRPr lang="fr-FR"/>
          </a:p>
          <a:p>
            <a:r>
              <a:rPr lang="fr-FR"/>
              <a:t>Différence d’intensité de la douleur </a:t>
            </a:r>
          </a:p>
        </p:txBody>
      </p:sp>
      <p:sp>
        <p:nvSpPr>
          <p:cNvPr id="4" name="Titre 3">
            <a:extLst>
              <a:ext uri="{FF2B5EF4-FFF2-40B4-BE49-F238E27FC236}">
                <a16:creationId xmlns:a16="http://schemas.microsoft.com/office/drawing/2014/main" id="{7A765773-2491-05D8-AA78-EE89C6502339}"/>
              </a:ext>
            </a:extLst>
          </p:cNvPr>
          <p:cNvSpPr>
            <a:spLocks noGrp="1"/>
          </p:cNvSpPr>
          <p:nvPr>
            <p:ph type="title"/>
          </p:nvPr>
        </p:nvSpPr>
        <p:spPr/>
        <p:txBody>
          <a:bodyPr/>
          <a:lstStyle/>
          <a:p>
            <a:r>
              <a:rPr lang="fr-FR"/>
              <a:t>Résultats de l’étude</a:t>
            </a:r>
          </a:p>
        </p:txBody>
      </p:sp>
      <p:sp>
        <p:nvSpPr>
          <p:cNvPr id="6" name="Espace réservé du texte 5">
            <a:extLst>
              <a:ext uri="{FF2B5EF4-FFF2-40B4-BE49-F238E27FC236}">
                <a16:creationId xmlns:a16="http://schemas.microsoft.com/office/drawing/2014/main" id="{1CCBF3BE-8A24-D209-648C-005BE5D684AF}"/>
              </a:ext>
            </a:extLst>
          </p:cNvPr>
          <p:cNvSpPr>
            <a:spLocks noGrp="1"/>
          </p:cNvSpPr>
          <p:nvPr>
            <p:ph type="body" sz="quarter" idx="12"/>
          </p:nvPr>
        </p:nvSpPr>
        <p:spPr>
          <a:xfrm>
            <a:off x="250804" y="4930898"/>
            <a:ext cx="6862764" cy="123111"/>
          </a:xfrm>
        </p:spPr>
        <p:txBody>
          <a:bodyPr/>
          <a:lstStyle/>
          <a:p>
            <a:r>
              <a:rPr lang="fr-FR" sz="800" err="1">
                <a:solidFill>
                  <a:prstClr val="black"/>
                </a:solidFill>
                <a:latin typeface="Arial" panose="020B0604020202020204" pitchFamily="34" charset="0"/>
                <a:cs typeface="Arial" panose="020B0604020202020204" pitchFamily="34" charset="0"/>
              </a:rPr>
              <a:t>McSwan</a:t>
            </a:r>
            <a:r>
              <a:rPr lang="fr-FR" sz="800">
                <a:solidFill>
                  <a:prstClr val="black"/>
                </a:solidFill>
                <a:latin typeface="Arial" panose="020B0604020202020204" pitchFamily="34" charset="0"/>
                <a:cs typeface="Arial" panose="020B0604020202020204" pitchFamily="34" charset="0"/>
              </a:rPr>
              <a:t> J. </a:t>
            </a:r>
            <a:r>
              <a:rPr lang="fr-FR" sz="800" i="1">
                <a:solidFill>
                  <a:prstClr val="black"/>
                </a:solidFill>
                <a:latin typeface="Arial" panose="020B0604020202020204" pitchFamily="34" charset="0"/>
                <a:cs typeface="Arial" panose="020B0604020202020204" pitchFamily="34" charset="0"/>
              </a:rPr>
              <a:t>et al. </a:t>
            </a:r>
            <a:r>
              <a:rPr lang="fr-FR" sz="800">
                <a:solidFill>
                  <a:prstClr val="black"/>
                </a:solidFill>
                <a:latin typeface="Arial" panose="020B0604020202020204" pitchFamily="34" charset="0"/>
                <a:cs typeface="Arial" panose="020B0604020202020204" pitchFamily="34" charset="0"/>
              </a:rPr>
              <a:t>2023 ; </a:t>
            </a:r>
            <a:r>
              <a:rPr lang="fr-FR" sz="800" err="1">
                <a:solidFill>
                  <a:prstClr val="black"/>
                </a:solidFill>
                <a:latin typeface="Arial" panose="020B0604020202020204" pitchFamily="34" charset="0"/>
                <a:cs typeface="Arial" panose="020B0604020202020204" pitchFamily="34" charset="0"/>
              </a:rPr>
              <a:t>Mobasheri</a:t>
            </a:r>
            <a:r>
              <a:rPr lang="fr-FR" sz="800">
                <a:solidFill>
                  <a:prstClr val="black"/>
                </a:solidFill>
                <a:latin typeface="Arial" panose="020B0604020202020204" pitchFamily="34" charset="0"/>
                <a:cs typeface="Arial" panose="020B0604020202020204" pitchFamily="34" charset="0"/>
              </a:rPr>
              <a:t> A. </a:t>
            </a:r>
            <a:r>
              <a:rPr lang="fr-FR" sz="800" i="1">
                <a:solidFill>
                  <a:prstClr val="black"/>
                </a:solidFill>
                <a:latin typeface="Arial" panose="020B0604020202020204" pitchFamily="34" charset="0"/>
                <a:cs typeface="Arial" panose="020B0604020202020204" pitchFamily="34" charset="0"/>
              </a:rPr>
              <a:t>et al. </a:t>
            </a:r>
            <a:r>
              <a:rPr lang="fr-FR" sz="800">
                <a:solidFill>
                  <a:prstClr val="black"/>
                </a:solidFill>
                <a:latin typeface="Arial" panose="020B0604020202020204" pitchFamily="34" charset="0"/>
                <a:cs typeface="Arial" panose="020B0604020202020204" pitchFamily="34" charset="0"/>
              </a:rPr>
              <a:t>2023. </a:t>
            </a:r>
          </a:p>
        </p:txBody>
      </p:sp>
      <p:pic>
        <p:nvPicPr>
          <p:cNvPr id="9" name="Image 8">
            <a:extLst>
              <a:ext uri="{FF2B5EF4-FFF2-40B4-BE49-F238E27FC236}">
                <a16:creationId xmlns:a16="http://schemas.microsoft.com/office/drawing/2014/main" id="{F1CD0797-5682-3FFD-A27A-84D629A17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99" y="934891"/>
            <a:ext cx="7772400" cy="4371975"/>
          </a:xfrm>
          <a:prstGeom prst="rect">
            <a:avLst/>
          </a:prstGeom>
        </p:spPr>
      </p:pic>
      <p:sp>
        <p:nvSpPr>
          <p:cNvPr id="2" name="ZoneTexte 1">
            <a:extLst>
              <a:ext uri="{FF2B5EF4-FFF2-40B4-BE49-F238E27FC236}">
                <a16:creationId xmlns:a16="http://schemas.microsoft.com/office/drawing/2014/main" id="{89506A73-CE8A-893F-2149-904B012ECF77}"/>
              </a:ext>
            </a:extLst>
          </p:cNvPr>
          <p:cNvSpPr txBox="1"/>
          <p:nvPr/>
        </p:nvSpPr>
        <p:spPr>
          <a:xfrm>
            <a:off x="3736221" y="3572561"/>
            <a:ext cx="1039711" cy="253916"/>
          </a:xfrm>
          <a:prstGeom prst="rect">
            <a:avLst/>
          </a:prstGeom>
          <a:noFill/>
        </p:spPr>
        <p:txBody>
          <a:bodyPr wrap="square" rtlCol="0">
            <a:spAutoFit/>
          </a:bodyPr>
          <a:lstStyle/>
          <a:p>
            <a:pPr defTabSz="342900">
              <a:defRPr/>
            </a:pPr>
            <a:r>
              <a:rPr lang="fr-FR" sz="1000"/>
              <a:t>Patch IR</a:t>
            </a:r>
          </a:p>
        </p:txBody>
      </p:sp>
      <p:sp>
        <p:nvSpPr>
          <p:cNvPr id="10" name="ZoneTexte 9">
            <a:extLst>
              <a:ext uri="{FF2B5EF4-FFF2-40B4-BE49-F238E27FC236}">
                <a16:creationId xmlns:a16="http://schemas.microsoft.com/office/drawing/2014/main" id="{55ACB0F6-E039-CD62-E7C3-6E2D556D91E6}"/>
              </a:ext>
            </a:extLst>
          </p:cNvPr>
          <p:cNvSpPr txBox="1"/>
          <p:nvPr/>
        </p:nvSpPr>
        <p:spPr>
          <a:xfrm>
            <a:off x="2591292" y="3572561"/>
            <a:ext cx="1039711" cy="253916"/>
          </a:xfrm>
          <a:prstGeom prst="rect">
            <a:avLst/>
          </a:prstGeom>
          <a:noFill/>
        </p:spPr>
        <p:txBody>
          <a:bodyPr wrap="square" rtlCol="0">
            <a:spAutoFit/>
          </a:bodyPr>
          <a:lstStyle/>
          <a:p>
            <a:pPr defTabSz="342900">
              <a:defRPr/>
            </a:pPr>
            <a:r>
              <a:rPr lang="fr-FR" sz="1000"/>
              <a:t>Sans Patch</a:t>
            </a:r>
          </a:p>
        </p:txBody>
      </p:sp>
    </p:spTree>
    <p:extLst>
      <p:ext uri="{BB962C8B-B14F-4D97-AF65-F5344CB8AC3E}">
        <p14:creationId xmlns:p14="http://schemas.microsoft.com/office/powerpoint/2010/main" val="4290777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7E9AD68-71AD-D917-DDDC-188E5A26C4D0}"/>
              </a:ext>
            </a:extLst>
          </p:cNvPr>
          <p:cNvSpPr>
            <a:spLocks noGrp="1"/>
          </p:cNvSpPr>
          <p:nvPr>
            <p:ph type="title"/>
          </p:nvPr>
        </p:nvSpPr>
        <p:spPr/>
        <p:txBody>
          <a:bodyPr/>
          <a:lstStyle/>
          <a:p>
            <a:r>
              <a:rPr lang="fr-FR"/>
              <a:t>Résultats de l’étude</a:t>
            </a:r>
          </a:p>
        </p:txBody>
      </p:sp>
      <p:sp>
        <p:nvSpPr>
          <p:cNvPr id="8" name="Espace réservé du contenu 7">
            <a:extLst>
              <a:ext uri="{FF2B5EF4-FFF2-40B4-BE49-F238E27FC236}">
                <a16:creationId xmlns:a16="http://schemas.microsoft.com/office/drawing/2014/main" id="{D22618C4-6A9F-EC2C-864E-DE4E50DCB913}"/>
              </a:ext>
            </a:extLst>
          </p:cNvPr>
          <p:cNvSpPr>
            <a:spLocks noGrp="1"/>
          </p:cNvSpPr>
          <p:nvPr>
            <p:ph sz="quarter" idx="11"/>
          </p:nvPr>
        </p:nvSpPr>
        <p:spPr>
          <a:xfrm>
            <a:off x="250825" y="828675"/>
            <a:ext cx="8666163" cy="964367"/>
          </a:xfrm>
        </p:spPr>
        <p:txBody>
          <a:bodyPr/>
          <a:lstStyle/>
          <a:p>
            <a:endParaRPr lang="fr-FR"/>
          </a:p>
          <a:p>
            <a:r>
              <a:rPr lang="fr-FR"/>
              <a:t>Test de </a:t>
            </a:r>
            <a:r>
              <a:rPr lang="fr-FR" err="1"/>
              <a:t>Schober</a:t>
            </a:r>
            <a:r>
              <a:rPr lang="fr-FR"/>
              <a:t> au Jour 5 :  Augmentation moyenne d’1 cm de la capacité de flexion			 (mesure de la mobilité / souplesse)</a:t>
            </a:r>
          </a:p>
          <a:p>
            <a:endParaRPr lang="fr-FR"/>
          </a:p>
        </p:txBody>
      </p:sp>
      <p:sp>
        <p:nvSpPr>
          <p:cNvPr id="9" name="Espace réservé du texte 8">
            <a:extLst>
              <a:ext uri="{FF2B5EF4-FFF2-40B4-BE49-F238E27FC236}">
                <a16:creationId xmlns:a16="http://schemas.microsoft.com/office/drawing/2014/main" id="{0ED24857-D9FA-7FD3-5998-1AEE9049D994}"/>
              </a:ext>
            </a:extLst>
          </p:cNvPr>
          <p:cNvSpPr>
            <a:spLocks noGrp="1"/>
          </p:cNvSpPr>
          <p:nvPr>
            <p:ph type="body" sz="quarter" idx="12"/>
          </p:nvPr>
        </p:nvSpPr>
        <p:spPr>
          <a:xfrm>
            <a:off x="250804" y="4930898"/>
            <a:ext cx="6862764" cy="123111"/>
          </a:xfrm>
        </p:spPr>
        <p:txBody>
          <a:bodyPr/>
          <a:lstStyle/>
          <a:p>
            <a:r>
              <a:rPr lang="fr-FR" sz="800" err="1">
                <a:solidFill>
                  <a:prstClr val="black"/>
                </a:solidFill>
                <a:latin typeface="Arial" panose="020B0604020202020204" pitchFamily="34" charset="0"/>
                <a:cs typeface="Arial" panose="020B0604020202020204" pitchFamily="34" charset="0"/>
              </a:rPr>
              <a:t>McSwan</a:t>
            </a:r>
            <a:r>
              <a:rPr lang="fr-FR" sz="800">
                <a:solidFill>
                  <a:prstClr val="black"/>
                </a:solidFill>
                <a:latin typeface="Arial" panose="020B0604020202020204" pitchFamily="34" charset="0"/>
                <a:cs typeface="Arial" panose="020B0604020202020204" pitchFamily="34" charset="0"/>
              </a:rPr>
              <a:t> J. </a:t>
            </a:r>
            <a:r>
              <a:rPr lang="fr-FR" sz="800" i="1">
                <a:solidFill>
                  <a:prstClr val="black"/>
                </a:solidFill>
                <a:latin typeface="Arial" panose="020B0604020202020204" pitchFamily="34" charset="0"/>
                <a:cs typeface="Arial" panose="020B0604020202020204" pitchFamily="34" charset="0"/>
              </a:rPr>
              <a:t>et al. </a:t>
            </a:r>
            <a:r>
              <a:rPr lang="fr-FR" sz="800">
                <a:solidFill>
                  <a:prstClr val="black"/>
                </a:solidFill>
                <a:latin typeface="Arial" panose="020B0604020202020204" pitchFamily="34" charset="0"/>
                <a:cs typeface="Arial" panose="020B0604020202020204" pitchFamily="34" charset="0"/>
              </a:rPr>
              <a:t>2023 ; </a:t>
            </a:r>
            <a:r>
              <a:rPr lang="fr-FR" sz="800" err="1">
                <a:solidFill>
                  <a:prstClr val="black"/>
                </a:solidFill>
                <a:latin typeface="Arial" panose="020B0604020202020204" pitchFamily="34" charset="0"/>
                <a:cs typeface="Arial" panose="020B0604020202020204" pitchFamily="34" charset="0"/>
              </a:rPr>
              <a:t>Mobasheri</a:t>
            </a:r>
            <a:r>
              <a:rPr lang="fr-FR" sz="800">
                <a:solidFill>
                  <a:prstClr val="black"/>
                </a:solidFill>
                <a:latin typeface="Arial" panose="020B0604020202020204" pitchFamily="34" charset="0"/>
                <a:cs typeface="Arial" panose="020B0604020202020204" pitchFamily="34" charset="0"/>
              </a:rPr>
              <a:t> A. </a:t>
            </a:r>
            <a:r>
              <a:rPr lang="fr-FR" sz="800" i="1">
                <a:solidFill>
                  <a:prstClr val="black"/>
                </a:solidFill>
                <a:latin typeface="Arial" panose="020B0604020202020204" pitchFamily="34" charset="0"/>
                <a:cs typeface="Arial" panose="020B0604020202020204" pitchFamily="34" charset="0"/>
              </a:rPr>
              <a:t>et al. </a:t>
            </a:r>
            <a:r>
              <a:rPr lang="fr-FR" sz="800">
                <a:solidFill>
                  <a:prstClr val="black"/>
                </a:solidFill>
                <a:latin typeface="Arial" panose="020B0604020202020204" pitchFamily="34" charset="0"/>
                <a:cs typeface="Arial" panose="020B0604020202020204" pitchFamily="34" charset="0"/>
              </a:rPr>
              <a:t>2023. </a:t>
            </a:r>
          </a:p>
        </p:txBody>
      </p:sp>
      <p:pic>
        <p:nvPicPr>
          <p:cNvPr id="6" name="Image 5">
            <a:extLst>
              <a:ext uri="{FF2B5EF4-FFF2-40B4-BE49-F238E27FC236}">
                <a16:creationId xmlns:a16="http://schemas.microsoft.com/office/drawing/2014/main" id="{F1D40885-AD79-CC86-CED6-CA3836D91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642" y="1611437"/>
            <a:ext cx="5901265" cy="3319461"/>
          </a:xfrm>
          <a:prstGeom prst="rect">
            <a:avLst/>
          </a:prstGeom>
        </p:spPr>
      </p:pic>
      <p:sp>
        <p:nvSpPr>
          <p:cNvPr id="7" name="ZoneTexte 6">
            <a:extLst>
              <a:ext uri="{FF2B5EF4-FFF2-40B4-BE49-F238E27FC236}">
                <a16:creationId xmlns:a16="http://schemas.microsoft.com/office/drawing/2014/main" id="{1D7815B7-C2B9-4681-C6A7-EA47FF5667D7}"/>
              </a:ext>
            </a:extLst>
          </p:cNvPr>
          <p:cNvSpPr txBox="1"/>
          <p:nvPr/>
        </p:nvSpPr>
        <p:spPr>
          <a:xfrm>
            <a:off x="3532289" y="4228198"/>
            <a:ext cx="1039711" cy="400110"/>
          </a:xfrm>
          <a:prstGeom prst="rect">
            <a:avLst/>
          </a:prstGeom>
          <a:noFill/>
        </p:spPr>
        <p:txBody>
          <a:bodyPr wrap="square" rtlCol="0">
            <a:spAutoFit/>
          </a:bodyPr>
          <a:lstStyle/>
          <a:p>
            <a:pPr algn="ctr" defTabSz="342900">
              <a:defRPr/>
            </a:pPr>
            <a:r>
              <a:rPr lang="fr-FR" sz="1000"/>
              <a:t>Patch IR </a:t>
            </a:r>
            <a:br>
              <a:rPr lang="fr-FR" sz="1000"/>
            </a:br>
            <a:r>
              <a:rPr lang="fr-FR" sz="1000"/>
              <a:t>(n = 97)</a:t>
            </a:r>
          </a:p>
        </p:txBody>
      </p:sp>
      <p:sp>
        <p:nvSpPr>
          <p:cNvPr id="10" name="ZoneTexte 9">
            <a:extLst>
              <a:ext uri="{FF2B5EF4-FFF2-40B4-BE49-F238E27FC236}">
                <a16:creationId xmlns:a16="http://schemas.microsoft.com/office/drawing/2014/main" id="{290689CB-6349-12D1-81A0-E77D1F554AF6}"/>
              </a:ext>
            </a:extLst>
          </p:cNvPr>
          <p:cNvSpPr txBox="1"/>
          <p:nvPr/>
        </p:nvSpPr>
        <p:spPr>
          <a:xfrm>
            <a:off x="5103190" y="4228198"/>
            <a:ext cx="1039711" cy="400110"/>
          </a:xfrm>
          <a:prstGeom prst="rect">
            <a:avLst/>
          </a:prstGeom>
          <a:noFill/>
        </p:spPr>
        <p:txBody>
          <a:bodyPr wrap="square" rtlCol="0">
            <a:spAutoFit/>
          </a:bodyPr>
          <a:lstStyle/>
          <a:p>
            <a:pPr algn="ctr" defTabSz="342900">
              <a:defRPr/>
            </a:pPr>
            <a:r>
              <a:rPr lang="fr-FR" sz="1000"/>
              <a:t>Sans Patch</a:t>
            </a:r>
            <a:br>
              <a:rPr lang="fr-FR" sz="1000"/>
            </a:br>
            <a:r>
              <a:rPr lang="fr-FR" sz="1000"/>
              <a:t>(n = 84)</a:t>
            </a:r>
          </a:p>
        </p:txBody>
      </p:sp>
    </p:spTree>
    <p:extLst>
      <p:ext uri="{BB962C8B-B14F-4D97-AF65-F5344CB8AC3E}">
        <p14:creationId xmlns:p14="http://schemas.microsoft.com/office/powerpoint/2010/main" val="3280888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5">
            <a:extLst>
              <a:ext uri="{FF2B5EF4-FFF2-40B4-BE49-F238E27FC236}">
                <a16:creationId xmlns:a16="http://schemas.microsoft.com/office/drawing/2014/main" id="{34CD4386-C232-4D57-45BC-774E8F587CAF}"/>
              </a:ext>
            </a:extLst>
          </p:cNvPr>
          <p:cNvSpPr/>
          <p:nvPr/>
        </p:nvSpPr>
        <p:spPr>
          <a:xfrm>
            <a:off x="1341254" y="1684666"/>
            <a:ext cx="6461492" cy="2171260"/>
          </a:xfrm>
          <a:prstGeom prst="roundRect">
            <a:avLst>
              <a:gd name="adj" fmla="val 20329"/>
            </a:avLst>
          </a:prstGeom>
          <a:gradFill>
            <a:gsLst>
              <a:gs pos="0">
                <a:srgbClr val="1A4E7C"/>
              </a:gs>
              <a:gs pos="100000">
                <a:srgbClr val="1CB6C6"/>
              </a:gs>
            </a:gsLst>
            <a:lin ang="2700000" scaled="1"/>
          </a:gradFill>
          <a:ln w="12700" cap="flat" cmpd="sng" algn="ctr">
            <a:noFill/>
            <a:prstDash val="sysDot"/>
            <a:miter lim="800000"/>
          </a:ln>
          <a:effectLst/>
        </p:spPr>
        <p:txBody>
          <a:bodyPr rtlCol="0" anchor="ctr"/>
          <a:lstStyle/>
          <a:p>
            <a:pPr algn="ctr" defTabSz="685800">
              <a:spcBef>
                <a:spcPct val="0"/>
              </a:spcBef>
              <a:spcAft>
                <a:spcPct val="0"/>
              </a:spcAft>
              <a:defRPr/>
            </a:pPr>
            <a:endParaRPr lang="en-GB" sz="1050" b="1" kern="0">
              <a:solidFill>
                <a:schemeClr val="bg1"/>
              </a:solidFill>
              <a:latin typeface="Calibri"/>
              <a:cs typeface="Arial"/>
              <a:sym typeface="Arial"/>
            </a:endParaRPr>
          </a:p>
        </p:txBody>
      </p:sp>
      <p:sp>
        <p:nvSpPr>
          <p:cNvPr id="4" name="Text Placeholder 11">
            <a:extLst>
              <a:ext uri="{FF2B5EF4-FFF2-40B4-BE49-F238E27FC236}">
                <a16:creationId xmlns:a16="http://schemas.microsoft.com/office/drawing/2014/main" id="{DB6CD42B-4F4D-72C1-7984-2192CB1EB51D}"/>
              </a:ext>
            </a:extLst>
          </p:cNvPr>
          <p:cNvSpPr txBox="1"/>
          <p:nvPr/>
        </p:nvSpPr>
        <p:spPr>
          <a:xfrm>
            <a:off x="1687314" y="1866612"/>
            <a:ext cx="5769371" cy="1989314"/>
          </a:xfrm>
          <a:prstGeom prst="rect">
            <a:avLst/>
          </a:prstGeom>
        </p:spPr>
        <p:txBody>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342900">
              <a:defRPr/>
            </a:pPr>
            <a:r>
              <a:rPr lang="fr" sz="1500">
                <a:solidFill>
                  <a:schemeClr val="bg1"/>
                </a:solidFill>
              </a:rPr>
              <a:t>Dans cette étude, des différences </a:t>
            </a:r>
            <a:r>
              <a:rPr lang="fr" sz="1500" b="1">
                <a:solidFill>
                  <a:schemeClr val="bg1"/>
                </a:solidFill>
              </a:rPr>
              <a:t>significatives dans la douleur lombaire </a:t>
            </a:r>
            <a:r>
              <a:rPr lang="fr" sz="1500">
                <a:solidFill>
                  <a:schemeClr val="bg1"/>
                </a:solidFill>
              </a:rPr>
              <a:t>ont été observées par rapport au début de l’étude par les utilisateurs du patch IR à chaque jour de traitement et sur la période de 5 jours. </a:t>
            </a:r>
          </a:p>
          <a:p>
            <a:pPr algn="ctr" defTabSz="342900">
              <a:defRPr/>
            </a:pPr>
            <a:endParaRPr lang="fr" sz="1500">
              <a:solidFill>
                <a:schemeClr val="bg1"/>
              </a:solidFill>
            </a:endParaRPr>
          </a:p>
          <a:p>
            <a:pPr algn="ctr" defTabSz="342900">
              <a:defRPr/>
            </a:pPr>
            <a:r>
              <a:rPr lang="fr" sz="1500">
                <a:solidFill>
                  <a:schemeClr val="bg1"/>
                </a:solidFill>
              </a:rPr>
              <a:t>Le patch IR a montré un </a:t>
            </a:r>
            <a:r>
              <a:rPr lang="fr" sz="1500" b="1">
                <a:solidFill>
                  <a:schemeClr val="bg1"/>
                </a:solidFill>
              </a:rPr>
              <a:t>profil de sécurité d’emploi </a:t>
            </a:r>
            <a:r>
              <a:rPr lang="fr" sz="1500">
                <a:solidFill>
                  <a:schemeClr val="bg1"/>
                </a:solidFill>
              </a:rPr>
              <a:t>favorable lorsqu’il est utilisé conformément à son objectif prévu.</a:t>
            </a:r>
          </a:p>
        </p:txBody>
      </p:sp>
      <p:sp>
        <p:nvSpPr>
          <p:cNvPr id="5" name="Titre 4">
            <a:extLst>
              <a:ext uri="{FF2B5EF4-FFF2-40B4-BE49-F238E27FC236}">
                <a16:creationId xmlns:a16="http://schemas.microsoft.com/office/drawing/2014/main" id="{501AFB52-4697-1101-0160-EB7AE8C414CF}"/>
              </a:ext>
            </a:extLst>
          </p:cNvPr>
          <p:cNvSpPr>
            <a:spLocks noGrp="1"/>
          </p:cNvSpPr>
          <p:nvPr>
            <p:ph type="title"/>
          </p:nvPr>
        </p:nvSpPr>
        <p:spPr>
          <a:xfrm>
            <a:off x="250804" y="412408"/>
            <a:ext cx="8666800" cy="249299"/>
          </a:xfrm>
        </p:spPr>
        <p:txBody>
          <a:bodyPr/>
          <a:lstStyle/>
          <a:p>
            <a:r>
              <a:rPr lang="fr-FR"/>
              <a:t>Conclusion de l’étude</a:t>
            </a:r>
          </a:p>
        </p:txBody>
      </p:sp>
    </p:spTree>
    <p:extLst>
      <p:ext uri="{BB962C8B-B14F-4D97-AF65-F5344CB8AC3E}">
        <p14:creationId xmlns:p14="http://schemas.microsoft.com/office/powerpoint/2010/main" val="293775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rc 3">
            <a:extLst>
              <a:ext uri="{FF2B5EF4-FFF2-40B4-BE49-F238E27FC236}">
                <a16:creationId xmlns:a16="http://schemas.microsoft.com/office/drawing/2014/main" id="{F663203F-F101-4CBB-8EC1-1B1A646553C6}"/>
              </a:ext>
            </a:extLst>
          </p:cNvPr>
          <p:cNvSpPr/>
          <p:nvPr/>
        </p:nvSpPr>
        <p:spPr>
          <a:xfrm>
            <a:off x="3958365" y="2394159"/>
            <a:ext cx="652086" cy="652086"/>
          </a:xfrm>
          <a:prstGeom prst="arc">
            <a:avLst>
              <a:gd name="adj1" fmla="val 5614108"/>
              <a:gd name="adj2" fmla="val 16174202"/>
            </a:avLst>
          </a:prstGeom>
          <a:ln w="12700">
            <a:solidFill>
              <a:srgbClr val="FFC000"/>
            </a:solidFill>
            <a:headEnd type="oval" w="sm" len="sm"/>
            <a:tailEnd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schemeClr val="accent2">
                  <a:lumMod val="50000"/>
                </a:schemeClr>
              </a:solidFill>
            </a:endParaRPr>
          </a:p>
        </p:txBody>
      </p:sp>
      <p:sp>
        <p:nvSpPr>
          <p:cNvPr id="89" name="TextBox 88">
            <a:extLst>
              <a:ext uri="{FF2B5EF4-FFF2-40B4-BE49-F238E27FC236}">
                <a16:creationId xmlns:a16="http://schemas.microsoft.com/office/drawing/2014/main" id="{D555AE93-26F6-470A-A720-C792A488B66F}"/>
              </a:ext>
            </a:extLst>
          </p:cNvPr>
          <p:cNvSpPr txBox="1"/>
          <p:nvPr/>
        </p:nvSpPr>
        <p:spPr>
          <a:xfrm>
            <a:off x="546652" y="1265105"/>
            <a:ext cx="3021070" cy="1477328"/>
          </a:xfrm>
          <a:prstGeom prst="rect">
            <a:avLst/>
          </a:prstGeom>
          <a:noFill/>
        </p:spPr>
        <p:txBody>
          <a:bodyPr wrap="square" lIns="91440" tIns="45720" rIns="91440" bIns="45720" anchor="t">
            <a:spAutoFit/>
          </a:bodyPr>
          <a:lstStyle/>
          <a:p>
            <a:pPr algn="r"/>
            <a:r>
              <a:rPr lang="en-IN" b="1">
                <a:solidFill>
                  <a:schemeClr val="bg1"/>
                </a:solidFill>
              </a:rPr>
              <a:t>Prise </a:t>
            </a:r>
            <a:r>
              <a:rPr lang="en-IN" b="1" err="1">
                <a:solidFill>
                  <a:schemeClr val="bg1"/>
                </a:solidFill>
              </a:rPr>
              <a:t>en</a:t>
            </a:r>
            <a:r>
              <a:rPr lang="en-IN" b="1">
                <a:solidFill>
                  <a:schemeClr val="bg1"/>
                </a:solidFill>
              </a:rPr>
              <a:t> charge </a:t>
            </a:r>
            <a:br>
              <a:rPr lang="en-IN" b="1">
                <a:solidFill>
                  <a:schemeClr val="bg1"/>
                </a:solidFill>
              </a:rPr>
            </a:br>
            <a:r>
              <a:rPr lang="en-IN" b="1">
                <a:solidFill>
                  <a:schemeClr val="bg1"/>
                </a:solidFill>
              </a:rPr>
              <a:t>non </a:t>
            </a:r>
            <a:r>
              <a:rPr lang="en-IN" b="1" err="1">
                <a:solidFill>
                  <a:schemeClr val="bg1"/>
                </a:solidFill>
              </a:rPr>
              <a:t>pharmacologique</a:t>
            </a:r>
            <a:r>
              <a:rPr lang="en-IN" b="1">
                <a:solidFill>
                  <a:schemeClr val="bg1"/>
                </a:solidFill>
              </a:rPr>
              <a:t> </a:t>
            </a:r>
            <a:br>
              <a:rPr lang="en-IN" b="1">
                <a:solidFill>
                  <a:schemeClr val="bg1"/>
                </a:solidFill>
              </a:rPr>
            </a:br>
            <a:r>
              <a:rPr lang="en-IN" b="1">
                <a:solidFill>
                  <a:schemeClr val="bg1"/>
                </a:solidFill>
              </a:rPr>
              <a:t>des </a:t>
            </a:r>
            <a:r>
              <a:rPr lang="en-IN" b="1" err="1">
                <a:solidFill>
                  <a:schemeClr val="bg1"/>
                </a:solidFill>
              </a:rPr>
              <a:t>douleurs</a:t>
            </a:r>
            <a:r>
              <a:rPr lang="en-IN" b="1">
                <a:solidFill>
                  <a:schemeClr val="bg1"/>
                </a:solidFill>
              </a:rPr>
              <a:t> musculo-squelettiques </a:t>
            </a:r>
            <a:br>
              <a:rPr lang="en-IN" b="1">
                <a:solidFill>
                  <a:schemeClr val="bg1"/>
                </a:solidFill>
              </a:rPr>
            </a:br>
            <a:r>
              <a:rPr lang="en-IN" b="1">
                <a:solidFill>
                  <a:schemeClr val="bg1"/>
                </a:solidFill>
              </a:rPr>
              <a:t>&amp; </a:t>
            </a:r>
            <a:r>
              <a:rPr lang="en-IN" b="1" err="1">
                <a:solidFill>
                  <a:schemeClr val="bg1"/>
                </a:solidFill>
              </a:rPr>
              <a:t>énergie</a:t>
            </a:r>
            <a:r>
              <a:rPr lang="en-IN" b="1">
                <a:solidFill>
                  <a:schemeClr val="bg1"/>
                </a:solidFill>
              </a:rPr>
              <a:t> </a:t>
            </a:r>
            <a:r>
              <a:rPr lang="en-IN" b="1" err="1">
                <a:solidFill>
                  <a:schemeClr val="bg1"/>
                </a:solidFill>
              </a:rPr>
              <a:t>infrarouge</a:t>
            </a:r>
            <a:endParaRPr lang="en-IN" b="1">
              <a:solidFill>
                <a:schemeClr val="bg1"/>
              </a:solidFill>
            </a:endParaRPr>
          </a:p>
        </p:txBody>
      </p:sp>
      <p:sp>
        <p:nvSpPr>
          <p:cNvPr id="91" name="Slide Number Placeholder 1">
            <a:extLst>
              <a:ext uri="{FF2B5EF4-FFF2-40B4-BE49-F238E27FC236}">
                <a16:creationId xmlns:a16="http://schemas.microsoft.com/office/drawing/2014/main" id="{4146DF48-619D-497A-80C1-387B7242926E}"/>
              </a:ext>
            </a:extLst>
          </p:cNvPr>
          <p:cNvSpPr txBox="1">
            <a:spLocks/>
          </p:cNvSpPr>
          <p:nvPr/>
        </p:nvSpPr>
        <p:spPr>
          <a:xfrm>
            <a:off x="8541656" y="4861367"/>
            <a:ext cx="351133"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472333-AD7F-47E8-93D9-5C90FF74B431}" type="slidenum">
              <a:rPr lang="en-IN" smtClean="0"/>
              <a:pPr/>
              <a:t>48</a:t>
            </a:fld>
            <a:endParaRPr lang="en-IN"/>
          </a:p>
        </p:txBody>
      </p:sp>
      <p:grpSp>
        <p:nvGrpSpPr>
          <p:cNvPr id="7" name="Group 6">
            <a:extLst>
              <a:ext uri="{FF2B5EF4-FFF2-40B4-BE49-F238E27FC236}">
                <a16:creationId xmlns:a16="http://schemas.microsoft.com/office/drawing/2014/main" id="{60A9EED5-1964-4376-903C-F469C3FB1F94}"/>
              </a:ext>
            </a:extLst>
          </p:cNvPr>
          <p:cNvGrpSpPr/>
          <p:nvPr/>
        </p:nvGrpSpPr>
        <p:grpSpPr>
          <a:xfrm>
            <a:off x="3957476" y="657225"/>
            <a:ext cx="652086" cy="652086"/>
            <a:chOff x="3958268" y="409352"/>
            <a:chExt cx="652086" cy="652086"/>
          </a:xfrm>
        </p:grpSpPr>
        <p:sp>
          <p:nvSpPr>
            <p:cNvPr id="35" name="Oval 34">
              <a:extLst>
                <a:ext uri="{FF2B5EF4-FFF2-40B4-BE49-F238E27FC236}">
                  <a16:creationId xmlns:a16="http://schemas.microsoft.com/office/drawing/2014/main" id="{3875D354-68CA-4BDE-99CB-0C6C7CA49457}"/>
                </a:ext>
              </a:extLst>
            </p:cNvPr>
            <p:cNvSpPr/>
            <p:nvPr/>
          </p:nvSpPr>
          <p:spPr>
            <a:xfrm>
              <a:off x="4019396" y="469351"/>
              <a:ext cx="532089" cy="53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lumMod val="50000"/>
                  </a:schemeClr>
                </a:solidFill>
              </a:endParaRPr>
            </a:p>
          </p:txBody>
        </p:sp>
        <p:sp>
          <p:nvSpPr>
            <p:cNvPr id="36" name="Oval 35">
              <a:extLst>
                <a:ext uri="{FF2B5EF4-FFF2-40B4-BE49-F238E27FC236}">
                  <a16:creationId xmlns:a16="http://schemas.microsoft.com/office/drawing/2014/main" id="{A09256F7-61B9-41EC-B7AA-21F6289EA15E}"/>
                </a:ext>
              </a:extLst>
            </p:cNvPr>
            <p:cNvSpPr/>
            <p:nvPr/>
          </p:nvSpPr>
          <p:spPr>
            <a:xfrm>
              <a:off x="4018991" y="470075"/>
              <a:ext cx="530640" cy="530640"/>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a:p>
          </p:txBody>
        </p:sp>
        <p:sp>
          <p:nvSpPr>
            <p:cNvPr id="37" name="Arc 3">
              <a:extLst>
                <a:ext uri="{FF2B5EF4-FFF2-40B4-BE49-F238E27FC236}">
                  <a16:creationId xmlns:a16="http://schemas.microsoft.com/office/drawing/2014/main" id="{FE84F8F0-940A-4118-B11D-1CFCFC5989FA}"/>
                </a:ext>
              </a:extLst>
            </p:cNvPr>
            <p:cNvSpPr/>
            <p:nvPr/>
          </p:nvSpPr>
          <p:spPr>
            <a:xfrm>
              <a:off x="3958268" y="409352"/>
              <a:ext cx="652086" cy="652086"/>
            </a:xfrm>
            <a:prstGeom prst="arc">
              <a:avLst>
                <a:gd name="adj1" fmla="val 5614108"/>
                <a:gd name="adj2" fmla="val 16174202"/>
              </a:avLst>
            </a:prstGeom>
            <a:ln w="12700">
              <a:solidFill>
                <a:srgbClr val="FFC000"/>
              </a:solidFill>
              <a:headEnd type="oval" w="sm" len="sm"/>
              <a:tailEnd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schemeClr val="accent2">
                    <a:lumMod val="50000"/>
                  </a:schemeClr>
                </a:solidFill>
              </a:endParaRPr>
            </a:p>
          </p:txBody>
        </p:sp>
      </p:grpSp>
      <p:sp>
        <p:nvSpPr>
          <p:cNvPr id="52" name="TextBox 51">
            <a:extLst>
              <a:ext uri="{FF2B5EF4-FFF2-40B4-BE49-F238E27FC236}">
                <a16:creationId xmlns:a16="http://schemas.microsoft.com/office/drawing/2014/main" id="{7B876903-BD69-4080-8E6A-0E60700E685E}"/>
              </a:ext>
            </a:extLst>
          </p:cNvPr>
          <p:cNvSpPr txBox="1"/>
          <p:nvPr/>
        </p:nvSpPr>
        <p:spPr>
          <a:xfrm>
            <a:off x="4666018" y="1456456"/>
            <a:ext cx="4153638" cy="851297"/>
          </a:xfrm>
          <a:prstGeom prst="roundRect">
            <a:avLst/>
          </a:prstGeom>
          <a:noFill/>
          <a:ln>
            <a:noFill/>
          </a:ln>
          <a:effectLst/>
        </p:spPr>
        <p:txBody>
          <a:bodyPr wrap="square" lIns="81000" tIns="45720" rIns="81000" bIns="45720" rtlCol="0" anchor="t">
            <a:spAutoFit/>
          </a:bodyPr>
          <a:lstStyle>
            <a:defPPr>
              <a:defRPr lang="en-US"/>
            </a:defPPr>
            <a:lvl1pPr>
              <a:defRPr sz="1100" b="1">
                <a:solidFill>
                  <a:schemeClr val="bg1"/>
                </a:solidFill>
                <a:cs typeface="Arial" pitchFamily="34" charset="0"/>
              </a:defRPr>
            </a:lvl1pPr>
          </a:lstStyle>
          <a:p>
            <a:r>
              <a:rPr lang="en-IN" altLang="ko-KR" err="1">
                <a:cs typeface="Arial"/>
              </a:rPr>
              <a:t>Capacité</a:t>
            </a:r>
            <a:r>
              <a:rPr lang="en-IN" altLang="ko-KR">
                <a:cs typeface="Arial"/>
              </a:rPr>
              <a:t> naturelle du corps face à </a:t>
            </a:r>
            <a:r>
              <a:rPr lang="en-IN" altLang="ko-KR" err="1">
                <a:cs typeface="Arial"/>
              </a:rPr>
              <a:t>l’expérience</a:t>
            </a:r>
            <a:r>
              <a:rPr lang="en-IN" altLang="ko-KR">
                <a:cs typeface="Arial"/>
              </a:rPr>
              <a:t> </a:t>
            </a:r>
            <a:br>
              <a:rPr lang="en-IN" altLang="ko-KR"/>
            </a:br>
            <a:r>
              <a:rPr lang="en-IN" altLang="ko-KR">
                <a:cs typeface="Arial"/>
              </a:rPr>
              <a:t>de la </a:t>
            </a:r>
            <a:r>
              <a:rPr lang="en-IN" altLang="ko-KR" err="1">
                <a:cs typeface="Arial"/>
              </a:rPr>
              <a:t>douleur</a:t>
            </a:r>
            <a:r>
              <a:rPr lang="en-IN" altLang="ko-KR">
                <a:cs typeface="Arial"/>
              </a:rPr>
              <a:t> </a:t>
            </a:r>
            <a:r>
              <a:rPr lang="en-IN">
                <a:cs typeface="Arial"/>
              </a:rPr>
              <a:t>musculo-squelettique</a:t>
            </a:r>
            <a:endParaRPr lang="en-IN" altLang="ko-KR"/>
          </a:p>
          <a:p>
            <a:r>
              <a:rPr lang="en-IN" altLang="ko-KR"/>
              <a:t>Lucile SUBLON, </a:t>
            </a:r>
            <a:r>
              <a:rPr lang="en-IN" altLang="ko-KR" i="1" err="1"/>
              <a:t>Pharmacienne</a:t>
            </a:r>
            <a:r>
              <a:rPr lang="en-IN" altLang="ko-KR" i="1"/>
              <a:t> et </a:t>
            </a:r>
            <a:r>
              <a:rPr lang="en-IN" altLang="ko-KR" i="1" err="1"/>
              <a:t>athlète</a:t>
            </a:r>
            <a:r>
              <a:rPr lang="en-IN" altLang="ko-KR" i="1"/>
              <a:t> de haut </a:t>
            </a:r>
            <a:r>
              <a:rPr lang="en-IN" altLang="ko-KR" i="1" err="1"/>
              <a:t>niveau</a:t>
            </a:r>
            <a:r>
              <a:rPr lang="en-IN" altLang="ko-KR" i="1"/>
              <a:t>, DU </a:t>
            </a:r>
            <a:r>
              <a:rPr lang="en-IN" altLang="ko-KR" i="1" err="1"/>
              <a:t>Santé</a:t>
            </a:r>
            <a:r>
              <a:rPr lang="en-IN" altLang="ko-KR" i="1"/>
              <a:t>, sport et </a:t>
            </a:r>
            <a:r>
              <a:rPr lang="en-IN" altLang="ko-KR" i="1" err="1"/>
              <a:t>pharmacie</a:t>
            </a:r>
            <a:endParaRPr lang="en-IN" altLang="ko-KR" i="1"/>
          </a:p>
        </p:txBody>
      </p:sp>
      <p:sp>
        <p:nvSpPr>
          <p:cNvPr id="38" name="Arc 3">
            <a:extLst>
              <a:ext uri="{FF2B5EF4-FFF2-40B4-BE49-F238E27FC236}">
                <a16:creationId xmlns:a16="http://schemas.microsoft.com/office/drawing/2014/main" id="{0E0F2E0E-B9CC-4AA1-B781-D932A914D075}"/>
              </a:ext>
            </a:extLst>
          </p:cNvPr>
          <p:cNvSpPr/>
          <p:nvPr/>
        </p:nvSpPr>
        <p:spPr>
          <a:xfrm>
            <a:off x="3956706" y="1511681"/>
            <a:ext cx="652086" cy="652086"/>
          </a:xfrm>
          <a:prstGeom prst="arc">
            <a:avLst>
              <a:gd name="adj1" fmla="val 5614108"/>
              <a:gd name="adj2" fmla="val 16174202"/>
            </a:avLst>
          </a:prstGeom>
          <a:ln w="12700">
            <a:solidFill>
              <a:srgbClr val="FFC000"/>
            </a:solidFill>
            <a:headEnd type="oval" w="sm" len="sm"/>
            <a:tailEnd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schemeClr val="accent2">
                  <a:lumMod val="50000"/>
                </a:schemeClr>
              </a:solidFill>
            </a:endParaRPr>
          </a:p>
        </p:txBody>
      </p:sp>
      <p:sp>
        <p:nvSpPr>
          <p:cNvPr id="2" name="Slide Number Placeholder 1">
            <a:extLst>
              <a:ext uri="{FF2B5EF4-FFF2-40B4-BE49-F238E27FC236}">
                <a16:creationId xmlns:a16="http://schemas.microsoft.com/office/drawing/2014/main" id="{A4A9E799-47A0-415A-8CB7-CD6EEDB731D8}"/>
              </a:ext>
            </a:extLst>
          </p:cNvPr>
          <p:cNvSpPr>
            <a:spLocks noGrp="1"/>
          </p:cNvSpPr>
          <p:nvPr>
            <p:ph type="sldNum" sz="quarter" idx="4"/>
          </p:nvPr>
        </p:nvSpPr>
        <p:spPr/>
        <p:txBody>
          <a:bodyPr/>
          <a:lstStyle/>
          <a:p>
            <a:fld id="{48472333-AD7F-47E8-93D9-5C90FF74B431}" type="slidenum">
              <a:rPr lang="en-IN" smtClean="0">
                <a:solidFill>
                  <a:schemeClr val="bg1"/>
                </a:solidFill>
              </a:rPr>
              <a:pPr/>
              <a:t>48</a:t>
            </a:fld>
            <a:endParaRPr lang="en-IN">
              <a:solidFill>
                <a:schemeClr val="bg1"/>
              </a:solidFill>
            </a:endParaRPr>
          </a:p>
        </p:txBody>
      </p:sp>
      <p:grpSp>
        <p:nvGrpSpPr>
          <p:cNvPr id="49" name="Google Shape;15;p50">
            <a:extLst>
              <a:ext uri="{FF2B5EF4-FFF2-40B4-BE49-F238E27FC236}">
                <a16:creationId xmlns:a16="http://schemas.microsoft.com/office/drawing/2014/main" id="{AEF47F91-396E-4BE4-91F5-518107D06316}"/>
              </a:ext>
            </a:extLst>
          </p:cNvPr>
          <p:cNvGrpSpPr/>
          <p:nvPr/>
        </p:nvGrpSpPr>
        <p:grpSpPr>
          <a:xfrm>
            <a:off x="364099" y="4757775"/>
            <a:ext cx="804755" cy="207184"/>
            <a:chOff x="4767702" y="-472136"/>
            <a:chExt cx="745525" cy="191931"/>
          </a:xfrm>
          <a:solidFill>
            <a:schemeClr val="bg1"/>
          </a:solidFill>
        </p:grpSpPr>
        <p:sp>
          <p:nvSpPr>
            <p:cNvPr id="50" name="Google Shape;16;p50">
              <a:extLst>
                <a:ext uri="{FF2B5EF4-FFF2-40B4-BE49-F238E27FC236}">
                  <a16:creationId xmlns:a16="http://schemas.microsoft.com/office/drawing/2014/main" id="{0F4BBC22-2592-4993-BFD7-6BE76B000B4E}"/>
                </a:ext>
              </a:extLst>
            </p:cNvPr>
            <p:cNvSpPr/>
            <p:nvPr/>
          </p:nvSpPr>
          <p:spPr>
            <a:xfrm>
              <a:off x="4770087" y="-471716"/>
              <a:ext cx="740699" cy="191096"/>
            </a:xfrm>
            <a:custGeom>
              <a:avLst/>
              <a:gdLst/>
              <a:ahLst/>
              <a:cxnLst/>
              <a:rect l="l" t="t" r="r" b="b"/>
              <a:pathLst>
                <a:path w="740699" h="191096" extrusionOk="0">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sp>
          <p:nvSpPr>
            <p:cNvPr id="56" name="Google Shape;17;p50">
              <a:extLst>
                <a:ext uri="{FF2B5EF4-FFF2-40B4-BE49-F238E27FC236}">
                  <a16:creationId xmlns:a16="http://schemas.microsoft.com/office/drawing/2014/main" id="{6F239291-29DF-4B40-AAA8-3E67BFAA37D4}"/>
                </a:ext>
              </a:extLst>
            </p:cNvPr>
            <p:cNvSpPr/>
            <p:nvPr/>
          </p:nvSpPr>
          <p:spPr>
            <a:xfrm rot="10726104" flipH="1">
              <a:off x="5474877" y="-471733"/>
              <a:ext cx="37949" cy="37711"/>
            </a:xfrm>
            <a:custGeom>
              <a:avLst/>
              <a:gdLst/>
              <a:ahLst/>
              <a:cxnLst/>
              <a:rect l="l" t="t" r="r" b="b"/>
              <a:pathLst>
                <a:path w="37949" h="37711" extrusionOk="0">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732C8A"/>
                </a:solidFill>
                <a:effectLst/>
                <a:uLnTx/>
                <a:uFillTx/>
                <a:ea typeface="Verdana"/>
                <a:cs typeface="Verdana"/>
                <a:sym typeface="Verdana"/>
              </a:endParaRPr>
            </a:p>
          </p:txBody>
        </p:sp>
        <p:sp>
          <p:nvSpPr>
            <p:cNvPr id="57" name="Google Shape;18;p50">
              <a:extLst>
                <a:ext uri="{FF2B5EF4-FFF2-40B4-BE49-F238E27FC236}">
                  <a16:creationId xmlns:a16="http://schemas.microsoft.com/office/drawing/2014/main" id="{06080B48-9B79-457D-B1D3-29D2D6E982A4}"/>
                </a:ext>
              </a:extLst>
            </p:cNvPr>
            <p:cNvSpPr/>
            <p:nvPr/>
          </p:nvSpPr>
          <p:spPr>
            <a:xfrm rot="-74975" flipH="1">
              <a:off x="4768103" y="-317778"/>
              <a:ext cx="37406" cy="37169"/>
            </a:xfrm>
            <a:custGeom>
              <a:avLst/>
              <a:gdLst/>
              <a:ahLst/>
              <a:cxnLst/>
              <a:rect l="l" t="t" r="r" b="b"/>
              <a:pathLst>
                <a:path w="37406" h="37169" extrusionOk="0">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grpSp>
      <p:sp>
        <p:nvSpPr>
          <p:cNvPr id="4" name="TextBox 3">
            <a:extLst>
              <a:ext uri="{FF2B5EF4-FFF2-40B4-BE49-F238E27FC236}">
                <a16:creationId xmlns:a16="http://schemas.microsoft.com/office/drawing/2014/main" id="{D1E235D5-52F5-732A-C0A2-A8C17EC495B4}"/>
              </a:ext>
            </a:extLst>
          </p:cNvPr>
          <p:cNvSpPr txBox="1"/>
          <p:nvPr/>
        </p:nvSpPr>
        <p:spPr>
          <a:xfrm>
            <a:off x="4666018" y="3436709"/>
            <a:ext cx="4153638" cy="289441"/>
          </a:xfrm>
          <a:prstGeom prst="roundRect">
            <a:avLst/>
          </a:prstGeom>
          <a:gradFill flip="none" rotWithShape="1">
            <a:gsLst>
              <a:gs pos="0">
                <a:srgbClr val="1A4E7C"/>
              </a:gs>
              <a:gs pos="100000">
                <a:srgbClr val="1CB6C6">
                  <a:shade val="100000"/>
                  <a:satMod val="115000"/>
                </a:srgbClr>
              </a:gs>
            </a:gsLst>
            <a:lin ang="0" scaled="1"/>
            <a:tileRect/>
          </a:gradFill>
          <a:ln>
            <a:noFill/>
          </a:ln>
          <a:effectLst/>
        </p:spPr>
        <p:txBody>
          <a:bodyPr wrap="square" lIns="81000" rIns="81000" rtlCol="0">
            <a:spAutoFit/>
          </a:bodyPr>
          <a:lstStyle>
            <a:defPPr>
              <a:defRPr lang="en-US"/>
            </a:defPPr>
            <a:lvl1pPr>
              <a:defRPr sz="1100" b="1">
                <a:solidFill>
                  <a:schemeClr val="bg1"/>
                </a:solidFill>
                <a:cs typeface="Arial" pitchFamily="34" charset="0"/>
              </a:defRPr>
            </a:lvl1pPr>
          </a:lstStyle>
          <a:p>
            <a:r>
              <a:rPr lang="fr-FR"/>
              <a:t>Questions / Réponses</a:t>
            </a:r>
          </a:p>
        </p:txBody>
      </p:sp>
      <p:grpSp>
        <p:nvGrpSpPr>
          <p:cNvPr id="13" name="Group 12">
            <a:extLst>
              <a:ext uri="{FF2B5EF4-FFF2-40B4-BE49-F238E27FC236}">
                <a16:creationId xmlns:a16="http://schemas.microsoft.com/office/drawing/2014/main" id="{33E85C2E-B769-22B4-64BD-CF7D94028F79}"/>
              </a:ext>
            </a:extLst>
          </p:cNvPr>
          <p:cNvGrpSpPr/>
          <p:nvPr/>
        </p:nvGrpSpPr>
        <p:grpSpPr>
          <a:xfrm>
            <a:off x="3957920" y="3255387"/>
            <a:ext cx="652086" cy="652086"/>
            <a:chOff x="3957758" y="2563892"/>
            <a:chExt cx="652086" cy="652086"/>
          </a:xfrm>
        </p:grpSpPr>
        <p:sp>
          <p:nvSpPr>
            <p:cNvPr id="14" name="Arc 3">
              <a:extLst>
                <a:ext uri="{FF2B5EF4-FFF2-40B4-BE49-F238E27FC236}">
                  <a16:creationId xmlns:a16="http://schemas.microsoft.com/office/drawing/2014/main" id="{5970E12D-21FF-E207-D769-42CC85F2AADD}"/>
                </a:ext>
              </a:extLst>
            </p:cNvPr>
            <p:cNvSpPr/>
            <p:nvPr/>
          </p:nvSpPr>
          <p:spPr>
            <a:xfrm>
              <a:off x="3957758" y="2563892"/>
              <a:ext cx="652086" cy="652086"/>
            </a:xfrm>
            <a:prstGeom prst="arc">
              <a:avLst>
                <a:gd name="adj1" fmla="val 5614108"/>
                <a:gd name="adj2" fmla="val 16174202"/>
              </a:avLst>
            </a:prstGeom>
            <a:ln w="12700">
              <a:solidFill>
                <a:srgbClr val="FFC000"/>
              </a:solidFill>
              <a:headEnd type="oval" w="sm" len="sm"/>
              <a:tailEnd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schemeClr val="accent2">
                    <a:lumMod val="50000"/>
                  </a:schemeClr>
                </a:solidFill>
              </a:endParaRPr>
            </a:p>
          </p:txBody>
        </p:sp>
        <p:sp>
          <p:nvSpPr>
            <p:cNvPr id="15" name="Oval 14">
              <a:extLst>
                <a:ext uri="{FF2B5EF4-FFF2-40B4-BE49-F238E27FC236}">
                  <a16:creationId xmlns:a16="http://schemas.microsoft.com/office/drawing/2014/main" id="{A6916C49-08CC-C4CD-8678-AA030E228F56}"/>
                </a:ext>
              </a:extLst>
            </p:cNvPr>
            <p:cNvSpPr/>
            <p:nvPr/>
          </p:nvSpPr>
          <p:spPr>
            <a:xfrm>
              <a:off x="4018321" y="2623891"/>
              <a:ext cx="532089" cy="53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lumMod val="50000"/>
                  </a:schemeClr>
                </a:solidFill>
              </a:endParaRPr>
            </a:p>
          </p:txBody>
        </p:sp>
      </p:grpSp>
      <p:sp>
        <p:nvSpPr>
          <p:cNvPr id="23" name="Rectangle: Top Corners Rounded 22">
            <a:extLst>
              <a:ext uri="{FF2B5EF4-FFF2-40B4-BE49-F238E27FC236}">
                <a16:creationId xmlns:a16="http://schemas.microsoft.com/office/drawing/2014/main" id="{C5FCD482-A1D5-D97A-7AF0-7B7108A3E012}"/>
              </a:ext>
            </a:extLst>
          </p:cNvPr>
          <p:cNvSpPr/>
          <p:nvPr/>
        </p:nvSpPr>
        <p:spPr>
          <a:xfrm>
            <a:off x="-302151" y="409352"/>
            <a:ext cx="3745065" cy="766058"/>
          </a:xfrm>
          <a:prstGeom prst="round2SameRect">
            <a:avLst>
              <a:gd name="adj1" fmla="val 28603"/>
              <a:gd name="adj2" fmla="val 0"/>
            </a:avLst>
          </a:prstGeom>
          <a:solidFill>
            <a:srgbClr val="143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7">
            <a:extLst>
              <a:ext uri="{FF2B5EF4-FFF2-40B4-BE49-F238E27FC236}">
                <a16:creationId xmlns:a16="http://schemas.microsoft.com/office/drawing/2014/main" id="{3C37D9F2-9420-4E98-A018-CADA48C34E54}"/>
              </a:ext>
            </a:extLst>
          </p:cNvPr>
          <p:cNvSpPr txBox="1"/>
          <p:nvPr/>
        </p:nvSpPr>
        <p:spPr>
          <a:xfrm>
            <a:off x="1333500" y="469215"/>
            <a:ext cx="2346960" cy="646331"/>
          </a:xfrm>
          <a:prstGeom prst="rect">
            <a:avLst/>
          </a:prstGeom>
          <a:noFill/>
        </p:spPr>
        <p:txBody>
          <a:bodyPr wrap="square" rtlCol="0" anchor="ctr">
            <a:spAutoFit/>
          </a:bodyPr>
          <a:lstStyle/>
          <a:p>
            <a:r>
              <a:rPr lang="en-US" altLang="ko-KR" sz="3600">
                <a:solidFill>
                  <a:schemeClr val="bg1"/>
                </a:solidFill>
                <a:cs typeface="Arial" pitchFamily="34" charset="0"/>
              </a:rPr>
              <a:t>Agenda</a:t>
            </a:r>
          </a:p>
        </p:txBody>
      </p:sp>
      <p:sp>
        <p:nvSpPr>
          <p:cNvPr id="10" name="TextBox 9">
            <a:extLst>
              <a:ext uri="{FF2B5EF4-FFF2-40B4-BE49-F238E27FC236}">
                <a16:creationId xmlns:a16="http://schemas.microsoft.com/office/drawing/2014/main" id="{B9A9C1BD-11DB-A7DA-642B-1DAA1022A54E}"/>
              </a:ext>
            </a:extLst>
          </p:cNvPr>
          <p:cNvSpPr txBox="1"/>
          <p:nvPr/>
        </p:nvSpPr>
        <p:spPr>
          <a:xfrm>
            <a:off x="4703660" y="739468"/>
            <a:ext cx="4440340" cy="272415"/>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81000" tIns="45720" rIns="81000" bIns="45720" rtlCol="0" anchor="t">
            <a:spAutoFit/>
          </a:bodyPr>
          <a:lstStyle/>
          <a:p>
            <a:endParaRPr lang="en-US" altLang="ko-KR" sz="1000" b="1">
              <a:solidFill>
                <a:schemeClr val="bg1"/>
              </a:solidFill>
              <a:cs typeface="Arial" pitchFamily="34" charset="0"/>
            </a:endParaRPr>
          </a:p>
        </p:txBody>
      </p:sp>
      <p:sp>
        <p:nvSpPr>
          <p:cNvPr id="5" name="TextBox 4">
            <a:extLst>
              <a:ext uri="{FF2B5EF4-FFF2-40B4-BE49-F238E27FC236}">
                <a16:creationId xmlns:a16="http://schemas.microsoft.com/office/drawing/2014/main" id="{0EB0E1BE-C03E-3648-FAEE-6F4C7FCBDF05}"/>
              </a:ext>
            </a:extLst>
          </p:cNvPr>
          <p:cNvSpPr txBox="1"/>
          <p:nvPr/>
        </p:nvSpPr>
        <p:spPr>
          <a:xfrm>
            <a:off x="4666018" y="679877"/>
            <a:ext cx="4153638" cy="664012"/>
          </a:xfrm>
          <a:prstGeom prst="roundRect">
            <a:avLst/>
          </a:prstGeom>
          <a:noFill/>
          <a:ln>
            <a:noFill/>
          </a:ln>
          <a:effectLst/>
        </p:spPr>
        <p:txBody>
          <a:bodyPr wrap="square" lIns="81000" rIns="81000" rtlCol="0">
            <a:spAutoFit/>
          </a:bodyPr>
          <a:lstStyle>
            <a:defPPr>
              <a:defRPr lang="en-US"/>
            </a:defPPr>
            <a:lvl1pPr>
              <a:defRPr sz="1100" b="1">
                <a:solidFill>
                  <a:schemeClr val="bg1"/>
                </a:solidFill>
                <a:cs typeface="Arial" pitchFamily="34" charset="0"/>
              </a:defRPr>
            </a:lvl1pPr>
          </a:lstStyle>
          <a:p>
            <a:r>
              <a:rPr lang="en-IN" altLang="ko-KR" err="1"/>
              <a:t>Douleurs</a:t>
            </a:r>
            <a:r>
              <a:rPr lang="en-IN" altLang="ko-KR"/>
              <a:t> musculo-squelettiques : description &amp; </a:t>
            </a:r>
            <a:br>
              <a:rPr lang="en-IN" altLang="ko-KR"/>
            </a:br>
            <a:r>
              <a:rPr lang="en-IN" altLang="ko-KR"/>
              <a:t>prise </a:t>
            </a:r>
            <a:r>
              <a:rPr lang="en-IN" altLang="ko-KR" err="1"/>
              <a:t>en</a:t>
            </a:r>
            <a:r>
              <a:rPr lang="en-IN" altLang="ko-KR"/>
              <a:t> charge</a:t>
            </a:r>
          </a:p>
          <a:p>
            <a:r>
              <a:rPr lang="en-IN" altLang="ko-KR" err="1"/>
              <a:t>Pr</a:t>
            </a:r>
            <a:r>
              <a:rPr lang="en-IN" altLang="ko-KR"/>
              <a:t> Serge PERROT, </a:t>
            </a:r>
            <a:r>
              <a:rPr lang="en-IN" altLang="ko-KR" i="1" err="1"/>
              <a:t>Rhumatologue</a:t>
            </a:r>
            <a:r>
              <a:rPr lang="en-IN" altLang="ko-KR" i="1"/>
              <a:t> - SFETD</a:t>
            </a:r>
          </a:p>
        </p:txBody>
      </p:sp>
      <p:sp>
        <p:nvSpPr>
          <p:cNvPr id="11" name="TextBox 10">
            <a:extLst>
              <a:ext uri="{FF2B5EF4-FFF2-40B4-BE49-F238E27FC236}">
                <a16:creationId xmlns:a16="http://schemas.microsoft.com/office/drawing/2014/main" id="{89E44055-C083-4862-3FD6-B62A5330D981}"/>
              </a:ext>
            </a:extLst>
          </p:cNvPr>
          <p:cNvSpPr txBox="1"/>
          <p:nvPr/>
        </p:nvSpPr>
        <p:spPr>
          <a:xfrm>
            <a:off x="4666018" y="2420120"/>
            <a:ext cx="4115996" cy="664012"/>
          </a:xfrm>
          <a:prstGeom prst="roundRect">
            <a:avLst/>
          </a:prstGeom>
          <a:noFill/>
          <a:ln>
            <a:noFill/>
          </a:ln>
          <a:effectLst/>
        </p:spPr>
        <p:txBody>
          <a:bodyPr wrap="square" lIns="81000" rIns="81000" rtlCol="0">
            <a:spAutoFit/>
          </a:bodyPr>
          <a:lstStyle>
            <a:defPPr>
              <a:defRPr lang="en-US"/>
            </a:defPPr>
            <a:lvl1pPr>
              <a:defRPr sz="1100" b="1">
                <a:solidFill>
                  <a:schemeClr val="bg1"/>
                </a:solidFill>
                <a:cs typeface="Arial" pitchFamily="34" charset="0"/>
              </a:defRPr>
            </a:lvl1pPr>
          </a:lstStyle>
          <a:p>
            <a:r>
              <a:rPr lang="en-IN" err="1"/>
              <a:t>Traitement</a:t>
            </a:r>
            <a:r>
              <a:rPr lang="en-IN"/>
              <a:t> non </a:t>
            </a:r>
            <a:r>
              <a:rPr lang="en-IN" err="1"/>
              <a:t>pharmacologique</a:t>
            </a:r>
            <a:r>
              <a:rPr lang="en-IN"/>
              <a:t> de la </a:t>
            </a:r>
            <a:r>
              <a:rPr lang="en-IN" err="1"/>
              <a:t>douleur</a:t>
            </a:r>
            <a:r>
              <a:rPr lang="en-IN"/>
              <a:t> : </a:t>
            </a:r>
            <a:br>
              <a:rPr lang="en-IN"/>
            </a:br>
            <a:r>
              <a:rPr lang="en-IN"/>
              <a:t>focus sur </a:t>
            </a:r>
            <a:r>
              <a:rPr lang="en-IN" err="1"/>
              <a:t>l’énergie</a:t>
            </a:r>
            <a:r>
              <a:rPr lang="en-IN"/>
              <a:t> </a:t>
            </a:r>
            <a:r>
              <a:rPr lang="en-IN" err="1"/>
              <a:t>infrarouge</a:t>
            </a:r>
            <a:endParaRPr lang="en-IN"/>
          </a:p>
          <a:p>
            <a:r>
              <a:rPr lang="en-IN"/>
              <a:t>Dr Thomas OSINSKI, </a:t>
            </a:r>
            <a:r>
              <a:rPr lang="en-IN" i="1" err="1"/>
              <a:t>Kinésithérapeute</a:t>
            </a:r>
            <a:r>
              <a:rPr lang="en-IN" i="1"/>
              <a:t>, PhD, COMT</a:t>
            </a:r>
            <a:r>
              <a:rPr lang="en-IN" i="1" baseline="30000"/>
              <a:t>*</a:t>
            </a:r>
          </a:p>
        </p:txBody>
      </p:sp>
      <p:pic>
        <p:nvPicPr>
          <p:cNvPr id="8" name="Image 7">
            <a:extLst>
              <a:ext uri="{FF2B5EF4-FFF2-40B4-BE49-F238E27FC236}">
                <a16:creationId xmlns:a16="http://schemas.microsoft.com/office/drawing/2014/main" id="{9618855E-F7A7-D3C6-A86E-78444E530D35}"/>
              </a:ext>
            </a:extLst>
          </p:cNvPr>
          <p:cNvPicPr>
            <a:picLocks noChangeAspect="1"/>
          </p:cNvPicPr>
          <p:nvPr/>
        </p:nvPicPr>
        <p:blipFill>
          <a:blip r:embed="rId4"/>
          <a:srcRect l="8845" t="13173" r="5717" b="1389"/>
          <a:stretch/>
        </p:blipFill>
        <p:spPr>
          <a:xfrm>
            <a:off x="4011972" y="1574001"/>
            <a:ext cx="539794" cy="539794"/>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pic>
        <p:nvPicPr>
          <p:cNvPr id="20" name="Image 19">
            <a:extLst>
              <a:ext uri="{FF2B5EF4-FFF2-40B4-BE49-F238E27FC236}">
                <a16:creationId xmlns:a16="http://schemas.microsoft.com/office/drawing/2014/main" id="{75188D43-8F08-FDF1-8ACD-8B9E139499DF}"/>
              </a:ext>
            </a:extLst>
          </p:cNvPr>
          <p:cNvPicPr>
            <a:picLocks noChangeAspect="1"/>
          </p:cNvPicPr>
          <p:nvPr/>
        </p:nvPicPr>
        <p:blipFill>
          <a:blip r:embed="rId5"/>
          <a:stretch>
            <a:fillRect/>
          </a:stretch>
        </p:blipFill>
        <p:spPr>
          <a:xfrm>
            <a:off x="4006935" y="2443962"/>
            <a:ext cx="548064" cy="548064"/>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pic>
        <p:nvPicPr>
          <p:cNvPr id="25" name="Image 24">
            <a:extLst>
              <a:ext uri="{FF2B5EF4-FFF2-40B4-BE49-F238E27FC236}">
                <a16:creationId xmlns:a16="http://schemas.microsoft.com/office/drawing/2014/main" id="{CEDA4864-B17D-A477-6B06-7350A1DAC96C}"/>
              </a:ext>
            </a:extLst>
          </p:cNvPr>
          <p:cNvPicPr>
            <a:picLocks noChangeAspect="1"/>
          </p:cNvPicPr>
          <p:nvPr/>
        </p:nvPicPr>
        <p:blipFill>
          <a:blip r:embed="rId4"/>
          <a:srcRect l="8845" t="13173" r="5717" b="1389"/>
          <a:stretch/>
        </p:blipFill>
        <p:spPr>
          <a:xfrm>
            <a:off x="4296655" y="3427348"/>
            <a:ext cx="192110" cy="192110"/>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pic>
        <p:nvPicPr>
          <p:cNvPr id="26" name="Image 25">
            <a:extLst>
              <a:ext uri="{FF2B5EF4-FFF2-40B4-BE49-F238E27FC236}">
                <a16:creationId xmlns:a16="http://schemas.microsoft.com/office/drawing/2014/main" id="{B3BE45ED-941D-CDAA-A303-65424D85550D}"/>
              </a:ext>
            </a:extLst>
          </p:cNvPr>
          <p:cNvPicPr>
            <a:picLocks noChangeAspect="1"/>
          </p:cNvPicPr>
          <p:nvPr/>
        </p:nvPicPr>
        <p:blipFill>
          <a:blip r:embed="rId5"/>
          <a:stretch>
            <a:fillRect/>
          </a:stretch>
        </p:blipFill>
        <p:spPr>
          <a:xfrm>
            <a:off x="4187619" y="3616715"/>
            <a:ext cx="195053" cy="195053"/>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sp>
        <p:nvSpPr>
          <p:cNvPr id="6" name="ZoneTexte 5">
            <a:extLst>
              <a:ext uri="{FF2B5EF4-FFF2-40B4-BE49-F238E27FC236}">
                <a16:creationId xmlns:a16="http://schemas.microsoft.com/office/drawing/2014/main" id="{8BF90E15-6410-C814-440F-131C1983278C}"/>
              </a:ext>
            </a:extLst>
          </p:cNvPr>
          <p:cNvSpPr txBox="1"/>
          <p:nvPr/>
        </p:nvSpPr>
        <p:spPr>
          <a:xfrm>
            <a:off x="1854926" y="4732034"/>
            <a:ext cx="2830285" cy="230832"/>
          </a:xfrm>
          <a:prstGeom prst="rect">
            <a:avLst/>
          </a:prstGeom>
          <a:noFill/>
        </p:spPr>
        <p:txBody>
          <a:bodyPr wrap="square" rtlCol="0">
            <a:spAutoFit/>
          </a:bodyPr>
          <a:lstStyle/>
          <a:p>
            <a:r>
              <a:rPr lang="fr-FR" sz="900" baseline="30000">
                <a:solidFill>
                  <a:schemeClr val="bg1"/>
                </a:solidFill>
              </a:rPr>
              <a:t>*</a:t>
            </a:r>
            <a:r>
              <a:rPr lang="fr-FR" sz="900" err="1">
                <a:solidFill>
                  <a:schemeClr val="bg1"/>
                </a:solidFill>
              </a:rPr>
              <a:t>Certificate</a:t>
            </a:r>
            <a:r>
              <a:rPr lang="fr-FR" sz="900">
                <a:solidFill>
                  <a:schemeClr val="bg1"/>
                </a:solidFill>
              </a:rPr>
              <a:t> of </a:t>
            </a:r>
            <a:r>
              <a:rPr lang="fr-FR" sz="900" err="1">
                <a:solidFill>
                  <a:schemeClr val="bg1"/>
                </a:solidFill>
              </a:rPr>
              <a:t>Orthopaedic</a:t>
            </a:r>
            <a:r>
              <a:rPr lang="fr-FR" sz="900">
                <a:solidFill>
                  <a:schemeClr val="bg1"/>
                </a:solidFill>
              </a:rPr>
              <a:t> Manual </a:t>
            </a:r>
            <a:r>
              <a:rPr lang="fr-FR" sz="900" err="1">
                <a:solidFill>
                  <a:schemeClr val="bg1"/>
                </a:solidFill>
              </a:rPr>
              <a:t>Therapy</a:t>
            </a:r>
            <a:endParaRPr lang="fr-FR" sz="900">
              <a:solidFill>
                <a:schemeClr val="bg1"/>
              </a:solidFill>
            </a:endParaRPr>
          </a:p>
        </p:txBody>
      </p:sp>
      <p:pic>
        <p:nvPicPr>
          <p:cNvPr id="9" name="Image 8" descr="Une image contenant Visage humain, personne, habits, sourire&#10;&#10;Description générée automatiquement">
            <a:extLst>
              <a:ext uri="{FF2B5EF4-FFF2-40B4-BE49-F238E27FC236}">
                <a16:creationId xmlns:a16="http://schemas.microsoft.com/office/drawing/2014/main" id="{4126A52B-F91E-86B7-15B6-751D9EE98F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6345" y="718755"/>
            <a:ext cx="528935" cy="522197"/>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pic>
        <p:nvPicPr>
          <p:cNvPr id="12" name="Image 11" descr="Une image contenant Visage humain, personne, habits, sourire&#10;&#10;Description générée automatiquement">
            <a:extLst>
              <a:ext uri="{FF2B5EF4-FFF2-40B4-BE49-F238E27FC236}">
                <a16:creationId xmlns:a16="http://schemas.microsoft.com/office/drawing/2014/main" id="{E8A2D113-DBD7-462D-5C3C-05458F0DC1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9852" y="3391428"/>
            <a:ext cx="203926" cy="201330"/>
          </a:xfrm>
          <a:prstGeom prst="ellipse">
            <a:avLst/>
          </a:prstGeom>
          <a:blipFill rotWithShape="1">
            <a:blip r:embed="rId3" cstate="print">
              <a:extLst>
                <a:ext uri="{28A0092B-C50C-407E-A947-70E740481C1C}">
                  <a14:useLocalDpi xmlns:a14="http://schemas.microsoft.com/office/drawing/2010/main"/>
                </a:ext>
              </a:extLst>
            </a:blip>
            <a:srcRect/>
            <a:stretch>
              <a:fillRect/>
            </a:stretch>
          </a:blipFill>
          <a:ln w="12700">
            <a:solidFill>
              <a:schemeClr val="bg1"/>
            </a:solidFill>
          </a:ln>
        </p:spPr>
      </p:pic>
      <p:sp>
        <p:nvSpPr>
          <p:cNvPr id="3" name="Rectangle: Top Corners Rounded 22">
            <a:extLst>
              <a:ext uri="{FF2B5EF4-FFF2-40B4-BE49-F238E27FC236}">
                <a16:creationId xmlns:a16="http://schemas.microsoft.com/office/drawing/2014/main" id="{5E62DB48-16AF-CE2C-5812-F4AB321F55B4}"/>
              </a:ext>
            </a:extLst>
          </p:cNvPr>
          <p:cNvSpPr/>
          <p:nvPr/>
        </p:nvSpPr>
        <p:spPr>
          <a:xfrm>
            <a:off x="-177343" y="4639376"/>
            <a:ext cx="9618561" cy="523812"/>
          </a:xfrm>
          <a:prstGeom prst="round2SameRect">
            <a:avLst>
              <a:gd name="adj1" fmla="val 28603"/>
              <a:gd name="adj2" fmla="val 0"/>
            </a:avLst>
          </a:prstGeom>
          <a:solidFill>
            <a:srgbClr val="143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6" name="Google Shape;15;p50">
            <a:extLst>
              <a:ext uri="{FF2B5EF4-FFF2-40B4-BE49-F238E27FC236}">
                <a16:creationId xmlns:a16="http://schemas.microsoft.com/office/drawing/2014/main" id="{412C1D50-4E81-FDA5-6E9D-4CE94DE437C4}"/>
              </a:ext>
            </a:extLst>
          </p:cNvPr>
          <p:cNvGrpSpPr/>
          <p:nvPr/>
        </p:nvGrpSpPr>
        <p:grpSpPr>
          <a:xfrm>
            <a:off x="364099" y="4757775"/>
            <a:ext cx="804755" cy="207184"/>
            <a:chOff x="4767702" y="-472136"/>
            <a:chExt cx="745525" cy="191931"/>
          </a:xfrm>
          <a:solidFill>
            <a:schemeClr val="bg1"/>
          </a:solidFill>
        </p:grpSpPr>
        <p:sp>
          <p:nvSpPr>
            <p:cNvPr id="17" name="Google Shape;16;p50">
              <a:extLst>
                <a:ext uri="{FF2B5EF4-FFF2-40B4-BE49-F238E27FC236}">
                  <a16:creationId xmlns:a16="http://schemas.microsoft.com/office/drawing/2014/main" id="{70358E30-78B5-C795-5382-3A4213D25781}"/>
                </a:ext>
              </a:extLst>
            </p:cNvPr>
            <p:cNvSpPr/>
            <p:nvPr/>
          </p:nvSpPr>
          <p:spPr>
            <a:xfrm>
              <a:off x="4770087" y="-471716"/>
              <a:ext cx="740699" cy="191096"/>
            </a:xfrm>
            <a:custGeom>
              <a:avLst/>
              <a:gdLst/>
              <a:ahLst/>
              <a:cxnLst/>
              <a:rect l="l" t="t" r="r" b="b"/>
              <a:pathLst>
                <a:path w="740699" h="191096" extrusionOk="0">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sp>
          <p:nvSpPr>
            <p:cNvPr id="18" name="Google Shape;17;p50">
              <a:extLst>
                <a:ext uri="{FF2B5EF4-FFF2-40B4-BE49-F238E27FC236}">
                  <a16:creationId xmlns:a16="http://schemas.microsoft.com/office/drawing/2014/main" id="{EEA87072-C2D9-B9C6-E893-9A8772AAFD3E}"/>
                </a:ext>
              </a:extLst>
            </p:cNvPr>
            <p:cNvSpPr/>
            <p:nvPr/>
          </p:nvSpPr>
          <p:spPr>
            <a:xfrm rot="10726104" flipH="1">
              <a:off x="5474877" y="-471733"/>
              <a:ext cx="37949" cy="37711"/>
            </a:xfrm>
            <a:custGeom>
              <a:avLst/>
              <a:gdLst/>
              <a:ahLst/>
              <a:cxnLst/>
              <a:rect l="l" t="t" r="r" b="b"/>
              <a:pathLst>
                <a:path w="37949" h="37711" extrusionOk="0">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732C8A"/>
                </a:solidFill>
                <a:effectLst/>
                <a:uLnTx/>
                <a:uFillTx/>
                <a:ea typeface="Verdana"/>
                <a:cs typeface="Verdana"/>
                <a:sym typeface="Verdana"/>
              </a:endParaRPr>
            </a:p>
          </p:txBody>
        </p:sp>
        <p:sp>
          <p:nvSpPr>
            <p:cNvPr id="19" name="Google Shape;18;p50">
              <a:extLst>
                <a:ext uri="{FF2B5EF4-FFF2-40B4-BE49-F238E27FC236}">
                  <a16:creationId xmlns:a16="http://schemas.microsoft.com/office/drawing/2014/main" id="{9B1D1CA5-0962-9F62-15E1-B24536E52893}"/>
                </a:ext>
              </a:extLst>
            </p:cNvPr>
            <p:cNvSpPr/>
            <p:nvPr/>
          </p:nvSpPr>
          <p:spPr>
            <a:xfrm rot="-74975" flipH="1">
              <a:off x="4768103" y="-317778"/>
              <a:ext cx="37406" cy="37169"/>
            </a:xfrm>
            <a:custGeom>
              <a:avLst/>
              <a:gdLst/>
              <a:ahLst/>
              <a:cxnLst/>
              <a:rect l="l" t="t" r="r" b="b"/>
              <a:pathLst>
                <a:path w="37406" h="37169" extrusionOk="0">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grpSp>
      <p:sp>
        <p:nvSpPr>
          <p:cNvPr id="21" name="ZoneTexte 20">
            <a:extLst>
              <a:ext uri="{FF2B5EF4-FFF2-40B4-BE49-F238E27FC236}">
                <a16:creationId xmlns:a16="http://schemas.microsoft.com/office/drawing/2014/main" id="{9BD023D0-8261-12FF-8B0E-A5DDC0E95C5A}"/>
              </a:ext>
            </a:extLst>
          </p:cNvPr>
          <p:cNvSpPr txBox="1"/>
          <p:nvPr/>
        </p:nvSpPr>
        <p:spPr>
          <a:xfrm>
            <a:off x="1854926" y="4732034"/>
            <a:ext cx="2830285" cy="230832"/>
          </a:xfrm>
          <a:prstGeom prst="rect">
            <a:avLst/>
          </a:prstGeom>
          <a:noFill/>
        </p:spPr>
        <p:txBody>
          <a:bodyPr wrap="square" rtlCol="0">
            <a:spAutoFit/>
          </a:bodyPr>
          <a:lstStyle/>
          <a:p>
            <a:r>
              <a:rPr lang="fr-FR" sz="900" baseline="30000" dirty="0">
                <a:solidFill>
                  <a:schemeClr val="bg1"/>
                </a:solidFill>
              </a:rPr>
              <a:t>*</a:t>
            </a:r>
            <a:r>
              <a:rPr lang="fr-FR" sz="900" dirty="0" err="1">
                <a:solidFill>
                  <a:schemeClr val="bg1"/>
                </a:solidFill>
              </a:rPr>
              <a:t>Certificate</a:t>
            </a:r>
            <a:r>
              <a:rPr lang="fr-FR" sz="900" dirty="0">
                <a:solidFill>
                  <a:schemeClr val="bg1"/>
                </a:solidFill>
              </a:rPr>
              <a:t> of </a:t>
            </a:r>
            <a:r>
              <a:rPr lang="fr-FR" sz="900" dirty="0" err="1">
                <a:solidFill>
                  <a:schemeClr val="bg1"/>
                </a:solidFill>
              </a:rPr>
              <a:t>Orthopaedic</a:t>
            </a:r>
            <a:r>
              <a:rPr lang="fr-FR" sz="900" dirty="0">
                <a:solidFill>
                  <a:schemeClr val="bg1"/>
                </a:solidFill>
              </a:rPr>
              <a:t> Manual </a:t>
            </a:r>
            <a:r>
              <a:rPr lang="fr-FR" sz="900" dirty="0" err="1">
                <a:solidFill>
                  <a:schemeClr val="bg1"/>
                </a:solidFill>
              </a:rPr>
              <a:t>Therapy</a:t>
            </a:r>
            <a:endParaRPr lang="fr-FR" sz="900" dirty="0">
              <a:solidFill>
                <a:schemeClr val="bg1"/>
              </a:solidFill>
            </a:endParaRPr>
          </a:p>
        </p:txBody>
      </p:sp>
      <p:pic>
        <p:nvPicPr>
          <p:cNvPr id="22" name="Picture 2" descr="Spotpharma">
            <a:extLst>
              <a:ext uri="{FF2B5EF4-FFF2-40B4-BE49-F238E27FC236}">
                <a16:creationId xmlns:a16="http://schemas.microsoft.com/office/drawing/2014/main" id="{57B1D0EF-8F8A-9A75-3C82-50256F4A52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5678" y="4711981"/>
            <a:ext cx="581649" cy="34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40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0D1C62DC-B416-3A88-5CA3-E324A9D3A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3941" y="1330408"/>
            <a:ext cx="1228227" cy="1228227"/>
          </a:xfrm>
          <a:prstGeom prst="rect">
            <a:avLst/>
          </a:prstGeom>
        </p:spPr>
      </p:pic>
      <p:sp>
        <p:nvSpPr>
          <p:cNvPr id="6" name="Espace réservé du contenu 3">
            <a:extLst>
              <a:ext uri="{FF2B5EF4-FFF2-40B4-BE49-F238E27FC236}">
                <a16:creationId xmlns:a16="http://schemas.microsoft.com/office/drawing/2014/main" id="{5739B478-CC70-A521-0ECA-1667C330817F}"/>
              </a:ext>
            </a:extLst>
          </p:cNvPr>
          <p:cNvSpPr>
            <a:spLocks noGrp="1"/>
          </p:cNvSpPr>
          <p:nvPr>
            <p:ph sz="quarter" idx="11"/>
          </p:nvPr>
        </p:nvSpPr>
        <p:spPr>
          <a:xfrm>
            <a:off x="1680067" y="3701396"/>
            <a:ext cx="6117901" cy="1015663"/>
          </a:xfrm>
        </p:spPr>
        <p:txBody>
          <a:bodyPr/>
          <a:lstStyle/>
          <a:p>
            <a:endParaRPr lang="fr-FR"/>
          </a:p>
          <a:p>
            <a:endParaRPr lang="fr-FR"/>
          </a:p>
          <a:p>
            <a:endParaRPr lang="fr-FR"/>
          </a:p>
          <a:p>
            <a:endParaRPr lang="fr-FR"/>
          </a:p>
        </p:txBody>
      </p:sp>
      <p:sp>
        <p:nvSpPr>
          <p:cNvPr id="15" name="Rectangle 14">
            <a:extLst>
              <a:ext uri="{FF2B5EF4-FFF2-40B4-BE49-F238E27FC236}">
                <a16:creationId xmlns:a16="http://schemas.microsoft.com/office/drawing/2014/main" id="{2E17FBD5-EB80-BDA1-9191-EB9DF8528CEE}"/>
              </a:ext>
            </a:extLst>
          </p:cNvPr>
          <p:cNvSpPr/>
          <p:nvPr/>
        </p:nvSpPr>
        <p:spPr>
          <a:xfrm>
            <a:off x="5633788" y="1627193"/>
            <a:ext cx="914400" cy="3176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428FE2B7-714F-EF26-2BDB-D379BC2C8C24}"/>
              </a:ext>
            </a:extLst>
          </p:cNvPr>
          <p:cNvSpPr txBox="1"/>
          <p:nvPr/>
        </p:nvSpPr>
        <p:spPr>
          <a:xfrm>
            <a:off x="238927" y="2790897"/>
            <a:ext cx="1984509" cy="738664"/>
          </a:xfrm>
          <a:prstGeom prst="rect">
            <a:avLst/>
          </a:prstGeom>
          <a:noFill/>
        </p:spPr>
        <p:txBody>
          <a:bodyPr wrap="square">
            <a:spAutoFit/>
          </a:bodyPr>
          <a:lstStyle/>
          <a:p>
            <a:pPr algn="ctr"/>
            <a:r>
              <a:rPr lang="fr-FR" sz="1400"/>
              <a:t>Le patch s’applique sur une peau saine propre et sèche</a:t>
            </a:r>
          </a:p>
        </p:txBody>
      </p:sp>
      <p:sp>
        <p:nvSpPr>
          <p:cNvPr id="21" name="ZoneTexte 20">
            <a:extLst>
              <a:ext uri="{FF2B5EF4-FFF2-40B4-BE49-F238E27FC236}">
                <a16:creationId xmlns:a16="http://schemas.microsoft.com/office/drawing/2014/main" id="{25A4DBEA-8C27-61C1-1909-799A12338A9A}"/>
              </a:ext>
            </a:extLst>
          </p:cNvPr>
          <p:cNvSpPr txBox="1"/>
          <p:nvPr/>
        </p:nvSpPr>
        <p:spPr>
          <a:xfrm>
            <a:off x="2125478" y="2790897"/>
            <a:ext cx="2167389" cy="1169551"/>
          </a:xfrm>
          <a:prstGeom prst="rect">
            <a:avLst/>
          </a:prstGeom>
          <a:noFill/>
        </p:spPr>
        <p:txBody>
          <a:bodyPr wrap="square">
            <a:spAutoFit/>
          </a:bodyPr>
          <a:lstStyle/>
          <a:p>
            <a:pPr algn="ctr"/>
            <a:r>
              <a:rPr lang="fr-FR" sz="1400" dirty="0"/>
              <a:t>Il est préférable de demander à un tiers de l’appliquer afin d’éviter les bulles d’air et les plis car il est très fin </a:t>
            </a:r>
          </a:p>
        </p:txBody>
      </p:sp>
      <p:sp>
        <p:nvSpPr>
          <p:cNvPr id="22" name="ZoneTexte 21">
            <a:extLst>
              <a:ext uri="{FF2B5EF4-FFF2-40B4-BE49-F238E27FC236}">
                <a16:creationId xmlns:a16="http://schemas.microsoft.com/office/drawing/2014/main" id="{263716DD-DD18-6AAF-5F0A-8FC3C2CEBF51}"/>
              </a:ext>
            </a:extLst>
          </p:cNvPr>
          <p:cNvSpPr txBox="1"/>
          <p:nvPr/>
        </p:nvSpPr>
        <p:spPr>
          <a:xfrm>
            <a:off x="4321440" y="2790897"/>
            <a:ext cx="2793032" cy="1600438"/>
          </a:xfrm>
          <a:prstGeom prst="rect">
            <a:avLst/>
          </a:prstGeom>
          <a:noFill/>
        </p:spPr>
        <p:txBody>
          <a:bodyPr wrap="square">
            <a:spAutoFit/>
          </a:bodyPr>
          <a:lstStyle/>
          <a:p>
            <a:pPr algn="ctr"/>
            <a:r>
              <a:rPr lang="fr-FR" sz="1400" dirty="0"/>
              <a:t>Le patch ne provoque </a:t>
            </a:r>
            <a:br>
              <a:rPr lang="fr-FR" sz="1400" dirty="0"/>
            </a:br>
            <a:r>
              <a:rPr lang="fr-FR" sz="1400" dirty="0"/>
              <a:t>pas de rougeurs, pas d’allergie </a:t>
            </a:r>
            <a:br>
              <a:rPr lang="fr-FR" sz="1400" dirty="0"/>
            </a:br>
            <a:r>
              <a:rPr lang="fr-FR" sz="1400" dirty="0"/>
              <a:t>à la colle et il résiste à la douche durant les 5 jours de pose. </a:t>
            </a:r>
            <a:br>
              <a:rPr lang="fr-FR" sz="1400" dirty="0"/>
            </a:br>
            <a:r>
              <a:rPr lang="fr-FR" sz="1400" dirty="0"/>
              <a:t>Il est sans odeur et ne provoque ni réchauffement </a:t>
            </a:r>
            <a:br>
              <a:rPr lang="fr-FR" sz="1400" dirty="0"/>
            </a:br>
            <a:r>
              <a:rPr lang="fr-FR" sz="1400" dirty="0"/>
              <a:t>ni refroidissement. </a:t>
            </a:r>
          </a:p>
        </p:txBody>
      </p:sp>
      <p:sp>
        <p:nvSpPr>
          <p:cNvPr id="3" name="Titre 2">
            <a:extLst>
              <a:ext uri="{FF2B5EF4-FFF2-40B4-BE49-F238E27FC236}">
                <a16:creationId xmlns:a16="http://schemas.microsoft.com/office/drawing/2014/main" id="{15246803-CE42-1F25-6042-6C450530C225}"/>
              </a:ext>
            </a:extLst>
          </p:cNvPr>
          <p:cNvSpPr>
            <a:spLocks noGrp="1"/>
          </p:cNvSpPr>
          <p:nvPr>
            <p:ph type="title"/>
          </p:nvPr>
        </p:nvSpPr>
        <p:spPr>
          <a:xfrm>
            <a:off x="250826" y="696545"/>
            <a:ext cx="8666800" cy="249299"/>
          </a:xfrm>
        </p:spPr>
        <p:txBody>
          <a:bodyPr/>
          <a:lstStyle/>
          <a:p>
            <a:r>
              <a:rPr lang="fr-FR" dirty="0"/>
              <a:t>Quels avantages du patch IR et quels conseils </a:t>
            </a:r>
            <a:r>
              <a:rPr lang="fr-FR"/>
              <a:t>du pharmacien en </a:t>
            </a:r>
            <a:r>
              <a:rPr lang="fr-FR" dirty="0"/>
              <a:t>pratique ? </a:t>
            </a:r>
          </a:p>
        </p:txBody>
      </p:sp>
      <p:sp>
        <p:nvSpPr>
          <p:cNvPr id="23" name="ZoneTexte 22">
            <a:extLst>
              <a:ext uri="{FF2B5EF4-FFF2-40B4-BE49-F238E27FC236}">
                <a16:creationId xmlns:a16="http://schemas.microsoft.com/office/drawing/2014/main" id="{55077A0D-0DCC-BA4D-D554-234D800EB6EE}"/>
              </a:ext>
            </a:extLst>
          </p:cNvPr>
          <p:cNvSpPr txBox="1"/>
          <p:nvPr/>
        </p:nvSpPr>
        <p:spPr>
          <a:xfrm>
            <a:off x="7078198" y="2790897"/>
            <a:ext cx="1915731" cy="954107"/>
          </a:xfrm>
          <a:prstGeom prst="rect">
            <a:avLst/>
          </a:prstGeom>
          <a:noFill/>
        </p:spPr>
        <p:txBody>
          <a:bodyPr wrap="square">
            <a:spAutoFit/>
          </a:bodyPr>
          <a:lstStyle>
            <a:defPPr>
              <a:defRPr lang="en-US"/>
            </a:defPPr>
            <a:lvl1pPr algn="ctr">
              <a:defRPr sz="1400"/>
            </a:lvl1pPr>
          </a:lstStyle>
          <a:p>
            <a:r>
              <a:rPr lang="fr-FR"/>
              <a:t>Le patch est conseillé aux adultes et ne doit pas être conseillé aux femmes enceintes</a:t>
            </a:r>
          </a:p>
        </p:txBody>
      </p:sp>
      <p:pic>
        <p:nvPicPr>
          <p:cNvPr id="7" name="Image 6">
            <a:extLst>
              <a:ext uri="{FF2B5EF4-FFF2-40B4-BE49-F238E27FC236}">
                <a16:creationId xmlns:a16="http://schemas.microsoft.com/office/drawing/2014/main" id="{352E2993-F811-1CF0-2582-756FFFA98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24" y="1216263"/>
            <a:ext cx="1517313" cy="1517313"/>
          </a:xfrm>
          <a:prstGeom prst="rect">
            <a:avLst/>
          </a:prstGeom>
        </p:spPr>
      </p:pic>
      <p:pic>
        <p:nvPicPr>
          <p:cNvPr id="9" name="Image 8">
            <a:extLst>
              <a:ext uri="{FF2B5EF4-FFF2-40B4-BE49-F238E27FC236}">
                <a16:creationId xmlns:a16="http://schemas.microsoft.com/office/drawing/2014/main" id="{95AF2604-6125-3E1B-3A2A-71E1EA6DAD43}"/>
              </a:ext>
            </a:extLst>
          </p:cNvPr>
          <p:cNvPicPr>
            <a:picLocks noChangeAspect="1"/>
          </p:cNvPicPr>
          <p:nvPr/>
        </p:nvPicPr>
        <p:blipFill>
          <a:blip r:embed="rId4">
            <a:extLst>
              <a:ext uri="{28A0092B-C50C-407E-A947-70E740481C1C}">
                <a14:useLocalDpi xmlns:a14="http://schemas.microsoft.com/office/drawing/2010/main" val="0"/>
              </a:ext>
            </a:extLst>
          </a:blip>
          <a:srcRect l="-13686" t="-11453" r="-9602" b="-11835"/>
          <a:stretch/>
        </p:blipFill>
        <p:spPr>
          <a:xfrm>
            <a:off x="2636569" y="1422393"/>
            <a:ext cx="1108491" cy="1108491"/>
          </a:xfrm>
          <a:prstGeom prst="ellipse">
            <a:avLst/>
          </a:prstGeom>
          <a:ln w="6350">
            <a:solidFill>
              <a:schemeClr val="accent6"/>
            </a:solidFill>
          </a:ln>
        </p:spPr>
      </p:pic>
      <p:pic>
        <p:nvPicPr>
          <p:cNvPr id="13" name="Image 12">
            <a:extLst>
              <a:ext uri="{FF2B5EF4-FFF2-40B4-BE49-F238E27FC236}">
                <a16:creationId xmlns:a16="http://schemas.microsoft.com/office/drawing/2014/main" id="{1E5100F6-621A-A9C3-277F-344937C9A146}"/>
              </a:ext>
            </a:extLst>
          </p:cNvPr>
          <p:cNvPicPr>
            <a:picLocks noChangeAspect="1"/>
          </p:cNvPicPr>
          <p:nvPr/>
        </p:nvPicPr>
        <p:blipFill>
          <a:blip r:embed="rId5">
            <a:extLst>
              <a:ext uri="{28A0092B-C50C-407E-A947-70E740481C1C}">
                <a14:useLocalDpi xmlns:a14="http://schemas.microsoft.com/office/drawing/2010/main" val="0"/>
              </a:ext>
            </a:extLst>
          </a:blip>
          <a:srcRect l="12356" t="19322" r="34675" b="19848"/>
          <a:stretch/>
        </p:blipFill>
        <p:spPr>
          <a:xfrm>
            <a:off x="4657749" y="1087649"/>
            <a:ext cx="1433239" cy="1645927"/>
          </a:xfrm>
          <a:prstGeom prst="rect">
            <a:avLst/>
          </a:prstGeom>
        </p:spPr>
      </p:pic>
      <p:sp>
        <p:nvSpPr>
          <p:cNvPr id="17" name="ZoneTexte 16">
            <a:extLst>
              <a:ext uri="{FF2B5EF4-FFF2-40B4-BE49-F238E27FC236}">
                <a16:creationId xmlns:a16="http://schemas.microsoft.com/office/drawing/2014/main" id="{2038FE67-E992-6EEE-40D3-E3AA15FEA122}"/>
              </a:ext>
            </a:extLst>
          </p:cNvPr>
          <p:cNvSpPr txBox="1"/>
          <p:nvPr/>
        </p:nvSpPr>
        <p:spPr>
          <a:xfrm>
            <a:off x="5494194" y="1689316"/>
            <a:ext cx="1584004" cy="738664"/>
          </a:xfrm>
          <a:prstGeom prst="rect">
            <a:avLst/>
          </a:prstGeom>
          <a:noFill/>
        </p:spPr>
        <p:txBody>
          <a:bodyPr wrap="square">
            <a:spAutoFit/>
          </a:bodyPr>
          <a:lstStyle/>
          <a:p>
            <a:r>
              <a:rPr lang="fr-FR" sz="2400" b="1" dirty="0">
                <a:solidFill>
                  <a:srgbClr val="C00000"/>
                </a:solidFill>
              </a:rPr>
              <a:t>5</a:t>
            </a:r>
            <a:r>
              <a:rPr lang="fr-FR" b="1" dirty="0"/>
              <a:t> JOURS </a:t>
            </a:r>
            <a:br>
              <a:rPr lang="fr-FR" b="1" dirty="0"/>
            </a:br>
            <a:r>
              <a:rPr lang="fr-FR" b="1" dirty="0"/>
              <a:t>      DE POSE</a:t>
            </a:r>
          </a:p>
        </p:txBody>
      </p:sp>
      <p:sp>
        <p:nvSpPr>
          <p:cNvPr id="26" name="Interdiction 25">
            <a:extLst>
              <a:ext uri="{FF2B5EF4-FFF2-40B4-BE49-F238E27FC236}">
                <a16:creationId xmlns:a16="http://schemas.microsoft.com/office/drawing/2014/main" id="{E0E9D607-263E-88B9-55A5-8FBBFD23F1F4}"/>
              </a:ext>
            </a:extLst>
          </p:cNvPr>
          <p:cNvSpPr/>
          <p:nvPr/>
        </p:nvSpPr>
        <p:spPr>
          <a:xfrm>
            <a:off x="7439813" y="1356280"/>
            <a:ext cx="1176485" cy="1176485"/>
          </a:xfrm>
          <a:prstGeom prst="noSmoking">
            <a:avLst>
              <a:gd name="adj" fmla="val 746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914142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861C7-225A-A093-CE82-823E8B4E4973}"/>
              </a:ext>
            </a:extLst>
          </p:cNvPr>
          <p:cNvSpPr>
            <a:spLocks noGrp="1"/>
          </p:cNvSpPr>
          <p:nvPr>
            <p:ph type="title"/>
          </p:nvPr>
        </p:nvSpPr>
        <p:spPr/>
        <p:txBody>
          <a:bodyPr/>
          <a:lstStyle/>
          <a:p>
            <a:r>
              <a:rPr lang="fr-FR"/>
              <a:t>Liens d’intérêt</a:t>
            </a:r>
          </a:p>
        </p:txBody>
      </p:sp>
      <p:sp>
        <p:nvSpPr>
          <p:cNvPr id="3" name="Espace réservé du numéro de diapositive 2">
            <a:extLst>
              <a:ext uri="{FF2B5EF4-FFF2-40B4-BE49-F238E27FC236}">
                <a16:creationId xmlns:a16="http://schemas.microsoft.com/office/drawing/2014/main" id="{6CC22D37-8EEF-4566-D8A0-B8BFD7301B95}"/>
              </a:ext>
            </a:extLst>
          </p:cNvPr>
          <p:cNvSpPr>
            <a:spLocks noGrp="1"/>
          </p:cNvSpPr>
          <p:nvPr>
            <p:ph type="sldNum" sz="quarter" idx="10"/>
          </p:nvPr>
        </p:nvSpPr>
        <p:spPr/>
        <p:txBody>
          <a:bodyPr/>
          <a:lstStyle/>
          <a:p>
            <a:fld id="{48472333-AD7F-47E8-93D9-5C90FF74B431}" type="slidenum">
              <a:rPr lang="en-IN" smtClean="0"/>
              <a:pPr/>
              <a:t>5</a:t>
            </a:fld>
            <a:endParaRPr lang="en-IN"/>
          </a:p>
        </p:txBody>
      </p:sp>
      <p:sp>
        <p:nvSpPr>
          <p:cNvPr id="4" name="Espace réservé du contenu 3">
            <a:extLst>
              <a:ext uri="{FF2B5EF4-FFF2-40B4-BE49-F238E27FC236}">
                <a16:creationId xmlns:a16="http://schemas.microsoft.com/office/drawing/2014/main" id="{034435BE-D2A0-8CE1-4962-1AA00A40B5B3}"/>
              </a:ext>
            </a:extLst>
          </p:cNvPr>
          <p:cNvSpPr>
            <a:spLocks noGrp="1"/>
          </p:cNvSpPr>
          <p:nvPr>
            <p:ph sz="quarter" idx="11"/>
          </p:nvPr>
        </p:nvSpPr>
        <p:spPr>
          <a:xfrm>
            <a:off x="250804" y="1019506"/>
            <a:ext cx="8666163" cy="748923"/>
          </a:xfrm>
        </p:spPr>
        <p:txBody>
          <a:bodyPr/>
          <a:lstStyle/>
          <a:p>
            <a:r>
              <a:rPr lang="fr-FR"/>
              <a:t>Conférences avec Sanofi</a:t>
            </a:r>
          </a:p>
          <a:p>
            <a:endParaRPr lang="fr-FR"/>
          </a:p>
          <a:p>
            <a:r>
              <a:rPr lang="fr-FR"/>
              <a:t>Conférences et protocoles de recherche : </a:t>
            </a:r>
            <a:r>
              <a:rPr lang="fr-FR" err="1"/>
              <a:t>Grünenthal</a:t>
            </a:r>
            <a:r>
              <a:rPr lang="fr-FR"/>
              <a:t>, UPSA, </a:t>
            </a:r>
            <a:r>
              <a:rPr lang="fr-FR" err="1"/>
              <a:t>Menarini</a:t>
            </a:r>
            <a:endParaRPr lang="fr-FR"/>
          </a:p>
        </p:txBody>
      </p:sp>
      <p:sp>
        <p:nvSpPr>
          <p:cNvPr id="5" name="Espace réservé du texte 4">
            <a:extLst>
              <a:ext uri="{FF2B5EF4-FFF2-40B4-BE49-F238E27FC236}">
                <a16:creationId xmlns:a16="http://schemas.microsoft.com/office/drawing/2014/main" id="{BA16657B-F654-2BA6-A8A4-72180AD77CA0}"/>
              </a:ext>
            </a:extLst>
          </p:cNvPr>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11775539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lide Number Placeholder 1">
            <a:extLst>
              <a:ext uri="{FF2B5EF4-FFF2-40B4-BE49-F238E27FC236}">
                <a16:creationId xmlns:a16="http://schemas.microsoft.com/office/drawing/2014/main" id="{4146DF48-619D-497A-80C1-387B7242926E}"/>
              </a:ext>
            </a:extLst>
          </p:cNvPr>
          <p:cNvSpPr txBox="1">
            <a:spLocks/>
          </p:cNvSpPr>
          <p:nvPr/>
        </p:nvSpPr>
        <p:spPr>
          <a:xfrm>
            <a:off x="8541656" y="4861367"/>
            <a:ext cx="351133" cy="92333"/>
          </a:xfrm>
          <a:prstGeom prst="rect">
            <a:avLst/>
          </a:prstGeom>
        </p:spPr>
        <p:txBody>
          <a:bodyPr vert="horz" wrap="square" lIns="0" tIns="0" rIns="0" bIns="0" rtlCol="0" anchor="ctr">
            <a:spAutoFit/>
          </a:bodyPr>
          <a:lstStyle>
            <a:defPPr>
              <a:defRPr lang="en-US"/>
            </a:defPPr>
            <a:lvl1pPr marL="0" algn="r" defTabSz="457200" rtl="0" eaLnBrk="1" latinLnBrk="0" hangingPunct="1">
              <a:defRPr sz="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472333-AD7F-47E8-93D9-5C90FF74B431}" type="slidenum">
              <a:rPr lang="en-IN" smtClean="0"/>
              <a:pPr/>
              <a:t>50</a:t>
            </a:fld>
            <a:endParaRPr lang="en-IN"/>
          </a:p>
        </p:txBody>
      </p:sp>
      <p:sp>
        <p:nvSpPr>
          <p:cNvPr id="2" name="Slide Number Placeholder 1">
            <a:extLst>
              <a:ext uri="{FF2B5EF4-FFF2-40B4-BE49-F238E27FC236}">
                <a16:creationId xmlns:a16="http://schemas.microsoft.com/office/drawing/2014/main" id="{A4A9E799-47A0-415A-8CB7-CD6EEDB731D8}"/>
              </a:ext>
            </a:extLst>
          </p:cNvPr>
          <p:cNvSpPr>
            <a:spLocks noGrp="1"/>
          </p:cNvSpPr>
          <p:nvPr>
            <p:ph type="sldNum" sz="quarter" idx="4"/>
          </p:nvPr>
        </p:nvSpPr>
        <p:spPr/>
        <p:txBody>
          <a:bodyPr/>
          <a:lstStyle/>
          <a:p>
            <a:fld id="{48472333-AD7F-47E8-93D9-5C90FF74B431}" type="slidenum">
              <a:rPr lang="en-IN" smtClean="0">
                <a:solidFill>
                  <a:schemeClr val="bg1"/>
                </a:solidFill>
              </a:rPr>
              <a:pPr/>
              <a:t>50</a:t>
            </a:fld>
            <a:endParaRPr lang="en-IN">
              <a:solidFill>
                <a:schemeClr val="bg1"/>
              </a:solidFill>
            </a:endParaRPr>
          </a:p>
        </p:txBody>
      </p:sp>
      <p:sp>
        <p:nvSpPr>
          <p:cNvPr id="4" name="Text Placeholder 3">
            <a:extLst>
              <a:ext uri="{FF2B5EF4-FFF2-40B4-BE49-F238E27FC236}">
                <a16:creationId xmlns:a16="http://schemas.microsoft.com/office/drawing/2014/main" id="{BC85918A-D8BF-AE38-DDCD-760700FBD1B2}"/>
              </a:ext>
            </a:extLst>
          </p:cNvPr>
          <p:cNvSpPr>
            <a:spLocks noGrp="1"/>
          </p:cNvSpPr>
          <p:nvPr>
            <p:ph type="body" sz="quarter" idx="10"/>
          </p:nvPr>
        </p:nvSpPr>
        <p:spPr>
          <a:xfrm>
            <a:off x="4471228" y="2115214"/>
            <a:ext cx="3119637" cy="913070"/>
          </a:xfrm>
        </p:spPr>
        <p:txBody>
          <a:bodyPr/>
          <a:lstStyle/>
          <a:p>
            <a:pPr algn="ctr"/>
            <a:r>
              <a:rPr lang="en-IN" sz="2800" b="1"/>
              <a:t>QUESTIONS / </a:t>
            </a:r>
          </a:p>
          <a:p>
            <a:pPr algn="ctr"/>
            <a:r>
              <a:rPr lang="en-IN" sz="2800" b="1"/>
              <a:t>RÉPONSES</a:t>
            </a:r>
          </a:p>
        </p:txBody>
      </p:sp>
      <p:grpSp>
        <p:nvGrpSpPr>
          <p:cNvPr id="49" name="Google Shape;15;p50">
            <a:extLst>
              <a:ext uri="{FF2B5EF4-FFF2-40B4-BE49-F238E27FC236}">
                <a16:creationId xmlns:a16="http://schemas.microsoft.com/office/drawing/2014/main" id="{AEF47F91-396E-4BE4-91F5-518107D06316}"/>
              </a:ext>
            </a:extLst>
          </p:cNvPr>
          <p:cNvGrpSpPr/>
          <p:nvPr/>
        </p:nvGrpSpPr>
        <p:grpSpPr>
          <a:xfrm>
            <a:off x="364099" y="4757775"/>
            <a:ext cx="804755" cy="207184"/>
            <a:chOff x="4767702" y="-472136"/>
            <a:chExt cx="745525" cy="191931"/>
          </a:xfrm>
          <a:solidFill>
            <a:schemeClr val="bg1"/>
          </a:solidFill>
        </p:grpSpPr>
        <p:sp>
          <p:nvSpPr>
            <p:cNvPr id="50" name="Google Shape;16;p50">
              <a:extLst>
                <a:ext uri="{FF2B5EF4-FFF2-40B4-BE49-F238E27FC236}">
                  <a16:creationId xmlns:a16="http://schemas.microsoft.com/office/drawing/2014/main" id="{0F4BBC22-2592-4993-BFD7-6BE76B000B4E}"/>
                </a:ext>
              </a:extLst>
            </p:cNvPr>
            <p:cNvSpPr/>
            <p:nvPr/>
          </p:nvSpPr>
          <p:spPr>
            <a:xfrm>
              <a:off x="4770087" y="-471716"/>
              <a:ext cx="740699" cy="191096"/>
            </a:xfrm>
            <a:custGeom>
              <a:avLst/>
              <a:gdLst/>
              <a:ahLst/>
              <a:cxnLst/>
              <a:rect l="l" t="t" r="r" b="b"/>
              <a:pathLst>
                <a:path w="740699" h="191096" extrusionOk="0">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sp>
          <p:nvSpPr>
            <p:cNvPr id="56" name="Google Shape;17;p50">
              <a:extLst>
                <a:ext uri="{FF2B5EF4-FFF2-40B4-BE49-F238E27FC236}">
                  <a16:creationId xmlns:a16="http://schemas.microsoft.com/office/drawing/2014/main" id="{6F239291-29DF-4B40-AAA8-3E67BFAA37D4}"/>
                </a:ext>
              </a:extLst>
            </p:cNvPr>
            <p:cNvSpPr/>
            <p:nvPr/>
          </p:nvSpPr>
          <p:spPr>
            <a:xfrm rot="10726104" flipH="1">
              <a:off x="5474877" y="-471733"/>
              <a:ext cx="37949" cy="37711"/>
            </a:xfrm>
            <a:custGeom>
              <a:avLst/>
              <a:gdLst/>
              <a:ahLst/>
              <a:cxnLst/>
              <a:rect l="l" t="t" r="r" b="b"/>
              <a:pathLst>
                <a:path w="37949" h="37711" extrusionOk="0">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732C8A"/>
                </a:solidFill>
                <a:effectLst/>
                <a:uLnTx/>
                <a:uFillTx/>
                <a:ea typeface="Verdana"/>
                <a:cs typeface="Verdana"/>
                <a:sym typeface="Verdana"/>
              </a:endParaRPr>
            </a:p>
          </p:txBody>
        </p:sp>
        <p:sp>
          <p:nvSpPr>
            <p:cNvPr id="57" name="Google Shape;18;p50">
              <a:extLst>
                <a:ext uri="{FF2B5EF4-FFF2-40B4-BE49-F238E27FC236}">
                  <a16:creationId xmlns:a16="http://schemas.microsoft.com/office/drawing/2014/main" id="{06080B48-9B79-457D-B1D3-29D2D6E982A4}"/>
                </a:ext>
              </a:extLst>
            </p:cNvPr>
            <p:cNvSpPr/>
            <p:nvPr/>
          </p:nvSpPr>
          <p:spPr>
            <a:xfrm rot="-74975" flipH="1">
              <a:off x="4768103" y="-317778"/>
              <a:ext cx="37406" cy="37169"/>
            </a:xfrm>
            <a:custGeom>
              <a:avLst/>
              <a:gdLst/>
              <a:ahLst/>
              <a:cxnLst/>
              <a:rect l="l" t="t" r="r" b="b"/>
              <a:pathLst>
                <a:path w="37406" h="37169" extrusionOk="0">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grpSp>
      <p:sp>
        <p:nvSpPr>
          <p:cNvPr id="3" name="Rectangle: Top Corners Rounded 22">
            <a:extLst>
              <a:ext uri="{FF2B5EF4-FFF2-40B4-BE49-F238E27FC236}">
                <a16:creationId xmlns:a16="http://schemas.microsoft.com/office/drawing/2014/main" id="{6D761190-BEB2-80F0-29D1-7D93CC6435FA}"/>
              </a:ext>
            </a:extLst>
          </p:cNvPr>
          <p:cNvSpPr/>
          <p:nvPr/>
        </p:nvSpPr>
        <p:spPr>
          <a:xfrm>
            <a:off x="-177343" y="4639376"/>
            <a:ext cx="9618561" cy="523812"/>
          </a:xfrm>
          <a:prstGeom prst="round2SameRect">
            <a:avLst>
              <a:gd name="adj1" fmla="val 28603"/>
              <a:gd name="adj2" fmla="val 0"/>
            </a:avLst>
          </a:prstGeom>
          <a:solidFill>
            <a:srgbClr val="143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 name="Google Shape;15;p50">
            <a:extLst>
              <a:ext uri="{FF2B5EF4-FFF2-40B4-BE49-F238E27FC236}">
                <a16:creationId xmlns:a16="http://schemas.microsoft.com/office/drawing/2014/main" id="{73D2F617-7DFA-B13C-8CD5-60EEB23AB0DA}"/>
              </a:ext>
            </a:extLst>
          </p:cNvPr>
          <p:cNvGrpSpPr/>
          <p:nvPr/>
        </p:nvGrpSpPr>
        <p:grpSpPr>
          <a:xfrm>
            <a:off x="364099" y="4757775"/>
            <a:ext cx="804755" cy="207184"/>
            <a:chOff x="4767702" y="-472136"/>
            <a:chExt cx="745525" cy="191931"/>
          </a:xfrm>
          <a:solidFill>
            <a:schemeClr val="bg1"/>
          </a:solidFill>
        </p:grpSpPr>
        <p:sp>
          <p:nvSpPr>
            <p:cNvPr id="6" name="Google Shape;16;p50">
              <a:extLst>
                <a:ext uri="{FF2B5EF4-FFF2-40B4-BE49-F238E27FC236}">
                  <a16:creationId xmlns:a16="http://schemas.microsoft.com/office/drawing/2014/main" id="{AA5E0FEE-76C1-AEFC-1CB1-A45645C35877}"/>
                </a:ext>
              </a:extLst>
            </p:cNvPr>
            <p:cNvSpPr/>
            <p:nvPr/>
          </p:nvSpPr>
          <p:spPr>
            <a:xfrm>
              <a:off x="4770087" y="-471716"/>
              <a:ext cx="740699" cy="191096"/>
            </a:xfrm>
            <a:custGeom>
              <a:avLst/>
              <a:gdLst/>
              <a:ahLst/>
              <a:cxnLst/>
              <a:rect l="l" t="t" r="r" b="b"/>
              <a:pathLst>
                <a:path w="740699" h="191096" extrusionOk="0">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sp>
          <p:nvSpPr>
            <p:cNvPr id="7" name="Google Shape;17;p50">
              <a:extLst>
                <a:ext uri="{FF2B5EF4-FFF2-40B4-BE49-F238E27FC236}">
                  <a16:creationId xmlns:a16="http://schemas.microsoft.com/office/drawing/2014/main" id="{2D144B8A-9344-BBDD-0231-E8533D5D3CB6}"/>
                </a:ext>
              </a:extLst>
            </p:cNvPr>
            <p:cNvSpPr/>
            <p:nvPr/>
          </p:nvSpPr>
          <p:spPr>
            <a:xfrm rot="10726104" flipH="1">
              <a:off x="5474877" y="-471733"/>
              <a:ext cx="37949" cy="37711"/>
            </a:xfrm>
            <a:custGeom>
              <a:avLst/>
              <a:gdLst/>
              <a:ahLst/>
              <a:cxnLst/>
              <a:rect l="l" t="t" r="r" b="b"/>
              <a:pathLst>
                <a:path w="37949" h="37711" extrusionOk="0">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732C8A"/>
                </a:solidFill>
                <a:effectLst/>
                <a:uLnTx/>
                <a:uFillTx/>
                <a:ea typeface="Verdana"/>
                <a:cs typeface="Verdana"/>
                <a:sym typeface="Verdana"/>
              </a:endParaRPr>
            </a:p>
          </p:txBody>
        </p:sp>
        <p:sp>
          <p:nvSpPr>
            <p:cNvPr id="8" name="Google Shape;18;p50">
              <a:extLst>
                <a:ext uri="{FF2B5EF4-FFF2-40B4-BE49-F238E27FC236}">
                  <a16:creationId xmlns:a16="http://schemas.microsoft.com/office/drawing/2014/main" id="{08105AEA-61BA-07C6-1721-C7A12DE6E90A}"/>
                </a:ext>
              </a:extLst>
            </p:cNvPr>
            <p:cNvSpPr/>
            <p:nvPr/>
          </p:nvSpPr>
          <p:spPr>
            <a:xfrm rot="-74975" flipH="1">
              <a:off x="4768103" y="-317778"/>
              <a:ext cx="37406" cy="37169"/>
            </a:xfrm>
            <a:custGeom>
              <a:avLst/>
              <a:gdLst/>
              <a:ahLst/>
              <a:cxnLst/>
              <a:rect l="l" t="t" r="r" b="b"/>
              <a:pathLst>
                <a:path w="37406" h="37169" extrusionOk="0">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a typeface="Verdana"/>
                <a:cs typeface="Verdana"/>
                <a:sym typeface="Verdana"/>
              </a:endParaRPr>
            </a:p>
          </p:txBody>
        </p:sp>
      </p:grpSp>
      <p:pic>
        <p:nvPicPr>
          <p:cNvPr id="10" name="Picture 2" descr="Spotpharma">
            <a:extLst>
              <a:ext uri="{FF2B5EF4-FFF2-40B4-BE49-F238E27FC236}">
                <a16:creationId xmlns:a16="http://schemas.microsoft.com/office/drawing/2014/main" id="{4F1F3FB9-C434-7983-657E-20AB5AD5A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678" y="4711981"/>
            <a:ext cx="581649" cy="34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86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477D41C-35A8-9897-E591-73EC92CC920C}"/>
              </a:ext>
            </a:extLst>
          </p:cNvPr>
          <p:cNvSpPr>
            <a:spLocks noGrp="1"/>
          </p:cNvSpPr>
          <p:nvPr>
            <p:ph type="title"/>
          </p:nvPr>
        </p:nvSpPr>
        <p:spPr/>
        <p:txBody>
          <a:bodyPr/>
          <a:lstStyle/>
          <a:p>
            <a:r>
              <a:rPr lang="fr-FR"/>
              <a:t>L’expérience de la douleur &amp; ses composantes</a:t>
            </a:r>
          </a:p>
        </p:txBody>
      </p:sp>
      <p:sp>
        <p:nvSpPr>
          <p:cNvPr id="2" name="Espace réservé du numéro de diapositive 1">
            <a:extLst>
              <a:ext uri="{FF2B5EF4-FFF2-40B4-BE49-F238E27FC236}">
                <a16:creationId xmlns:a16="http://schemas.microsoft.com/office/drawing/2014/main" id="{26E44D10-E50E-D2B4-6E3B-A4DF8A572ADF}"/>
              </a:ext>
            </a:extLst>
          </p:cNvPr>
          <p:cNvSpPr>
            <a:spLocks noGrp="1"/>
          </p:cNvSpPr>
          <p:nvPr>
            <p:ph type="sldNum" sz="quarter" idx="10"/>
          </p:nvPr>
        </p:nvSpPr>
        <p:spPr/>
        <p:txBody>
          <a:bodyPr/>
          <a:lstStyle/>
          <a:p>
            <a:fld id="{48472333-AD7F-47E8-93D9-5C90FF74B431}" type="slidenum">
              <a:rPr lang="en-IN" smtClean="0"/>
              <a:pPr/>
              <a:t>6</a:t>
            </a:fld>
            <a:endParaRPr lang="en-IN"/>
          </a:p>
        </p:txBody>
      </p:sp>
      <p:sp>
        <p:nvSpPr>
          <p:cNvPr id="6" name="Espace réservé du texte 5">
            <a:extLst>
              <a:ext uri="{FF2B5EF4-FFF2-40B4-BE49-F238E27FC236}">
                <a16:creationId xmlns:a16="http://schemas.microsoft.com/office/drawing/2014/main" id="{8DF897C2-6BD1-326F-3B96-FCAF3B0B0739}"/>
              </a:ext>
            </a:extLst>
          </p:cNvPr>
          <p:cNvSpPr>
            <a:spLocks noGrp="1"/>
          </p:cNvSpPr>
          <p:nvPr>
            <p:ph type="body" sz="quarter" idx="12"/>
          </p:nvPr>
        </p:nvSpPr>
        <p:spPr>
          <a:xfrm>
            <a:off x="250803" y="4756492"/>
            <a:ext cx="7862679" cy="297517"/>
          </a:xfrm>
        </p:spPr>
        <p:txBody>
          <a:bodyPr/>
          <a:lstStyle/>
          <a:p>
            <a:r>
              <a:rPr lang="fr-FR"/>
              <a:t>Schéma adapté de </a:t>
            </a:r>
            <a:r>
              <a:rPr lang="fr-FR" i="1" err="1"/>
              <a:t>Burmistr</a:t>
            </a:r>
            <a:r>
              <a:rPr lang="fr-FR" i="1"/>
              <a:t> I. </a:t>
            </a:r>
            <a:r>
              <a:rPr lang="fr-FR" err="1"/>
              <a:t>Theories</a:t>
            </a:r>
            <a:r>
              <a:rPr lang="fr-FR"/>
              <a:t> of pain up to Descartes and </a:t>
            </a:r>
            <a:r>
              <a:rPr lang="fr-FR" err="1"/>
              <a:t>after</a:t>
            </a:r>
            <a:r>
              <a:rPr lang="fr-FR"/>
              <a:t> </a:t>
            </a:r>
            <a:r>
              <a:rPr lang="fr-FR" err="1"/>
              <a:t>neuromatrix</a:t>
            </a:r>
            <a:r>
              <a:rPr lang="fr-FR"/>
              <a:t>: </a:t>
            </a:r>
            <a:r>
              <a:rPr lang="fr-FR" err="1"/>
              <a:t>what</a:t>
            </a:r>
            <a:r>
              <a:rPr lang="fr-FR"/>
              <a:t> </a:t>
            </a:r>
            <a:r>
              <a:rPr lang="fr-FR" err="1"/>
              <a:t>role</a:t>
            </a:r>
            <a:r>
              <a:rPr lang="fr-FR"/>
              <a:t> do </a:t>
            </a:r>
            <a:r>
              <a:rPr lang="fr-FR" err="1"/>
              <a:t>they</a:t>
            </a:r>
            <a:r>
              <a:rPr lang="fr-FR"/>
              <a:t> have to </a:t>
            </a:r>
            <a:r>
              <a:rPr lang="fr-FR" err="1"/>
              <a:t>develop</a:t>
            </a:r>
            <a:r>
              <a:rPr lang="fr-FR"/>
              <a:t> future </a:t>
            </a:r>
            <a:r>
              <a:rPr lang="fr-FR" err="1"/>
              <a:t>paradigms</a:t>
            </a:r>
            <a:r>
              <a:rPr lang="fr-FR"/>
              <a:t>? PMJ. 2018;3(1):6-12. </a:t>
            </a:r>
          </a:p>
          <a:p>
            <a:r>
              <a:rPr lang="fr-FR"/>
              <a:t>Srinivasa R. </a:t>
            </a:r>
            <a:r>
              <a:rPr lang="fr-FR" i="1"/>
              <a:t>et al. </a:t>
            </a:r>
            <a:r>
              <a:rPr lang="fr-FR"/>
              <a:t>The </a:t>
            </a:r>
            <a:r>
              <a:rPr lang="fr-FR" err="1"/>
              <a:t>revised</a:t>
            </a:r>
            <a:r>
              <a:rPr lang="fr-FR"/>
              <a:t> International Association for the </a:t>
            </a:r>
            <a:r>
              <a:rPr lang="fr-FR" err="1"/>
              <a:t>Study</a:t>
            </a:r>
            <a:r>
              <a:rPr lang="fr-FR"/>
              <a:t> of Pain </a:t>
            </a:r>
            <a:r>
              <a:rPr lang="fr-FR" err="1"/>
              <a:t>definition</a:t>
            </a:r>
            <a:r>
              <a:rPr lang="fr-FR"/>
              <a:t> of pain: concepts, challenges, and compromises. Pain. 2020;161(9):19761982. </a:t>
            </a:r>
          </a:p>
        </p:txBody>
      </p:sp>
      <p:sp>
        <p:nvSpPr>
          <p:cNvPr id="7" name="ZoneTexte 6">
            <a:extLst>
              <a:ext uri="{FF2B5EF4-FFF2-40B4-BE49-F238E27FC236}">
                <a16:creationId xmlns:a16="http://schemas.microsoft.com/office/drawing/2014/main" id="{005565CA-0327-56CD-BB3E-57ED2D170646}"/>
              </a:ext>
            </a:extLst>
          </p:cNvPr>
          <p:cNvSpPr txBox="1"/>
          <p:nvPr/>
        </p:nvSpPr>
        <p:spPr>
          <a:xfrm>
            <a:off x="383598" y="1861402"/>
            <a:ext cx="3716487" cy="1624820"/>
          </a:xfrm>
          <a:prstGeom prst="roundRect">
            <a:avLst>
              <a:gd name="adj" fmla="val 11432"/>
            </a:avLst>
          </a:prstGeom>
          <a:gradFill flip="none" rotWithShape="1">
            <a:gsLst>
              <a:gs pos="0">
                <a:srgbClr val="1A4E7C"/>
              </a:gs>
              <a:gs pos="100000">
                <a:srgbClr val="1CB6C6">
                  <a:shade val="100000"/>
                  <a:satMod val="115000"/>
                </a:srgbClr>
              </a:gs>
            </a:gsLst>
            <a:lin ang="0" scaled="1"/>
            <a:tileRect/>
          </a:gradFill>
          <a:ln>
            <a:noFill/>
          </a:ln>
          <a:effectLst/>
        </p:spPr>
        <p:txBody>
          <a:bodyPr wrap="square" lIns="81000" rIns="81000" rtlCol="0" anchor="ctr">
            <a:noAutofit/>
          </a:bodyPr>
          <a:lstStyle>
            <a:defPPr>
              <a:defRPr lang="en-US"/>
            </a:defPPr>
            <a:lvl1pPr>
              <a:defRPr sz="1100" b="1">
                <a:solidFill>
                  <a:schemeClr val="bg1"/>
                </a:solidFill>
                <a:cs typeface="Arial" pitchFamily="34" charset="0"/>
              </a:defRPr>
            </a:lvl1pPr>
          </a:lstStyle>
          <a:p>
            <a:pPr algn="ctr"/>
            <a:r>
              <a:rPr lang="fr-FR" sz="1400"/>
              <a:t>Définition de la douleur </a:t>
            </a:r>
            <a:br>
              <a:rPr lang="fr-FR" sz="1400"/>
            </a:br>
            <a:r>
              <a:rPr lang="fr-FR" sz="1400"/>
              <a:t>selon l’IASP 2020 : </a:t>
            </a:r>
          </a:p>
          <a:p>
            <a:pPr algn="ctr"/>
            <a:endParaRPr lang="fr-FR" sz="1400"/>
          </a:p>
          <a:p>
            <a:pPr algn="ctr"/>
            <a:r>
              <a:rPr lang="fr-FR" sz="1400"/>
              <a:t>« Expérience sensorielle et émotionnelle désagréable associée à un dommage tissulaire réel ou potentiel ou décrite dans ces termes. »</a:t>
            </a:r>
          </a:p>
        </p:txBody>
      </p:sp>
      <p:pic>
        <p:nvPicPr>
          <p:cNvPr id="11" name="Graphique 10" descr="Guillemet ouvert avec un remplissage uni">
            <a:extLst>
              <a:ext uri="{FF2B5EF4-FFF2-40B4-BE49-F238E27FC236}">
                <a16:creationId xmlns:a16="http://schemas.microsoft.com/office/drawing/2014/main" id="{3E110F14-3E19-F7B4-28B2-1FAF514D69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465" y="1404202"/>
            <a:ext cx="914400" cy="914400"/>
          </a:xfrm>
          <a:prstGeom prst="rect">
            <a:avLst/>
          </a:prstGeom>
        </p:spPr>
      </p:pic>
      <p:pic>
        <p:nvPicPr>
          <p:cNvPr id="14" name="Espace réservé du contenu 8" descr="Guillemet fermé avec un remplissage uni">
            <a:extLst>
              <a:ext uri="{FF2B5EF4-FFF2-40B4-BE49-F238E27FC236}">
                <a16:creationId xmlns:a16="http://schemas.microsoft.com/office/drawing/2014/main" id="{AE7C7524-0641-E15A-20CB-B13E38CFE8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23221" y="3022827"/>
            <a:ext cx="914400" cy="914400"/>
          </a:xfrm>
          <a:prstGeom prst="rect">
            <a:avLst/>
          </a:prstGeom>
        </p:spPr>
      </p:pic>
      <p:grpSp>
        <p:nvGrpSpPr>
          <p:cNvPr id="33" name="Groupe 32">
            <a:extLst>
              <a:ext uri="{FF2B5EF4-FFF2-40B4-BE49-F238E27FC236}">
                <a16:creationId xmlns:a16="http://schemas.microsoft.com/office/drawing/2014/main" id="{60D56DE4-8B26-E9D0-B50B-FD52FF0AAA26}"/>
              </a:ext>
            </a:extLst>
          </p:cNvPr>
          <p:cNvGrpSpPr/>
          <p:nvPr/>
        </p:nvGrpSpPr>
        <p:grpSpPr>
          <a:xfrm>
            <a:off x="4572000" y="1203149"/>
            <a:ext cx="4549862" cy="3388792"/>
            <a:chOff x="4572000" y="877354"/>
            <a:chExt cx="4549862" cy="3388792"/>
          </a:xfrm>
        </p:grpSpPr>
        <p:pic>
          <p:nvPicPr>
            <p:cNvPr id="16" name="Image 15">
              <a:extLst>
                <a:ext uri="{FF2B5EF4-FFF2-40B4-BE49-F238E27FC236}">
                  <a16:creationId xmlns:a16="http://schemas.microsoft.com/office/drawing/2014/main" id="{792B9EBB-6F15-7131-5CD5-92656DC895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877354"/>
              <a:ext cx="4542296" cy="3388792"/>
            </a:xfrm>
            <a:prstGeom prst="rect">
              <a:avLst/>
            </a:prstGeom>
          </p:spPr>
        </p:pic>
        <p:sp>
          <p:nvSpPr>
            <p:cNvPr id="18" name="ZoneTexte 17">
              <a:extLst>
                <a:ext uri="{FF2B5EF4-FFF2-40B4-BE49-F238E27FC236}">
                  <a16:creationId xmlns:a16="http://schemas.microsoft.com/office/drawing/2014/main" id="{90CDED7B-FFBD-CB9C-687B-1A4CEDF92042}"/>
                </a:ext>
              </a:extLst>
            </p:cNvPr>
            <p:cNvSpPr txBox="1"/>
            <p:nvPr/>
          </p:nvSpPr>
          <p:spPr>
            <a:xfrm>
              <a:off x="4808221" y="1741926"/>
              <a:ext cx="1008379" cy="278634"/>
            </a:xfrm>
            <a:prstGeom prst="rect">
              <a:avLst/>
            </a:prstGeom>
            <a:solidFill>
              <a:schemeClr val="bg1"/>
            </a:solidFill>
            <a:ln>
              <a:solidFill>
                <a:srgbClr val="FFC000"/>
              </a:solidFill>
            </a:ln>
          </p:spPr>
          <p:txBody>
            <a:bodyPr wrap="square" rtlCol="0" anchor="ctr">
              <a:noAutofit/>
            </a:bodyPr>
            <a:lstStyle/>
            <a:p>
              <a:pPr algn="ctr"/>
              <a:r>
                <a:rPr lang="fr-FR" sz="700">
                  <a:latin typeface="Arial" panose="020B0604020202020204" pitchFamily="34" charset="0"/>
                  <a:cs typeface="Arial" panose="020B0604020202020204" pitchFamily="34" charset="0"/>
                </a:rPr>
                <a:t>Croyances/</a:t>
              </a:r>
              <a:br>
                <a:rPr lang="fr-FR" sz="700">
                  <a:latin typeface="Arial" panose="020B0604020202020204" pitchFamily="34" charset="0"/>
                  <a:cs typeface="Arial" panose="020B0604020202020204" pitchFamily="34" charset="0"/>
                </a:rPr>
              </a:br>
              <a:r>
                <a:rPr lang="fr-FR" sz="700">
                  <a:latin typeface="Arial" panose="020B0604020202020204" pitchFamily="34" charset="0"/>
                  <a:cs typeface="Arial" panose="020B0604020202020204" pitchFamily="34" charset="0"/>
                </a:rPr>
                <a:t>expériences vécues</a:t>
              </a:r>
            </a:p>
          </p:txBody>
        </p:sp>
        <p:sp>
          <p:nvSpPr>
            <p:cNvPr id="25" name="ZoneTexte 24">
              <a:extLst>
                <a:ext uri="{FF2B5EF4-FFF2-40B4-BE49-F238E27FC236}">
                  <a16:creationId xmlns:a16="http://schemas.microsoft.com/office/drawing/2014/main" id="{72F56A74-C7FF-8616-53BF-91791666FAE6}"/>
                </a:ext>
              </a:extLst>
            </p:cNvPr>
            <p:cNvSpPr txBox="1"/>
            <p:nvPr/>
          </p:nvSpPr>
          <p:spPr>
            <a:xfrm>
              <a:off x="5882538" y="1741926"/>
              <a:ext cx="1008379" cy="278634"/>
            </a:xfrm>
            <a:prstGeom prst="rect">
              <a:avLst/>
            </a:prstGeom>
            <a:solidFill>
              <a:schemeClr val="bg1"/>
            </a:solidFill>
            <a:ln>
              <a:solidFill>
                <a:srgbClr val="FFC000"/>
              </a:solidFill>
            </a:ln>
          </p:spPr>
          <p:txBody>
            <a:bodyPr wrap="square" rtlCol="0" anchor="ctr">
              <a:noAutofit/>
            </a:bodyPr>
            <a:lstStyle/>
            <a:p>
              <a:pPr algn="ctr"/>
              <a:r>
                <a:rPr lang="fr-FR" sz="700">
                  <a:latin typeface="Arial" panose="020B0604020202020204" pitchFamily="34" charset="0"/>
                  <a:cs typeface="Arial" panose="020B0604020202020204" pitchFamily="34" charset="0"/>
                </a:rPr>
                <a:t>Plasticité cérébrale</a:t>
              </a:r>
            </a:p>
          </p:txBody>
        </p:sp>
        <p:sp>
          <p:nvSpPr>
            <p:cNvPr id="26" name="ZoneTexte 25">
              <a:extLst>
                <a:ext uri="{FF2B5EF4-FFF2-40B4-BE49-F238E27FC236}">
                  <a16:creationId xmlns:a16="http://schemas.microsoft.com/office/drawing/2014/main" id="{7D71544C-46C4-DB44-F819-E3D09B30B7D3}"/>
                </a:ext>
              </a:extLst>
            </p:cNvPr>
            <p:cNvSpPr txBox="1"/>
            <p:nvPr/>
          </p:nvSpPr>
          <p:spPr>
            <a:xfrm>
              <a:off x="6952136" y="1741926"/>
              <a:ext cx="878988" cy="341630"/>
            </a:xfrm>
            <a:prstGeom prst="rect">
              <a:avLst/>
            </a:prstGeom>
            <a:solidFill>
              <a:schemeClr val="bg1"/>
            </a:solidFill>
            <a:ln>
              <a:solidFill>
                <a:srgbClr val="FFC000"/>
              </a:solidFill>
            </a:ln>
          </p:spPr>
          <p:txBody>
            <a:bodyPr wrap="square" rtlCol="0" anchor="ctr">
              <a:noAutofit/>
            </a:bodyPr>
            <a:lstStyle/>
            <a:p>
              <a:pPr algn="ctr"/>
              <a:r>
                <a:rPr lang="fr-FR" sz="700">
                  <a:latin typeface="Arial" panose="020B0604020202020204" pitchFamily="34" charset="0"/>
                  <a:cs typeface="Arial" panose="020B0604020202020204" pitchFamily="34" charset="0"/>
                </a:rPr>
                <a:t>Modulation descendante </a:t>
              </a:r>
              <a:br>
                <a:rPr lang="fr-FR" sz="700">
                  <a:latin typeface="Arial" panose="020B0604020202020204" pitchFamily="34" charset="0"/>
                  <a:cs typeface="Arial" panose="020B0604020202020204" pitchFamily="34" charset="0"/>
                </a:rPr>
              </a:br>
              <a:r>
                <a:rPr lang="fr-FR" sz="700">
                  <a:latin typeface="Arial" panose="020B0604020202020204" pitchFamily="34" charset="0"/>
                  <a:cs typeface="Arial" panose="020B0604020202020204" pitchFamily="34" charset="0"/>
                </a:rPr>
                <a:t>de la douleur</a:t>
              </a:r>
            </a:p>
          </p:txBody>
        </p:sp>
        <p:sp>
          <p:nvSpPr>
            <p:cNvPr id="27" name="ZoneTexte 26">
              <a:extLst>
                <a:ext uri="{FF2B5EF4-FFF2-40B4-BE49-F238E27FC236}">
                  <a16:creationId xmlns:a16="http://schemas.microsoft.com/office/drawing/2014/main" id="{5F73D167-35F2-8984-0475-7B7AD84C48B8}"/>
                </a:ext>
              </a:extLst>
            </p:cNvPr>
            <p:cNvSpPr txBox="1"/>
            <p:nvPr/>
          </p:nvSpPr>
          <p:spPr>
            <a:xfrm>
              <a:off x="8051093" y="1741926"/>
              <a:ext cx="878988" cy="278634"/>
            </a:xfrm>
            <a:prstGeom prst="rect">
              <a:avLst/>
            </a:prstGeom>
            <a:solidFill>
              <a:schemeClr val="bg1"/>
            </a:solidFill>
            <a:ln>
              <a:solidFill>
                <a:srgbClr val="FFC000"/>
              </a:solidFill>
            </a:ln>
          </p:spPr>
          <p:txBody>
            <a:bodyPr wrap="square" rtlCol="0" anchor="ctr">
              <a:noAutofit/>
            </a:bodyPr>
            <a:lstStyle/>
            <a:p>
              <a:pPr algn="ctr"/>
              <a:r>
                <a:rPr lang="fr-FR" sz="700">
                  <a:latin typeface="Arial" panose="020B0604020202020204" pitchFamily="34" charset="0"/>
                  <a:cs typeface="Arial" panose="020B0604020202020204" pitchFamily="34" charset="0"/>
                </a:rPr>
                <a:t>Système neuro-immunitaire</a:t>
              </a:r>
            </a:p>
          </p:txBody>
        </p:sp>
        <p:sp>
          <p:nvSpPr>
            <p:cNvPr id="28" name="ZoneTexte 27">
              <a:extLst>
                <a:ext uri="{FF2B5EF4-FFF2-40B4-BE49-F238E27FC236}">
                  <a16:creationId xmlns:a16="http://schemas.microsoft.com/office/drawing/2014/main" id="{8D585267-DD82-A81D-450B-C1B20A97EFE2}"/>
                </a:ext>
              </a:extLst>
            </p:cNvPr>
            <p:cNvSpPr txBox="1"/>
            <p:nvPr/>
          </p:nvSpPr>
          <p:spPr>
            <a:xfrm>
              <a:off x="4682386" y="2751423"/>
              <a:ext cx="1008379" cy="278634"/>
            </a:xfrm>
            <a:prstGeom prst="rect">
              <a:avLst/>
            </a:prstGeom>
            <a:solidFill>
              <a:schemeClr val="bg1"/>
            </a:solidFill>
            <a:ln>
              <a:solidFill>
                <a:srgbClr val="FFC000"/>
              </a:solidFill>
            </a:ln>
          </p:spPr>
          <p:txBody>
            <a:bodyPr wrap="square" rtlCol="0" anchor="ctr">
              <a:noAutofit/>
            </a:bodyPr>
            <a:lstStyle/>
            <a:p>
              <a:pPr algn="ctr"/>
              <a:r>
                <a:rPr lang="fr-FR" sz="700" err="1">
                  <a:latin typeface="Arial" panose="020B0604020202020204" pitchFamily="34" charset="0"/>
                  <a:cs typeface="Arial" panose="020B0604020202020204" pitchFamily="34" charset="0"/>
                </a:rPr>
                <a:t>Neurotag</a:t>
              </a:r>
              <a:r>
                <a:rPr lang="fr-FR" sz="700">
                  <a:latin typeface="Arial" panose="020B0604020202020204" pitchFamily="34" charset="0"/>
                  <a:cs typeface="Arial" panose="020B0604020202020204" pitchFamily="34" charset="0"/>
                </a:rPr>
                <a:t> / mémoire de la douleur</a:t>
              </a:r>
            </a:p>
          </p:txBody>
        </p:sp>
        <p:sp>
          <p:nvSpPr>
            <p:cNvPr id="29" name="ZoneTexte 28">
              <a:extLst>
                <a:ext uri="{FF2B5EF4-FFF2-40B4-BE49-F238E27FC236}">
                  <a16:creationId xmlns:a16="http://schemas.microsoft.com/office/drawing/2014/main" id="{7A89A34B-ED1B-04FF-25B0-95E329EC3E90}"/>
                </a:ext>
              </a:extLst>
            </p:cNvPr>
            <p:cNvSpPr txBox="1"/>
            <p:nvPr/>
          </p:nvSpPr>
          <p:spPr>
            <a:xfrm>
              <a:off x="8071538" y="2743034"/>
              <a:ext cx="1008379" cy="278634"/>
            </a:xfrm>
            <a:prstGeom prst="rect">
              <a:avLst/>
            </a:prstGeom>
            <a:solidFill>
              <a:schemeClr val="bg1"/>
            </a:solidFill>
            <a:ln>
              <a:solidFill>
                <a:srgbClr val="FFC000"/>
              </a:solidFill>
            </a:ln>
          </p:spPr>
          <p:txBody>
            <a:bodyPr wrap="square" rtlCol="0" anchor="ctr">
              <a:noAutofit/>
            </a:bodyPr>
            <a:lstStyle/>
            <a:p>
              <a:pPr algn="ctr"/>
              <a:r>
                <a:rPr lang="fr-FR" sz="700">
                  <a:latin typeface="Arial" panose="020B0604020202020204" pitchFamily="34" charset="0"/>
                  <a:cs typeface="Arial" panose="020B0604020202020204" pitchFamily="34" charset="0"/>
                </a:rPr>
                <a:t>Sensibilisation centrale</a:t>
              </a:r>
            </a:p>
          </p:txBody>
        </p:sp>
        <p:sp>
          <p:nvSpPr>
            <p:cNvPr id="30" name="ZoneTexte 29">
              <a:extLst>
                <a:ext uri="{FF2B5EF4-FFF2-40B4-BE49-F238E27FC236}">
                  <a16:creationId xmlns:a16="http://schemas.microsoft.com/office/drawing/2014/main" id="{2EAC00A8-3462-5D17-39EB-FF05A1EAC474}"/>
                </a:ext>
              </a:extLst>
            </p:cNvPr>
            <p:cNvSpPr txBox="1"/>
            <p:nvPr/>
          </p:nvSpPr>
          <p:spPr>
            <a:xfrm>
              <a:off x="4707553" y="3841992"/>
              <a:ext cx="1008379" cy="278634"/>
            </a:xfrm>
            <a:prstGeom prst="rect">
              <a:avLst/>
            </a:prstGeom>
            <a:solidFill>
              <a:schemeClr val="bg1"/>
            </a:solidFill>
            <a:ln>
              <a:solidFill>
                <a:srgbClr val="FFC000"/>
              </a:solidFill>
            </a:ln>
          </p:spPr>
          <p:txBody>
            <a:bodyPr wrap="square" rtlCol="0" anchor="ctr">
              <a:noAutofit/>
            </a:bodyPr>
            <a:lstStyle/>
            <a:p>
              <a:pPr algn="ctr"/>
              <a:r>
                <a:rPr lang="fr-FR" sz="700">
                  <a:latin typeface="Arial" panose="020B0604020202020204" pitchFamily="34" charset="0"/>
                  <a:cs typeface="Arial" panose="020B0604020202020204" pitchFamily="34" charset="0"/>
                </a:rPr>
                <a:t>Stress neurobiologique</a:t>
              </a:r>
            </a:p>
          </p:txBody>
        </p:sp>
        <p:sp>
          <p:nvSpPr>
            <p:cNvPr id="31" name="ZoneTexte 30">
              <a:extLst>
                <a:ext uri="{FF2B5EF4-FFF2-40B4-BE49-F238E27FC236}">
                  <a16:creationId xmlns:a16="http://schemas.microsoft.com/office/drawing/2014/main" id="{F11F6475-3A44-C328-E821-8FA7C0B9E80E}"/>
                </a:ext>
              </a:extLst>
            </p:cNvPr>
            <p:cNvSpPr txBox="1"/>
            <p:nvPr/>
          </p:nvSpPr>
          <p:spPr>
            <a:xfrm>
              <a:off x="8113483" y="3875547"/>
              <a:ext cx="1008379" cy="278634"/>
            </a:xfrm>
            <a:prstGeom prst="rect">
              <a:avLst/>
            </a:prstGeom>
            <a:solidFill>
              <a:schemeClr val="bg1"/>
            </a:solidFill>
            <a:ln>
              <a:solidFill>
                <a:srgbClr val="FFC000"/>
              </a:solidFill>
            </a:ln>
          </p:spPr>
          <p:txBody>
            <a:bodyPr wrap="square" rtlCol="0" anchor="ctr">
              <a:noAutofit/>
            </a:bodyPr>
            <a:lstStyle/>
            <a:p>
              <a:pPr algn="ctr"/>
              <a:r>
                <a:rPr lang="fr-FR" sz="700">
                  <a:latin typeface="Arial" panose="020B0604020202020204" pitchFamily="34" charset="0"/>
                  <a:cs typeface="Arial" panose="020B0604020202020204" pitchFamily="34" charset="0"/>
                </a:rPr>
                <a:t>Sensibilisation périphérique</a:t>
              </a:r>
            </a:p>
          </p:txBody>
        </p:sp>
        <p:sp>
          <p:nvSpPr>
            <p:cNvPr id="32" name="ZoneTexte 31">
              <a:extLst>
                <a:ext uri="{FF2B5EF4-FFF2-40B4-BE49-F238E27FC236}">
                  <a16:creationId xmlns:a16="http://schemas.microsoft.com/office/drawing/2014/main" id="{4B3FCA14-E7E6-4627-282A-74CD4C1A436B}"/>
                </a:ext>
              </a:extLst>
            </p:cNvPr>
            <p:cNvSpPr txBox="1"/>
            <p:nvPr/>
          </p:nvSpPr>
          <p:spPr>
            <a:xfrm>
              <a:off x="5806510" y="3909103"/>
              <a:ext cx="1008379" cy="278634"/>
            </a:xfrm>
            <a:prstGeom prst="rect">
              <a:avLst/>
            </a:prstGeom>
            <a:solidFill>
              <a:schemeClr val="bg1"/>
            </a:solidFill>
            <a:ln>
              <a:solidFill>
                <a:srgbClr val="FFC000"/>
              </a:solidFill>
            </a:ln>
          </p:spPr>
          <p:txBody>
            <a:bodyPr wrap="square" rtlCol="0" anchor="ctr">
              <a:noAutofit/>
            </a:bodyPr>
            <a:lstStyle/>
            <a:p>
              <a:pPr algn="ctr"/>
              <a:r>
                <a:rPr lang="fr-FR" sz="700">
                  <a:latin typeface="Arial" panose="020B0604020202020204" pitchFamily="34" charset="0"/>
                  <a:cs typeface="Arial" panose="020B0604020202020204" pitchFamily="34" charset="0"/>
                </a:rPr>
                <a:t>Nociception </a:t>
              </a:r>
            </a:p>
          </p:txBody>
        </p:sp>
      </p:grpSp>
      <p:sp>
        <p:nvSpPr>
          <p:cNvPr id="34" name="ZoneTexte 33">
            <a:extLst>
              <a:ext uri="{FF2B5EF4-FFF2-40B4-BE49-F238E27FC236}">
                <a16:creationId xmlns:a16="http://schemas.microsoft.com/office/drawing/2014/main" id="{0421279F-FF7D-0BB7-D5D7-8EB043B9849B}"/>
              </a:ext>
            </a:extLst>
          </p:cNvPr>
          <p:cNvSpPr txBox="1"/>
          <p:nvPr/>
        </p:nvSpPr>
        <p:spPr>
          <a:xfrm>
            <a:off x="4707553" y="852859"/>
            <a:ext cx="4436447" cy="307777"/>
          </a:xfrm>
          <a:prstGeom prst="rect">
            <a:avLst/>
          </a:prstGeom>
          <a:noFill/>
          <a:ln>
            <a:noFill/>
          </a:ln>
          <a:effectLst/>
        </p:spPr>
        <p:txBody>
          <a:bodyPr wrap="square" lIns="81000" rIns="81000" rtlCol="0" anchor="ctr">
            <a:noAutofit/>
          </a:bodyPr>
          <a:lstStyle>
            <a:defPPr>
              <a:defRPr lang="en-US"/>
            </a:defPPr>
            <a:lvl1pPr algn="ctr">
              <a:defRPr sz="1400" b="1">
                <a:solidFill>
                  <a:schemeClr val="bg1"/>
                </a:solidFill>
                <a:cs typeface="Arial" pitchFamily="34" charset="0"/>
              </a:defRPr>
            </a:lvl1pPr>
          </a:lstStyle>
          <a:p>
            <a:r>
              <a:rPr lang="fr-FR" sz="1200">
                <a:gradFill>
                  <a:gsLst>
                    <a:gs pos="0">
                      <a:srgbClr val="1A4E7C"/>
                    </a:gs>
                    <a:gs pos="100000">
                      <a:srgbClr val="1CB6C6">
                        <a:shade val="100000"/>
                        <a:satMod val="115000"/>
                      </a:srgbClr>
                    </a:gs>
                  </a:gsLst>
                  <a:lin ang="0" scaled="1"/>
                </a:gradFill>
              </a:rPr>
              <a:t>Le puzzle de la douleur</a:t>
            </a:r>
          </a:p>
        </p:txBody>
      </p:sp>
    </p:spTree>
    <p:extLst>
      <p:ext uri="{BB962C8B-B14F-4D97-AF65-F5344CB8AC3E}">
        <p14:creationId xmlns:p14="http://schemas.microsoft.com/office/powerpoint/2010/main" val="2871828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01D90D-F745-D92A-48A8-2CA54B752BFA}"/>
              </a:ext>
            </a:extLst>
          </p:cNvPr>
          <p:cNvSpPr>
            <a:spLocks noGrp="1"/>
          </p:cNvSpPr>
          <p:nvPr>
            <p:ph type="title"/>
          </p:nvPr>
        </p:nvSpPr>
        <p:spPr/>
        <p:txBody>
          <a:bodyPr/>
          <a:lstStyle/>
          <a:p>
            <a:r>
              <a:rPr lang="fr-FR"/>
              <a:t>Prévalence des douleurs </a:t>
            </a:r>
            <a:r>
              <a:rPr lang="fr-FR" err="1"/>
              <a:t>musculo-squelettiques</a:t>
            </a:r>
            <a:endParaRPr lang="fr-FR"/>
          </a:p>
        </p:txBody>
      </p:sp>
      <p:sp>
        <p:nvSpPr>
          <p:cNvPr id="3" name="Espace réservé du numéro de diapositive 2">
            <a:extLst>
              <a:ext uri="{FF2B5EF4-FFF2-40B4-BE49-F238E27FC236}">
                <a16:creationId xmlns:a16="http://schemas.microsoft.com/office/drawing/2014/main" id="{C996A5B6-4D02-2571-C673-A7D88EEF035F}"/>
              </a:ext>
            </a:extLst>
          </p:cNvPr>
          <p:cNvSpPr>
            <a:spLocks noGrp="1"/>
          </p:cNvSpPr>
          <p:nvPr>
            <p:ph type="sldNum" sz="quarter" idx="10"/>
          </p:nvPr>
        </p:nvSpPr>
        <p:spPr/>
        <p:txBody>
          <a:bodyPr/>
          <a:lstStyle/>
          <a:p>
            <a:fld id="{48472333-AD7F-47E8-93D9-5C90FF74B431}" type="slidenum">
              <a:rPr lang="en-IN" smtClean="0"/>
              <a:pPr/>
              <a:t>7</a:t>
            </a:fld>
            <a:endParaRPr lang="en-IN"/>
          </a:p>
        </p:txBody>
      </p:sp>
      <p:sp>
        <p:nvSpPr>
          <p:cNvPr id="4" name="Espace réservé du contenu 3">
            <a:extLst>
              <a:ext uri="{FF2B5EF4-FFF2-40B4-BE49-F238E27FC236}">
                <a16:creationId xmlns:a16="http://schemas.microsoft.com/office/drawing/2014/main" id="{51699500-5DF9-376B-5057-441E3D3EA4A4}"/>
              </a:ext>
            </a:extLst>
          </p:cNvPr>
          <p:cNvSpPr>
            <a:spLocks noGrp="1"/>
          </p:cNvSpPr>
          <p:nvPr>
            <p:ph sz="quarter" idx="11"/>
          </p:nvPr>
        </p:nvSpPr>
        <p:spPr>
          <a:xfrm>
            <a:off x="250825" y="828675"/>
            <a:ext cx="8666163" cy="482183"/>
          </a:xfrm>
        </p:spPr>
        <p:txBody>
          <a:bodyPr/>
          <a:lstStyle/>
          <a:p>
            <a:r>
              <a:rPr lang="fr-FR"/>
              <a:t>Près de </a:t>
            </a:r>
            <a:r>
              <a:rPr lang="fr-FR" b="1">
                <a:solidFill>
                  <a:srgbClr val="1CB6C6"/>
                </a:solidFill>
              </a:rPr>
              <a:t>1,71 milliard de personnes </a:t>
            </a:r>
            <a:r>
              <a:rPr lang="fr-FR"/>
              <a:t>souffrent de douleurs MS à travers le monde.</a:t>
            </a:r>
          </a:p>
          <a:p>
            <a:endParaRPr lang="fr-FR"/>
          </a:p>
        </p:txBody>
      </p:sp>
      <p:sp>
        <p:nvSpPr>
          <p:cNvPr id="5" name="Espace réservé du texte 4">
            <a:extLst>
              <a:ext uri="{FF2B5EF4-FFF2-40B4-BE49-F238E27FC236}">
                <a16:creationId xmlns:a16="http://schemas.microsoft.com/office/drawing/2014/main" id="{8E1935C5-5E99-038C-8713-48A2910A5D46}"/>
              </a:ext>
            </a:extLst>
          </p:cNvPr>
          <p:cNvSpPr>
            <a:spLocks noGrp="1"/>
          </p:cNvSpPr>
          <p:nvPr>
            <p:ph type="body" sz="quarter" idx="12"/>
          </p:nvPr>
        </p:nvSpPr>
        <p:spPr>
          <a:xfrm>
            <a:off x="250804" y="4756492"/>
            <a:ext cx="6862764" cy="297517"/>
          </a:xfrm>
        </p:spPr>
        <p:txBody>
          <a:bodyPr/>
          <a:lstStyle/>
          <a:p>
            <a:r>
              <a:rPr lang="fr-FR"/>
              <a:t>MS, </a:t>
            </a:r>
            <a:r>
              <a:rPr lang="fr-FR" err="1"/>
              <a:t>musculo-squelettique</a:t>
            </a:r>
            <a:r>
              <a:rPr lang="fr-FR"/>
              <a:t>.</a:t>
            </a:r>
          </a:p>
          <a:p>
            <a:r>
              <a:rPr lang="fr-FR"/>
              <a:t>OMS, 2021. </a:t>
            </a:r>
          </a:p>
        </p:txBody>
      </p:sp>
      <p:grpSp>
        <p:nvGrpSpPr>
          <p:cNvPr id="6" name="Google Shape;1080;p7">
            <a:extLst>
              <a:ext uri="{FF2B5EF4-FFF2-40B4-BE49-F238E27FC236}">
                <a16:creationId xmlns:a16="http://schemas.microsoft.com/office/drawing/2014/main" id="{C031120D-8F12-6B9B-DF73-14E58DC4A6BB}"/>
              </a:ext>
            </a:extLst>
          </p:cNvPr>
          <p:cNvGrpSpPr/>
          <p:nvPr/>
        </p:nvGrpSpPr>
        <p:grpSpPr>
          <a:xfrm>
            <a:off x="6323756" y="1432287"/>
            <a:ext cx="273704" cy="536520"/>
            <a:chOff x="6996423" y="4206944"/>
            <a:chExt cx="331735" cy="859415"/>
          </a:xfrm>
          <a:solidFill>
            <a:schemeClr val="accent6">
              <a:lumMod val="60000"/>
              <a:lumOff val="40000"/>
            </a:schemeClr>
          </a:solidFill>
        </p:grpSpPr>
        <p:sp>
          <p:nvSpPr>
            <p:cNvPr id="7" name="Google Shape;1081;p7">
              <a:extLst>
                <a:ext uri="{FF2B5EF4-FFF2-40B4-BE49-F238E27FC236}">
                  <a16:creationId xmlns:a16="http://schemas.microsoft.com/office/drawing/2014/main" id="{F27DC550-CBD7-8645-0232-E426FA8527A5}"/>
                </a:ext>
              </a:extLst>
            </p:cNvPr>
            <p:cNvSpPr/>
            <p:nvPr/>
          </p:nvSpPr>
          <p:spPr>
            <a:xfrm>
              <a:off x="6996423" y="4373554"/>
              <a:ext cx="331735" cy="692805"/>
            </a:xfrm>
            <a:custGeom>
              <a:avLst/>
              <a:gdLst/>
              <a:ahLst/>
              <a:cxnLst/>
              <a:rect l="l" t="t" r="r" b="b"/>
              <a:pathLst>
                <a:path w="108" h="226" extrusionOk="0">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8" name="Google Shape;1082;p7">
              <a:extLst>
                <a:ext uri="{FF2B5EF4-FFF2-40B4-BE49-F238E27FC236}">
                  <a16:creationId xmlns:a16="http://schemas.microsoft.com/office/drawing/2014/main" id="{C566C6D5-5FB5-B118-BE62-234DAD252381}"/>
                </a:ext>
              </a:extLst>
            </p:cNvPr>
            <p:cNvSpPr/>
            <p:nvPr/>
          </p:nvSpPr>
          <p:spPr>
            <a:xfrm>
              <a:off x="7088947" y="4206944"/>
              <a:ext cx="146686" cy="154795"/>
            </a:xfrm>
            <a:prstGeom prst="ellipse">
              <a:avLst/>
            </a:pr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sp>
        <p:nvSpPr>
          <p:cNvPr id="9" name="Google Shape;1083;p7">
            <a:extLst>
              <a:ext uri="{FF2B5EF4-FFF2-40B4-BE49-F238E27FC236}">
                <a16:creationId xmlns:a16="http://schemas.microsoft.com/office/drawing/2014/main" id="{1EA66221-BE7B-2AE9-2110-DD28978BE5E3}"/>
              </a:ext>
            </a:extLst>
          </p:cNvPr>
          <p:cNvSpPr/>
          <p:nvPr/>
        </p:nvSpPr>
        <p:spPr>
          <a:xfrm flipH="1">
            <a:off x="4215094" y="3234237"/>
            <a:ext cx="111180" cy="95853"/>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solidFill>
            <a:schemeClr val="accent6">
              <a:lumMod val="60000"/>
              <a:lumOff val="40000"/>
            </a:schemeClr>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nvGrpSpPr>
          <p:cNvPr id="10" name="Google Shape;1084;p7">
            <a:extLst>
              <a:ext uri="{FF2B5EF4-FFF2-40B4-BE49-F238E27FC236}">
                <a16:creationId xmlns:a16="http://schemas.microsoft.com/office/drawing/2014/main" id="{6455DA1B-9F4F-3768-B80A-66D4A73290AF}"/>
              </a:ext>
            </a:extLst>
          </p:cNvPr>
          <p:cNvGrpSpPr/>
          <p:nvPr/>
        </p:nvGrpSpPr>
        <p:grpSpPr>
          <a:xfrm>
            <a:off x="5698947" y="2016371"/>
            <a:ext cx="292948" cy="527980"/>
            <a:chOff x="7225947" y="4946661"/>
            <a:chExt cx="374609" cy="852646"/>
          </a:xfrm>
          <a:solidFill>
            <a:schemeClr val="accent6">
              <a:lumMod val="60000"/>
              <a:lumOff val="40000"/>
            </a:schemeClr>
          </a:solidFill>
        </p:grpSpPr>
        <p:sp>
          <p:nvSpPr>
            <p:cNvPr id="11" name="Google Shape;1085;p7">
              <a:extLst>
                <a:ext uri="{FF2B5EF4-FFF2-40B4-BE49-F238E27FC236}">
                  <a16:creationId xmlns:a16="http://schemas.microsoft.com/office/drawing/2014/main" id="{785B7046-A79A-A840-F381-303545246386}"/>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12" name="Google Shape;1086;p7">
              <a:extLst>
                <a:ext uri="{FF2B5EF4-FFF2-40B4-BE49-F238E27FC236}">
                  <a16:creationId xmlns:a16="http://schemas.microsoft.com/office/drawing/2014/main" id="{8AA5B95F-1E49-2264-2C16-4E3CBD48C47E}"/>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16" name="Google Shape;1090;p7">
            <a:extLst>
              <a:ext uri="{FF2B5EF4-FFF2-40B4-BE49-F238E27FC236}">
                <a16:creationId xmlns:a16="http://schemas.microsoft.com/office/drawing/2014/main" id="{E1304400-5D2F-0877-CF0D-734AC1103655}"/>
              </a:ext>
            </a:extLst>
          </p:cNvPr>
          <p:cNvGrpSpPr/>
          <p:nvPr/>
        </p:nvGrpSpPr>
        <p:grpSpPr>
          <a:xfrm>
            <a:off x="6241400" y="2152803"/>
            <a:ext cx="273704" cy="536520"/>
            <a:chOff x="6996423" y="4206944"/>
            <a:chExt cx="331735" cy="859415"/>
          </a:xfrm>
          <a:solidFill>
            <a:schemeClr val="accent6">
              <a:lumMod val="60000"/>
              <a:lumOff val="40000"/>
            </a:schemeClr>
          </a:solidFill>
        </p:grpSpPr>
        <p:sp>
          <p:nvSpPr>
            <p:cNvPr id="17" name="Google Shape;1091;p7">
              <a:extLst>
                <a:ext uri="{FF2B5EF4-FFF2-40B4-BE49-F238E27FC236}">
                  <a16:creationId xmlns:a16="http://schemas.microsoft.com/office/drawing/2014/main" id="{63696A1D-7813-9A88-57EF-CDEA85AA03CD}"/>
                </a:ext>
              </a:extLst>
            </p:cNvPr>
            <p:cNvSpPr/>
            <p:nvPr/>
          </p:nvSpPr>
          <p:spPr>
            <a:xfrm>
              <a:off x="6996423" y="4373554"/>
              <a:ext cx="331735" cy="692805"/>
            </a:xfrm>
            <a:custGeom>
              <a:avLst/>
              <a:gdLst/>
              <a:ahLst/>
              <a:cxnLst/>
              <a:rect l="l" t="t" r="r" b="b"/>
              <a:pathLst>
                <a:path w="108" h="226" extrusionOk="0">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18" name="Google Shape;1092;p7">
              <a:extLst>
                <a:ext uri="{FF2B5EF4-FFF2-40B4-BE49-F238E27FC236}">
                  <a16:creationId xmlns:a16="http://schemas.microsoft.com/office/drawing/2014/main" id="{2D87479C-99B5-DC92-11B0-CAC4A3DF7B45}"/>
                </a:ext>
              </a:extLst>
            </p:cNvPr>
            <p:cNvSpPr/>
            <p:nvPr/>
          </p:nvSpPr>
          <p:spPr>
            <a:xfrm>
              <a:off x="7088947" y="4206944"/>
              <a:ext cx="146686" cy="154795"/>
            </a:xfrm>
            <a:prstGeom prst="ellipse">
              <a:avLst/>
            </a:pr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19" name="Google Shape;1093;p7">
            <a:extLst>
              <a:ext uri="{FF2B5EF4-FFF2-40B4-BE49-F238E27FC236}">
                <a16:creationId xmlns:a16="http://schemas.microsoft.com/office/drawing/2014/main" id="{A04646E2-23AC-5940-870E-6162DE8A4E62}"/>
              </a:ext>
            </a:extLst>
          </p:cNvPr>
          <p:cNvGrpSpPr/>
          <p:nvPr/>
        </p:nvGrpSpPr>
        <p:grpSpPr>
          <a:xfrm>
            <a:off x="5651011" y="2886490"/>
            <a:ext cx="273704" cy="536520"/>
            <a:chOff x="6996423" y="4206944"/>
            <a:chExt cx="331735" cy="859415"/>
          </a:xfrm>
          <a:solidFill>
            <a:schemeClr val="accent6">
              <a:lumMod val="60000"/>
              <a:lumOff val="40000"/>
            </a:schemeClr>
          </a:solidFill>
        </p:grpSpPr>
        <p:sp>
          <p:nvSpPr>
            <p:cNvPr id="20" name="Google Shape;1094;p7">
              <a:extLst>
                <a:ext uri="{FF2B5EF4-FFF2-40B4-BE49-F238E27FC236}">
                  <a16:creationId xmlns:a16="http://schemas.microsoft.com/office/drawing/2014/main" id="{AB7C798C-995B-02FE-BF3A-977481D22B2F}"/>
                </a:ext>
              </a:extLst>
            </p:cNvPr>
            <p:cNvSpPr/>
            <p:nvPr/>
          </p:nvSpPr>
          <p:spPr>
            <a:xfrm>
              <a:off x="6996423" y="4373554"/>
              <a:ext cx="331735" cy="692805"/>
            </a:xfrm>
            <a:custGeom>
              <a:avLst/>
              <a:gdLst/>
              <a:ahLst/>
              <a:cxnLst/>
              <a:rect l="l" t="t" r="r" b="b"/>
              <a:pathLst>
                <a:path w="108" h="226" extrusionOk="0">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21" name="Google Shape;1095;p7">
              <a:extLst>
                <a:ext uri="{FF2B5EF4-FFF2-40B4-BE49-F238E27FC236}">
                  <a16:creationId xmlns:a16="http://schemas.microsoft.com/office/drawing/2014/main" id="{57EBB1A2-1D9A-52B1-3079-1E70860E57A0}"/>
                </a:ext>
              </a:extLst>
            </p:cNvPr>
            <p:cNvSpPr/>
            <p:nvPr/>
          </p:nvSpPr>
          <p:spPr>
            <a:xfrm>
              <a:off x="7088947" y="4206944"/>
              <a:ext cx="146686" cy="154795"/>
            </a:xfrm>
            <a:prstGeom prst="ellipse">
              <a:avLst/>
            </a:pr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22" name="Google Shape;1099;p7">
            <a:extLst>
              <a:ext uri="{FF2B5EF4-FFF2-40B4-BE49-F238E27FC236}">
                <a16:creationId xmlns:a16="http://schemas.microsoft.com/office/drawing/2014/main" id="{954C59F7-F36B-F619-2A05-C24938484363}"/>
              </a:ext>
            </a:extLst>
          </p:cNvPr>
          <p:cNvGrpSpPr/>
          <p:nvPr/>
        </p:nvGrpSpPr>
        <p:grpSpPr>
          <a:xfrm>
            <a:off x="5110625" y="3951293"/>
            <a:ext cx="292948" cy="527980"/>
            <a:chOff x="7225947" y="4946661"/>
            <a:chExt cx="374609" cy="852646"/>
          </a:xfrm>
          <a:solidFill>
            <a:schemeClr val="accent6">
              <a:lumMod val="60000"/>
              <a:lumOff val="40000"/>
            </a:schemeClr>
          </a:solidFill>
        </p:grpSpPr>
        <p:sp>
          <p:nvSpPr>
            <p:cNvPr id="23" name="Google Shape;1100;p7">
              <a:extLst>
                <a:ext uri="{FF2B5EF4-FFF2-40B4-BE49-F238E27FC236}">
                  <a16:creationId xmlns:a16="http://schemas.microsoft.com/office/drawing/2014/main" id="{BE23F1B1-6EF9-12D4-8720-B008127CC5E6}"/>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24" name="Google Shape;1101;p7">
              <a:extLst>
                <a:ext uri="{FF2B5EF4-FFF2-40B4-BE49-F238E27FC236}">
                  <a16:creationId xmlns:a16="http://schemas.microsoft.com/office/drawing/2014/main" id="{3C6C033F-8EB2-2E9D-82BB-7E0CF1F3C658}"/>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28" name="Google Shape;1105;p7">
            <a:extLst>
              <a:ext uri="{FF2B5EF4-FFF2-40B4-BE49-F238E27FC236}">
                <a16:creationId xmlns:a16="http://schemas.microsoft.com/office/drawing/2014/main" id="{B7596A46-8D41-557F-81C7-D7A4E732D99F}"/>
              </a:ext>
            </a:extLst>
          </p:cNvPr>
          <p:cNvGrpSpPr/>
          <p:nvPr/>
        </p:nvGrpSpPr>
        <p:grpSpPr>
          <a:xfrm>
            <a:off x="3062463" y="3927112"/>
            <a:ext cx="292948" cy="527980"/>
            <a:chOff x="7225947" y="4946661"/>
            <a:chExt cx="374609" cy="852646"/>
          </a:xfrm>
          <a:solidFill>
            <a:schemeClr val="accent6">
              <a:lumMod val="60000"/>
              <a:lumOff val="40000"/>
            </a:schemeClr>
          </a:solidFill>
        </p:grpSpPr>
        <p:sp>
          <p:nvSpPr>
            <p:cNvPr id="29" name="Google Shape;1106;p7">
              <a:extLst>
                <a:ext uri="{FF2B5EF4-FFF2-40B4-BE49-F238E27FC236}">
                  <a16:creationId xmlns:a16="http://schemas.microsoft.com/office/drawing/2014/main" id="{288C1EDA-D884-123F-33CD-C48844D43292}"/>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30" name="Google Shape;1107;p7">
              <a:extLst>
                <a:ext uri="{FF2B5EF4-FFF2-40B4-BE49-F238E27FC236}">
                  <a16:creationId xmlns:a16="http://schemas.microsoft.com/office/drawing/2014/main" id="{1A633391-66D9-DC9B-8512-90E54216A75D}"/>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31" name="Google Shape;1108;p7">
            <a:extLst>
              <a:ext uri="{FF2B5EF4-FFF2-40B4-BE49-F238E27FC236}">
                <a16:creationId xmlns:a16="http://schemas.microsoft.com/office/drawing/2014/main" id="{F5706839-558E-D65F-92AB-E20FA4741374}"/>
              </a:ext>
            </a:extLst>
          </p:cNvPr>
          <p:cNvGrpSpPr/>
          <p:nvPr/>
        </p:nvGrpSpPr>
        <p:grpSpPr>
          <a:xfrm>
            <a:off x="3693857" y="3806122"/>
            <a:ext cx="292948" cy="527980"/>
            <a:chOff x="7225947" y="4946661"/>
            <a:chExt cx="374609" cy="852646"/>
          </a:xfrm>
          <a:solidFill>
            <a:schemeClr val="accent6">
              <a:lumMod val="60000"/>
              <a:lumOff val="40000"/>
            </a:schemeClr>
          </a:solidFill>
        </p:grpSpPr>
        <p:sp>
          <p:nvSpPr>
            <p:cNvPr id="32" name="Google Shape;1109;p7">
              <a:extLst>
                <a:ext uri="{FF2B5EF4-FFF2-40B4-BE49-F238E27FC236}">
                  <a16:creationId xmlns:a16="http://schemas.microsoft.com/office/drawing/2014/main" id="{24DADCE6-08A8-9305-6D92-1A4627844AFD}"/>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33" name="Google Shape;1110;p7">
              <a:extLst>
                <a:ext uri="{FF2B5EF4-FFF2-40B4-BE49-F238E27FC236}">
                  <a16:creationId xmlns:a16="http://schemas.microsoft.com/office/drawing/2014/main" id="{54F7A93C-EA94-01F1-4F5D-CE0D807A67D4}"/>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34" name="Google Shape;1111;p7">
            <a:extLst>
              <a:ext uri="{FF2B5EF4-FFF2-40B4-BE49-F238E27FC236}">
                <a16:creationId xmlns:a16="http://schemas.microsoft.com/office/drawing/2014/main" id="{4CEF40A1-A13B-2260-D410-BAC30369E995}"/>
              </a:ext>
            </a:extLst>
          </p:cNvPr>
          <p:cNvGrpSpPr/>
          <p:nvPr/>
        </p:nvGrpSpPr>
        <p:grpSpPr>
          <a:xfrm>
            <a:off x="7274653" y="2743781"/>
            <a:ext cx="273704" cy="536520"/>
            <a:chOff x="6996423" y="4206944"/>
            <a:chExt cx="331735" cy="859415"/>
          </a:xfrm>
          <a:solidFill>
            <a:schemeClr val="accent6">
              <a:lumMod val="60000"/>
              <a:lumOff val="40000"/>
            </a:schemeClr>
          </a:solidFill>
        </p:grpSpPr>
        <p:sp>
          <p:nvSpPr>
            <p:cNvPr id="35" name="Google Shape;1112;p7">
              <a:extLst>
                <a:ext uri="{FF2B5EF4-FFF2-40B4-BE49-F238E27FC236}">
                  <a16:creationId xmlns:a16="http://schemas.microsoft.com/office/drawing/2014/main" id="{03D5ABFF-E58A-698A-63BD-93D312AD0055}"/>
                </a:ext>
              </a:extLst>
            </p:cNvPr>
            <p:cNvSpPr/>
            <p:nvPr/>
          </p:nvSpPr>
          <p:spPr>
            <a:xfrm>
              <a:off x="6996423" y="4373554"/>
              <a:ext cx="331735" cy="692805"/>
            </a:xfrm>
            <a:custGeom>
              <a:avLst/>
              <a:gdLst/>
              <a:ahLst/>
              <a:cxnLst/>
              <a:rect l="l" t="t" r="r" b="b"/>
              <a:pathLst>
                <a:path w="108" h="226" extrusionOk="0">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36" name="Google Shape;1113;p7">
              <a:extLst>
                <a:ext uri="{FF2B5EF4-FFF2-40B4-BE49-F238E27FC236}">
                  <a16:creationId xmlns:a16="http://schemas.microsoft.com/office/drawing/2014/main" id="{0C488594-58CB-6AE0-C691-1DB9E0649481}"/>
                </a:ext>
              </a:extLst>
            </p:cNvPr>
            <p:cNvSpPr/>
            <p:nvPr/>
          </p:nvSpPr>
          <p:spPr>
            <a:xfrm>
              <a:off x="7088947" y="4206944"/>
              <a:ext cx="146686" cy="154795"/>
            </a:xfrm>
            <a:prstGeom prst="ellipse">
              <a:avLst/>
            </a:pr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sp>
        <p:nvSpPr>
          <p:cNvPr id="37" name="Google Shape;1114;p7">
            <a:extLst>
              <a:ext uri="{FF2B5EF4-FFF2-40B4-BE49-F238E27FC236}">
                <a16:creationId xmlns:a16="http://schemas.microsoft.com/office/drawing/2014/main" id="{EAABC712-D998-EA17-12D8-1B02EBD2D915}"/>
              </a:ext>
            </a:extLst>
          </p:cNvPr>
          <p:cNvSpPr/>
          <p:nvPr/>
        </p:nvSpPr>
        <p:spPr>
          <a:xfrm>
            <a:off x="5210057" y="3234226"/>
            <a:ext cx="121026" cy="96636"/>
          </a:xfrm>
          <a:prstGeom prst="ellipse">
            <a:avLst/>
          </a:prstGeom>
          <a:solidFill>
            <a:schemeClr val="accent6">
              <a:lumMod val="60000"/>
              <a:lumOff val="40000"/>
            </a:schemeClr>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nvGrpSpPr>
          <p:cNvPr id="38" name="Google Shape;1115;p7">
            <a:extLst>
              <a:ext uri="{FF2B5EF4-FFF2-40B4-BE49-F238E27FC236}">
                <a16:creationId xmlns:a16="http://schemas.microsoft.com/office/drawing/2014/main" id="{1579DC15-F348-54BD-E242-F736DA22C3B3}"/>
              </a:ext>
            </a:extLst>
          </p:cNvPr>
          <p:cNvGrpSpPr/>
          <p:nvPr/>
        </p:nvGrpSpPr>
        <p:grpSpPr>
          <a:xfrm>
            <a:off x="3844292" y="1440827"/>
            <a:ext cx="292948" cy="527980"/>
            <a:chOff x="7225947" y="4946661"/>
            <a:chExt cx="374609" cy="852646"/>
          </a:xfrm>
          <a:solidFill>
            <a:schemeClr val="accent6">
              <a:lumMod val="60000"/>
              <a:lumOff val="40000"/>
            </a:schemeClr>
          </a:solidFill>
        </p:grpSpPr>
        <p:sp>
          <p:nvSpPr>
            <p:cNvPr id="39" name="Google Shape;1116;p7">
              <a:extLst>
                <a:ext uri="{FF2B5EF4-FFF2-40B4-BE49-F238E27FC236}">
                  <a16:creationId xmlns:a16="http://schemas.microsoft.com/office/drawing/2014/main" id="{B9A144C4-3845-B413-5DCE-77738F21CBEF}"/>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40" name="Google Shape;1117;p7">
              <a:extLst>
                <a:ext uri="{FF2B5EF4-FFF2-40B4-BE49-F238E27FC236}">
                  <a16:creationId xmlns:a16="http://schemas.microsoft.com/office/drawing/2014/main" id="{194C48AA-4465-95DD-B5ED-C14F2237A24F}"/>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41" name="Google Shape;1118;p7">
            <a:extLst>
              <a:ext uri="{FF2B5EF4-FFF2-40B4-BE49-F238E27FC236}">
                <a16:creationId xmlns:a16="http://schemas.microsoft.com/office/drawing/2014/main" id="{D6C56C4B-182D-D85F-E087-6879758542FA}"/>
              </a:ext>
            </a:extLst>
          </p:cNvPr>
          <p:cNvGrpSpPr/>
          <p:nvPr/>
        </p:nvGrpSpPr>
        <p:grpSpPr>
          <a:xfrm>
            <a:off x="4262109" y="2751670"/>
            <a:ext cx="292948" cy="527980"/>
            <a:chOff x="7225947" y="4946661"/>
            <a:chExt cx="374609" cy="852646"/>
          </a:xfrm>
          <a:solidFill>
            <a:schemeClr val="accent6">
              <a:lumMod val="60000"/>
              <a:lumOff val="40000"/>
            </a:schemeClr>
          </a:solidFill>
        </p:grpSpPr>
        <p:sp>
          <p:nvSpPr>
            <p:cNvPr id="42" name="Google Shape;1119;p7">
              <a:extLst>
                <a:ext uri="{FF2B5EF4-FFF2-40B4-BE49-F238E27FC236}">
                  <a16:creationId xmlns:a16="http://schemas.microsoft.com/office/drawing/2014/main" id="{B44D6927-D5A0-7E78-155D-921D8D148005}"/>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43" name="Google Shape;1120;p7">
              <a:extLst>
                <a:ext uri="{FF2B5EF4-FFF2-40B4-BE49-F238E27FC236}">
                  <a16:creationId xmlns:a16="http://schemas.microsoft.com/office/drawing/2014/main" id="{CC7AD87E-A195-AA8F-1CE0-A301958FF777}"/>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44" name="Google Shape;1121;p7">
            <a:extLst>
              <a:ext uri="{FF2B5EF4-FFF2-40B4-BE49-F238E27FC236}">
                <a16:creationId xmlns:a16="http://schemas.microsoft.com/office/drawing/2014/main" id="{AAC738A1-F27C-4F39-6A22-31E6551E30FC}"/>
              </a:ext>
            </a:extLst>
          </p:cNvPr>
          <p:cNvGrpSpPr/>
          <p:nvPr/>
        </p:nvGrpSpPr>
        <p:grpSpPr>
          <a:xfrm>
            <a:off x="3104152" y="2743131"/>
            <a:ext cx="273704" cy="536520"/>
            <a:chOff x="6996423" y="4206944"/>
            <a:chExt cx="331735" cy="859415"/>
          </a:xfrm>
          <a:solidFill>
            <a:schemeClr val="accent6">
              <a:lumMod val="60000"/>
              <a:lumOff val="40000"/>
            </a:schemeClr>
          </a:solidFill>
        </p:grpSpPr>
        <p:sp>
          <p:nvSpPr>
            <p:cNvPr id="45" name="Google Shape;1122;p7">
              <a:extLst>
                <a:ext uri="{FF2B5EF4-FFF2-40B4-BE49-F238E27FC236}">
                  <a16:creationId xmlns:a16="http://schemas.microsoft.com/office/drawing/2014/main" id="{0F7376BB-17F6-1977-EF3D-15876A7BA533}"/>
                </a:ext>
              </a:extLst>
            </p:cNvPr>
            <p:cNvSpPr/>
            <p:nvPr/>
          </p:nvSpPr>
          <p:spPr>
            <a:xfrm>
              <a:off x="6996423" y="4373554"/>
              <a:ext cx="331735" cy="692805"/>
            </a:xfrm>
            <a:custGeom>
              <a:avLst/>
              <a:gdLst/>
              <a:ahLst/>
              <a:cxnLst/>
              <a:rect l="l" t="t" r="r" b="b"/>
              <a:pathLst>
                <a:path w="108" h="226" extrusionOk="0">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46" name="Google Shape;1123;p7">
              <a:extLst>
                <a:ext uri="{FF2B5EF4-FFF2-40B4-BE49-F238E27FC236}">
                  <a16:creationId xmlns:a16="http://schemas.microsoft.com/office/drawing/2014/main" id="{4FAC9ED2-4B32-472A-1D63-1311D64F9FD0}"/>
                </a:ext>
              </a:extLst>
            </p:cNvPr>
            <p:cNvSpPr/>
            <p:nvPr/>
          </p:nvSpPr>
          <p:spPr>
            <a:xfrm>
              <a:off x="7088947" y="4206944"/>
              <a:ext cx="146686" cy="154795"/>
            </a:xfrm>
            <a:prstGeom prst="ellipse">
              <a:avLst/>
            </a:pr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sp>
        <p:nvSpPr>
          <p:cNvPr id="47" name="Google Shape;1124;p7">
            <a:extLst>
              <a:ext uri="{FF2B5EF4-FFF2-40B4-BE49-F238E27FC236}">
                <a16:creationId xmlns:a16="http://schemas.microsoft.com/office/drawing/2014/main" id="{72CCDAE5-30AC-0851-FD59-1A91F90D48D8}"/>
              </a:ext>
            </a:extLst>
          </p:cNvPr>
          <p:cNvSpPr/>
          <p:nvPr/>
        </p:nvSpPr>
        <p:spPr>
          <a:xfrm>
            <a:off x="5142365" y="2600810"/>
            <a:ext cx="273704" cy="432508"/>
          </a:xfrm>
          <a:custGeom>
            <a:avLst/>
            <a:gdLst/>
            <a:ahLst/>
            <a:cxnLst/>
            <a:rect l="l" t="t" r="r" b="b"/>
            <a:pathLst>
              <a:path w="108" h="226" extrusionOk="0">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solidFill>
            <a:schemeClr val="accent6">
              <a:lumMod val="60000"/>
              <a:lumOff val="40000"/>
            </a:schemeClr>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nvGrpSpPr>
          <p:cNvPr id="48" name="Google Shape;1125;p7">
            <a:extLst>
              <a:ext uri="{FF2B5EF4-FFF2-40B4-BE49-F238E27FC236}">
                <a16:creationId xmlns:a16="http://schemas.microsoft.com/office/drawing/2014/main" id="{C9B77FE8-1245-5D4C-BF4A-6FFD89005E96}"/>
              </a:ext>
            </a:extLst>
          </p:cNvPr>
          <p:cNvGrpSpPr/>
          <p:nvPr/>
        </p:nvGrpSpPr>
        <p:grpSpPr>
          <a:xfrm>
            <a:off x="3837934" y="2585310"/>
            <a:ext cx="273704" cy="536520"/>
            <a:chOff x="6996423" y="4206944"/>
            <a:chExt cx="331735" cy="859415"/>
          </a:xfrm>
          <a:solidFill>
            <a:schemeClr val="accent6">
              <a:lumMod val="60000"/>
              <a:lumOff val="40000"/>
            </a:schemeClr>
          </a:solidFill>
        </p:grpSpPr>
        <p:sp>
          <p:nvSpPr>
            <p:cNvPr id="49" name="Google Shape;1126;p7">
              <a:extLst>
                <a:ext uri="{FF2B5EF4-FFF2-40B4-BE49-F238E27FC236}">
                  <a16:creationId xmlns:a16="http://schemas.microsoft.com/office/drawing/2014/main" id="{512489AC-3449-1DB9-6948-293A6BB00A19}"/>
                </a:ext>
              </a:extLst>
            </p:cNvPr>
            <p:cNvSpPr/>
            <p:nvPr/>
          </p:nvSpPr>
          <p:spPr>
            <a:xfrm>
              <a:off x="6996423" y="4373554"/>
              <a:ext cx="331735" cy="692805"/>
            </a:xfrm>
            <a:custGeom>
              <a:avLst/>
              <a:gdLst/>
              <a:ahLst/>
              <a:cxnLst/>
              <a:rect l="l" t="t" r="r" b="b"/>
              <a:pathLst>
                <a:path w="108" h="226" extrusionOk="0">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50" name="Google Shape;1127;p7">
              <a:extLst>
                <a:ext uri="{FF2B5EF4-FFF2-40B4-BE49-F238E27FC236}">
                  <a16:creationId xmlns:a16="http://schemas.microsoft.com/office/drawing/2014/main" id="{271CD25A-5D05-03A9-6C07-449D3D503853}"/>
                </a:ext>
              </a:extLst>
            </p:cNvPr>
            <p:cNvSpPr/>
            <p:nvPr/>
          </p:nvSpPr>
          <p:spPr>
            <a:xfrm>
              <a:off x="7088947" y="4206944"/>
              <a:ext cx="146686" cy="154795"/>
            </a:xfrm>
            <a:prstGeom prst="ellipse">
              <a:avLst/>
            </a:pr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51" name="Google Shape;1128;p7">
            <a:extLst>
              <a:ext uri="{FF2B5EF4-FFF2-40B4-BE49-F238E27FC236}">
                <a16:creationId xmlns:a16="http://schemas.microsoft.com/office/drawing/2014/main" id="{E2341067-E684-03FE-8F43-72C3F736D509}"/>
              </a:ext>
            </a:extLst>
          </p:cNvPr>
          <p:cNvGrpSpPr/>
          <p:nvPr/>
        </p:nvGrpSpPr>
        <p:grpSpPr>
          <a:xfrm>
            <a:off x="4106376" y="2032976"/>
            <a:ext cx="273704" cy="536520"/>
            <a:chOff x="6996423" y="4206944"/>
            <a:chExt cx="331735" cy="859415"/>
          </a:xfrm>
          <a:solidFill>
            <a:schemeClr val="accent6">
              <a:lumMod val="60000"/>
              <a:lumOff val="40000"/>
            </a:schemeClr>
          </a:solidFill>
        </p:grpSpPr>
        <p:sp>
          <p:nvSpPr>
            <p:cNvPr id="52" name="Google Shape;1129;p7">
              <a:extLst>
                <a:ext uri="{FF2B5EF4-FFF2-40B4-BE49-F238E27FC236}">
                  <a16:creationId xmlns:a16="http://schemas.microsoft.com/office/drawing/2014/main" id="{4A5C678E-C6BC-688F-FF33-B51A2746D669}"/>
                </a:ext>
              </a:extLst>
            </p:cNvPr>
            <p:cNvSpPr/>
            <p:nvPr/>
          </p:nvSpPr>
          <p:spPr>
            <a:xfrm>
              <a:off x="6996423" y="4373554"/>
              <a:ext cx="331735" cy="692805"/>
            </a:xfrm>
            <a:custGeom>
              <a:avLst/>
              <a:gdLst/>
              <a:ahLst/>
              <a:cxnLst/>
              <a:rect l="l" t="t" r="r" b="b"/>
              <a:pathLst>
                <a:path w="108" h="226" extrusionOk="0">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53" name="Google Shape;1130;p7">
              <a:extLst>
                <a:ext uri="{FF2B5EF4-FFF2-40B4-BE49-F238E27FC236}">
                  <a16:creationId xmlns:a16="http://schemas.microsoft.com/office/drawing/2014/main" id="{EE083A48-7A21-4C89-B1D8-C8AFA54BC1F0}"/>
                </a:ext>
              </a:extLst>
            </p:cNvPr>
            <p:cNvSpPr/>
            <p:nvPr/>
          </p:nvSpPr>
          <p:spPr>
            <a:xfrm>
              <a:off x="7088947" y="4206944"/>
              <a:ext cx="146686" cy="154795"/>
            </a:xfrm>
            <a:prstGeom prst="ellipse">
              <a:avLst/>
            </a:pr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54" name="Google Shape;1131;p7">
            <a:extLst>
              <a:ext uri="{FF2B5EF4-FFF2-40B4-BE49-F238E27FC236}">
                <a16:creationId xmlns:a16="http://schemas.microsoft.com/office/drawing/2014/main" id="{2A1B215F-EE1D-62FF-B83A-7BA352BECF99}"/>
              </a:ext>
            </a:extLst>
          </p:cNvPr>
          <p:cNvGrpSpPr/>
          <p:nvPr/>
        </p:nvGrpSpPr>
        <p:grpSpPr>
          <a:xfrm>
            <a:off x="5185243" y="1796312"/>
            <a:ext cx="292948" cy="527980"/>
            <a:chOff x="7225947" y="4946661"/>
            <a:chExt cx="374609" cy="852646"/>
          </a:xfrm>
          <a:solidFill>
            <a:schemeClr val="accent6">
              <a:lumMod val="60000"/>
              <a:lumOff val="40000"/>
            </a:schemeClr>
          </a:solidFill>
        </p:grpSpPr>
        <p:sp>
          <p:nvSpPr>
            <p:cNvPr id="55" name="Google Shape;1132;p7">
              <a:extLst>
                <a:ext uri="{FF2B5EF4-FFF2-40B4-BE49-F238E27FC236}">
                  <a16:creationId xmlns:a16="http://schemas.microsoft.com/office/drawing/2014/main" id="{119E03F6-B062-F166-AD14-0B54103AD73B}"/>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56" name="Google Shape;1133;p7">
              <a:extLst>
                <a:ext uri="{FF2B5EF4-FFF2-40B4-BE49-F238E27FC236}">
                  <a16:creationId xmlns:a16="http://schemas.microsoft.com/office/drawing/2014/main" id="{12C13A42-B7D0-DC1B-7AE2-0D93314A85D2}"/>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57" name="Google Shape;1134;p7">
            <a:extLst>
              <a:ext uri="{FF2B5EF4-FFF2-40B4-BE49-F238E27FC236}">
                <a16:creationId xmlns:a16="http://schemas.microsoft.com/office/drawing/2014/main" id="{95210681-1D8E-6E5C-07B6-34CD02A8E3E9}"/>
              </a:ext>
            </a:extLst>
          </p:cNvPr>
          <p:cNvGrpSpPr/>
          <p:nvPr/>
        </p:nvGrpSpPr>
        <p:grpSpPr>
          <a:xfrm>
            <a:off x="3335884" y="1371905"/>
            <a:ext cx="292948" cy="527980"/>
            <a:chOff x="7225947" y="4946661"/>
            <a:chExt cx="374609" cy="852646"/>
          </a:xfrm>
          <a:solidFill>
            <a:schemeClr val="accent6">
              <a:lumMod val="60000"/>
              <a:lumOff val="40000"/>
            </a:schemeClr>
          </a:solidFill>
        </p:grpSpPr>
        <p:sp>
          <p:nvSpPr>
            <p:cNvPr id="58" name="Google Shape;1135;p7">
              <a:extLst>
                <a:ext uri="{FF2B5EF4-FFF2-40B4-BE49-F238E27FC236}">
                  <a16:creationId xmlns:a16="http://schemas.microsoft.com/office/drawing/2014/main" id="{CCC365BF-F5E5-3A12-2E88-D56458DDFBD4}"/>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59" name="Google Shape;1136;p7">
              <a:extLst>
                <a:ext uri="{FF2B5EF4-FFF2-40B4-BE49-F238E27FC236}">
                  <a16:creationId xmlns:a16="http://schemas.microsoft.com/office/drawing/2014/main" id="{7080764E-9EF1-9067-696A-D07FF4CB77B2}"/>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60" name="Google Shape;1137;p7">
            <a:extLst>
              <a:ext uri="{FF2B5EF4-FFF2-40B4-BE49-F238E27FC236}">
                <a16:creationId xmlns:a16="http://schemas.microsoft.com/office/drawing/2014/main" id="{EC5DF2F2-F5E6-FE6E-B4F0-B19E3B7234E6}"/>
              </a:ext>
            </a:extLst>
          </p:cNvPr>
          <p:cNvGrpSpPr/>
          <p:nvPr/>
        </p:nvGrpSpPr>
        <p:grpSpPr>
          <a:xfrm>
            <a:off x="2945042" y="1983579"/>
            <a:ext cx="292948" cy="527980"/>
            <a:chOff x="7225947" y="4946661"/>
            <a:chExt cx="374609" cy="852646"/>
          </a:xfrm>
          <a:solidFill>
            <a:schemeClr val="accent6">
              <a:lumMod val="60000"/>
              <a:lumOff val="40000"/>
            </a:schemeClr>
          </a:solidFill>
        </p:grpSpPr>
        <p:sp>
          <p:nvSpPr>
            <p:cNvPr id="61" name="Google Shape;1138;p7">
              <a:extLst>
                <a:ext uri="{FF2B5EF4-FFF2-40B4-BE49-F238E27FC236}">
                  <a16:creationId xmlns:a16="http://schemas.microsoft.com/office/drawing/2014/main" id="{C63A25BB-B476-9138-6D76-D2C1D698670E}"/>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62" name="Google Shape;1139;p7">
              <a:extLst>
                <a:ext uri="{FF2B5EF4-FFF2-40B4-BE49-F238E27FC236}">
                  <a16:creationId xmlns:a16="http://schemas.microsoft.com/office/drawing/2014/main" id="{319C9EA3-D038-53B2-DD4A-CABEA3F2EEA1}"/>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63" name="Google Shape;1140;p7">
            <a:extLst>
              <a:ext uri="{FF2B5EF4-FFF2-40B4-BE49-F238E27FC236}">
                <a16:creationId xmlns:a16="http://schemas.microsoft.com/office/drawing/2014/main" id="{0D4009F8-191E-1B46-1C26-ABC83D046B61}"/>
              </a:ext>
            </a:extLst>
          </p:cNvPr>
          <p:cNvGrpSpPr/>
          <p:nvPr/>
        </p:nvGrpSpPr>
        <p:grpSpPr>
          <a:xfrm>
            <a:off x="3351159" y="2098452"/>
            <a:ext cx="292948" cy="527980"/>
            <a:chOff x="7225947" y="4946661"/>
            <a:chExt cx="374609" cy="852646"/>
          </a:xfrm>
          <a:solidFill>
            <a:schemeClr val="accent6">
              <a:lumMod val="60000"/>
              <a:lumOff val="40000"/>
            </a:schemeClr>
          </a:solidFill>
        </p:grpSpPr>
        <p:sp>
          <p:nvSpPr>
            <p:cNvPr id="64" name="Google Shape;1141;p7">
              <a:extLst>
                <a:ext uri="{FF2B5EF4-FFF2-40B4-BE49-F238E27FC236}">
                  <a16:creationId xmlns:a16="http://schemas.microsoft.com/office/drawing/2014/main" id="{6148F21D-17F0-1B75-6417-A87741D54FEF}"/>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65" name="Google Shape;1142;p7">
              <a:extLst>
                <a:ext uri="{FF2B5EF4-FFF2-40B4-BE49-F238E27FC236}">
                  <a16:creationId xmlns:a16="http://schemas.microsoft.com/office/drawing/2014/main" id="{42002269-E963-64C7-54C9-02C495847EAA}"/>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66" name="Google Shape;1143;p7">
            <a:extLst>
              <a:ext uri="{FF2B5EF4-FFF2-40B4-BE49-F238E27FC236}">
                <a16:creationId xmlns:a16="http://schemas.microsoft.com/office/drawing/2014/main" id="{3957D43C-830E-6746-B35E-43BA765D62E8}"/>
              </a:ext>
            </a:extLst>
          </p:cNvPr>
          <p:cNvGrpSpPr/>
          <p:nvPr/>
        </p:nvGrpSpPr>
        <p:grpSpPr>
          <a:xfrm>
            <a:off x="4753035" y="2177657"/>
            <a:ext cx="273704" cy="536520"/>
            <a:chOff x="6996423" y="4206944"/>
            <a:chExt cx="331735" cy="859415"/>
          </a:xfrm>
          <a:solidFill>
            <a:schemeClr val="accent6">
              <a:lumMod val="60000"/>
              <a:lumOff val="40000"/>
            </a:schemeClr>
          </a:solidFill>
        </p:grpSpPr>
        <p:sp>
          <p:nvSpPr>
            <p:cNvPr id="67" name="Google Shape;1144;p7">
              <a:extLst>
                <a:ext uri="{FF2B5EF4-FFF2-40B4-BE49-F238E27FC236}">
                  <a16:creationId xmlns:a16="http://schemas.microsoft.com/office/drawing/2014/main" id="{6580A647-FBAF-1D4C-F72C-318B53200D78}"/>
                </a:ext>
              </a:extLst>
            </p:cNvPr>
            <p:cNvSpPr/>
            <p:nvPr/>
          </p:nvSpPr>
          <p:spPr>
            <a:xfrm>
              <a:off x="6996423" y="4373554"/>
              <a:ext cx="331735" cy="692805"/>
            </a:xfrm>
            <a:custGeom>
              <a:avLst/>
              <a:gdLst/>
              <a:ahLst/>
              <a:cxnLst/>
              <a:rect l="l" t="t" r="r" b="b"/>
              <a:pathLst>
                <a:path w="108" h="226" extrusionOk="0">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68" name="Google Shape;1145;p7">
              <a:extLst>
                <a:ext uri="{FF2B5EF4-FFF2-40B4-BE49-F238E27FC236}">
                  <a16:creationId xmlns:a16="http://schemas.microsoft.com/office/drawing/2014/main" id="{9E721B20-1B11-FA5F-8318-1D5386BD447F}"/>
                </a:ext>
              </a:extLst>
            </p:cNvPr>
            <p:cNvSpPr/>
            <p:nvPr/>
          </p:nvSpPr>
          <p:spPr>
            <a:xfrm>
              <a:off x="7088947" y="4206944"/>
              <a:ext cx="146686" cy="154795"/>
            </a:xfrm>
            <a:prstGeom prst="ellipse">
              <a:avLst/>
            </a:pr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69" name="Google Shape;1146;p7">
            <a:extLst>
              <a:ext uri="{FF2B5EF4-FFF2-40B4-BE49-F238E27FC236}">
                <a16:creationId xmlns:a16="http://schemas.microsoft.com/office/drawing/2014/main" id="{4D69283E-B09A-C50C-56AD-D4365B3637BA}"/>
              </a:ext>
            </a:extLst>
          </p:cNvPr>
          <p:cNvGrpSpPr/>
          <p:nvPr/>
        </p:nvGrpSpPr>
        <p:grpSpPr>
          <a:xfrm>
            <a:off x="4861672" y="1382935"/>
            <a:ext cx="273704" cy="536520"/>
            <a:chOff x="6996423" y="4206944"/>
            <a:chExt cx="331735" cy="859415"/>
          </a:xfrm>
          <a:solidFill>
            <a:schemeClr val="accent6">
              <a:lumMod val="60000"/>
              <a:lumOff val="40000"/>
            </a:schemeClr>
          </a:solidFill>
        </p:grpSpPr>
        <p:sp>
          <p:nvSpPr>
            <p:cNvPr id="70" name="Google Shape;1147;p7">
              <a:extLst>
                <a:ext uri="{FF2B5EF4-FFF2-40B4-BE49-F238E27FC236}">
                  <a16:creationId xmlns:a16="http://schemas.microsoft.com/office/drawing/2014/main" id="{5DD1191B-3D8A-2533-BCA8-ED6C221C4A97}"/>
                </a:ext>
              </a:extLst>
            </p:cNvPr>
            <p:cNvSpPr/>
            <p:nvPr/>
          </p:nvSpPr>
          <p:spPr>
            <a:xfrm>
              <a:off x="6996423" y="4373554"/>
              <a:ext cx="331735" cy="692805"/>
            </a:xfrm>
            <a:custGeom>
              <a:avLst/>
              <a:gdLst/>
              <a:ahLst/>
              <a:cxnLst/>
              <a:rect l="l" t="t" r="r" b="b"/>
              <a:pathLst>
                <a:path w="108" h="226" extrusionOk="0">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71" name="Google Shape;1148;p7">
              <a:extLst>
                <a:ext uri="{FF2B5EF4-FFF2-40B4-BE49-F238E27FC236}">
                  <a16:creationId xmlns:a16="http://schemas.microsoft.com/office/drawing/2014/main" id="{573F7209-B790-DF31-5AE0-81C4E1243AE5}"/>
                </a:ext>
              </a:extLst>
            </p:cNvPr>
            <p:cNvSpPr/>
            <p:nvPr/>
          </p:nvSpPr>
          <p:spPr>
            <a:xfrm>
              <a:off x="7088947" y="4206944"/>
              <a:ext cx="146686" cy="154795"/>
            </a:xfrm>
            <a:prstGeom prst="ellipse">
              <a:avLst/>
            </a:pr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72" name="Google Shape;1149;p7">
            <a:extLst>
              <a:ext uri="{FF2B5EF4-FFF2-40B4-BE49-F238E27FC236}">
                <a16:creationId xmlns:a16="http://schemas.microsoft.com/office/drawing/2014/main" id="{9C2AB77E-A5AC-CC64-7B9A-B8F138C4C0F2}"/>
              </a:ext>
            </a:extLst>
          </p:cNvPr>
          <p:cNvGrpSpPr/>
          <p:nvPr/>
        </p:nvGrpSpPr>
        <p:grpSpPr>
          <a:xfrm>
            <a:off x="6095142" y="2870504"/>
            <a:ext cx="292948" cy="527980"/>
            <a:chOff x="7225947" y="4946661"/>
            <a:chExt cx="374609" cy="852646"/>
          </a:xfrm>
          <a:solidFill>
            <a:schemeClr val="accent6">
              <a:lumMod val="60000"/>
              <a:lumOff val="40000"/>
            </a:schemeClr>
          </a:solidFill>
        </p:grpSpPr>
        <p:sp>
          <p:nvSpPr>
            <p:cNvPr id="73" name="Google Shape;1150;p7">
              <a:extLst>
                <a:ext uri="{FF2B5EF4-FFF2-40B4-BE49-F238E27FC236}">
                  <a16:creationId xmlns:a16="http://schemas.microsoft.com/office/drawing/2014/main" id="{43F19562-9F68-8FC6-4916-93F29972E5DC}"/>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74" name="Google Shape;1151;p7">
              <a:extLst>
                <a:ext uri="{FF2B5EF4-FFF2-40B4-BE49-F238E27FC236}">
                  <a16:creationId xmlns:a16="http://schemas.microsoft.com/office/drawing/2014/main" id="{BDD813C2-DB2E-1567-5C10-2851FD2CF053}"/>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75" name="Google Shape;1152;p7">
            <a:extLst>
              <a:ext uri="{FF2B5EF4-FFF2-40B4-BE49-F238E27FC236}">
                <a16:creationId xmlns:a16="http://schemas.microsoft.com/office/drawing/2014/main" id="{C3E7A527-F122-2414-1843-8FFE96867C20}"/>
              </a:ext>
            </a:extLst>
          </p:cNvPr>
          <p:cNvGrpSpPr/>
          <p:nvPr/>
        </p:nvGrpSpPr>
        <p:grpSpPr>
          <a:xfrm>
            <a:off x="6282818" y="3532204"/>
            <a:ext cx="292948" cy="527980"/>
            <a:chOff x="7225947" y="4946661"/>
            <a:chExt cx="374609" cy="852646"/>
          </a:xfrm>
          <a:solidFill>
            <a:schemeClr val="accent6">
              <a:lumMod val="60000"/>
              <a:lumOff val="40000"/>
            </a:schemeClr>
          </a:solidFill>
        </p:grpSpPr>
        <p:sp>
          <p:nvSpPr>
            <p:cNvPr id="76" name="Google Shape;1153;p7">
              <a:extLst>
                <a:ext uri="{FF2B5EF4-FFF2-40B4-BE49-F238E27FC236}">
                  <a16:creationId xmlns:a16="http://schemas.microsoft.com/office/drawing/2014/main" id="{FBE111A3-F903-C7A6-21F1-B3BB932AE155}"/>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77" name="Google Shape;1154;p7">
              <a:extLst>
                <a:ext uri="{FF2B5EF4-FFF2-40B4-BE49-F238E27FC236}">
                  <a16:creationId xmlns:a16="http://schemas.microsoft.com/office/drawing/2014/main" id="{0EE654D1-A6A3-07CA-9A25-B8C29AB77C7C}"/>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78" name="Google Shape;1158;p7">
            <a:extLst>
              <a:ext uri="{FF2B5EF4-FFF2-40B4-BE49-F238E27FC236}">
                <a16:creationId xmlns:a16="http://schemas.microsoft.com/office/drawing/2014/main" id="{FFAA9986-2753-3BD2-DF7F-087964BE4DDE}"/>
              </a:ext>
            </a:extLst>
          </p:cNvPr>
          <p:cNvGrpSpPr/>
          <p:nvPr/>
        </p:nvGrpSpPr>
        <p:grpSpPr>
          <a:xfrm>
            <a:off x="2190005" y="3813616"/>
            <a:ext cx="292948" cy="527980"/>
            <a:chOff x="7225947" y="4946661"/>
            <a:chExt cx="374609" cy="852646"/>
          </a:xfrm>
          <a:solidFill>
            <a:schemeClr val="accent6">
              <a:lumMod val="60000"/>
              <a:lumOff val="40000"/>
            </a:schemeClr>
          </a:solidFill>
        </p:grpSpPr>
        <p:sp>
          <p:nvSpPr>
            <p:cNvPr id="79" name="Google Shape;1159;p7">
              <a:extLst>
                <a:ext uri="{FF2B5EF4-FFF2-40B4-BE49-F238E27FC236}">
                  <a16:creationId xmlns:a16="http://schemas.microsoft.com/office/drawing/2014/main" id="{483FC0D7-F4AE-8802-295C-588FCAE972CD}"/>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80" name="Google Shape;1160;p7">
              <a:extLst>
                <a:ext uri="{FF2B5EF4-FFF2-40B4-BE49-F238E27FC236}">
                  <a16:creationId xmlns:a16="http://schemas.microsoft.com/office/drawing/2014/main" id="{CD06600B-AE78-AA93-1E48-C4BB2265F577}"/>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81" name="Google Shape;1161;p7">
            <a:extLst>
              <a:ext uri="{FF2B5EF4-FFF2-40B4-BE49-F238E27FC236}">
                <a16:creationId xmlns:a16="http://schemas.microsoft.com/office/drawing/2014/main" id="{DEFC4178-9091-096A-0883-7B8673C71925}"/>
              </a:ext>
            </a:extLst>
          </p:cNvPr>
          <p:cNvGrpSpPr/>
          <p:nvPr/>
        </p:nvGrpSpPr>
        <p:grpSpPr>
          <a:xfrm>
            <a:off x="2172513" y="3079947"/>
            <a:ext cx="273704" cy="536520"/>
            <a:chOff x="6996423" y="4206944"/>
            <a:chExt cx="331735" cy="859415"/>
          </a:xfrm>
          <a:solidFill>
            <a:schemeClr val="accent6">
              <a:lumMod val="60000"/>
              <a:lumOff val="40000"/>
            </a:schemeClr>
          </a:solidFill>
        </p:grpSpPr>
        <p:sp>
          <p:nvSpPr>
            <p:cNvPr id="82" name="Google Shape;1162;p7">
              <a:extLst>
                <a:ext uri="{FF2B5EF4-FFF2-40B4-BE49-F238E27FC236}">
                  <a16:creationId xmlns:a16="http://schemas.microsoft.com/office/drawing/2014/main" id="{127930C9-5CDF-190C-7E21-959C163CF7D7}"/>
                </a:ext>
              </a:extLst>
            </p:cNvPr>
            <p:cNvSpPr/>
            <p:nvPr/>
          </p:nvSpPr>
          <p:spPr>
            <a:xfrm>
              <a:off x="6996423" y="4373554"/>
              <a:ext cx="331735" cy="692805"/>
            </a:xfrm>
            <a:custGeom>
              <a:avLst/>
              <a:gdLst/>
              <a:ahLst/>
              <a:cxnLst/>
              <a:rect l="l" t="t" r="r" b="b"/>
              <a:pathLst>
                <a:path w="108" h="226" extrusionOk="0">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83" name="Google Shape;1163;p7">
              <a:extLst>
                <a:ext uri="{FF2B5EF4-FFF2-40B4-BE49-F238E27FC236}">
                  <a16:creationId xmlns:a16="http://schemas.microsoft.com/office/drawing/2014/main" id="{FDA22EFF-6D27-22D7-ABA9-5799750903BE}"/>
                </a:ext>
              </a:extLst>
            </p:cNvPr>
            <p:cNvSpPr/>
            <p:nvPr/>
          </p:nvSpPr>
          <p:spPr>
            <a:xfrm>
              <a:off x="7088947" y="4206944"/>
              <a:ext cx="146686" cy="154795"/>
            </a:xfrm>
            <a:prstGeom prst="ellipse">
              <a:avLst/>
            </a:pr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84" name="Google Shape;1164;p7">
            <a:extLst>
              <a:ext uri="{FF2B5EF4-FFF2-40B4-BE49-F238E27FC236}">
                <a16:creationId xmlns:a16="http://schemas.microsoft.com/office/drawing/2014/main" id="{61698644-B6EB-D014-2208-99CD1839F5E7}"/>
              </a:ext>
            </a:extLst>
          </p:cNvPr>
          <p:cNvGrpSpPr/>
          <p:nvPr/>
        </p:nvGrpSpPr>
        <p:grpSpPr>
          <a:xfrm>
            <a:off x="2697002" y="2501116"/>
            <a:ext cx="292948" cy="527980"/>
            <a:chOff x="7225947" y="4946661"/>
            <a:chExt cx="374609" cy="852646"/>
          </a:xfrm>
          <a:solidFill>
            <a:schemeClr val="accent6">
              <a:lumMod val="60000"/>
              <a:lumOff val="40000"/>
            </a:schemeClr>
          </a:solidFill>
        </p:grpSpPr>
        <p:sp>
          <p:nvSpPr>
            <p:cNvPr id="85" name="Google Shape;1165;p7">
              <a:extLst>
                <a:ext uri="{FF2B5EF4-FFF2-40B4-BE49-F238E27FC236}">
                  <a16:creationId xmlns:a16="http://schemas.microsoft.com/office/drawing/2014/main" id="{93FF5493-B401-FD86-F8D5-5C59D67436B8}"/>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86" name="Google Shape;1166;p7">
              <a:extLst>
                <a:ext uri="{FF2B5EF4-FFF2-40B4-BE49-F238E27FC236}">
                  <a16:creationId xmlns:a16="http://schemas.microsoft.com/office/drawing/2014/main" id="{BFFCB143-8D79-E587-DB23-4F62A584F91A}"/>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87" name="Google Shape;1167;p7">
            <a:extLst>
              <a:ext uri="{FF2B5EF4-FFF2-40B4-BE49-F238E27FC236}">
                <a16:creationId xmlns:a16="http://schemas.microsoft.com/office/drawing/2014/main" id="{14FA8EDF-4BD8-C1FA-6816-7D93B175D19C}"/>
              </a:ext>
            </a:extLst>
          </p:cNvPr>
          <p:cNvGrpSpPr/>
          <p:nvPr/>
        </p:nvGrpSpPr>
        <p:grpSpPr>
          <a:xfrm>
            <a:off x="6746234" y="2853570"/>
            <a:ext cx="273704" cy="536520"/>
            <a:chOff x="6996423" y="4206944"/>
            <a:chExt cx="331735" cy="859415"/>
          </a:xfrm>
          <a:solidFill>
            <a:schemeClr val="accent6">
              <a:lumMod val="60000"/>
              <a:lumOff val="40000"/>
            </a:schemeClr>
          </a:solidFill>
        </p:grpSpPr>
        <p:sp>
          <p:nvSpPr>
            <p:cNvPr id="88" name="Google Shape;1168;p7">
              <a:extLst>
                <a:ext uri="{FF2B5EF4-FFF2-40B4-BE49-F238E27FC236}">
                  <a16:creationId xmlns:a16="http://schemas.microsoft.com/office/drawing/2014/main" id="{E8AF41FC-7642-8112-509B-8DC58E9D0B0D}"/>
                </a:ext>
              </a:extLst>
            </p:cNvPr>
            <p:cNvSpPr/>
            <p:nvPr/>
          </p:nvSpPr>
          <p:spPr>
            <a:xfrm>
              <a:off x="6996423" y="4373554"/>
              <a:ext cx="331735" cy="692805"/>
            </a:xfrm>
            <a:custGeom>
              <a:avLst/>
              <a:gdLst/>
              <a:ahLst/>
              <a:cxnLst/>
              <a:rect l="l" t="t" r="r" b="b"/>
              <a:pathLst>
                <a:path w="108" h="226" extrusionOk="0">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89" name="Google Shape;1169;p7">
              <a:extLst>
                <a:ext uri="{FF2B5EF4-FFF2-40B4-BE49-F238E27FC236}">
                  <a16:creationId xmlns:a16="http://schemas.microsoft.com/office/drawing/2014/main" id="{2E4A3935-5CA7-A9B8-6E6F-75BD3770AB78}"/>
                </a:ext>
              </a:extLst>
            </p:cNvPr>
            <p:cNvSpPr/>
            <p:nvPr/>
          </p:nvSpPr>
          <p:spPr>
            <a:xfrm>
              <a:off x="7088947" y="4206944"/>
              <a:ext cx="146686" cy="154795"/>
            </a:xfrm>
            <a:prstGeom prst="ellipse">
              <a:avLst/>
            </a:pr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90" name="Google Shape;1170;p7">
            <a:extLst>
              <a:ext uri="{FF2B5EF4-FFF2-40B4-BE49-F238E27FC236}">
                <a16:creationId xmlns:a16="http://schemas.microsoft.com/office/drawing/2014/main" id="{249744BB-FAF9-EDF7-BB85-3D72237CFDCA}"/>
              </a:ext>
            </a:extLst>
          </p:cNvPr>
          <p:cNvGrpSpPr/>
          <p:nvPr/>
        </p:nvGrpSpPr>
        <p:grpSpPr>
          <a:xfrm>
            <a:off x="7285747" y="3537608"/>
            <a:ext cx="292948" cy="527980"/>
            <a:chOff x="7225947" y="4946661"/>
            <a:chExt cx="374609" cy="852646"/>
          </a:xfrm>
          <a:solidFill>
            <a:schemeClr val="accent6">
              <a:lumMod val="60000"/>
              <a:lumOff val="40000"/>
            </a:schemeClr>
          </a:solidFill>
        </p:grpSpPr>
        <p:sp>
          <p:nvSpPr>
            <p:cNvPr id="91" name="Google Shape;1171;p7">
              <a:extLst>
                <a:ext uri="{FF2B5EF4-FFF2-40B4-BE49-F238E27FC236}">
                  <a16:creationId xmlns:a16="http://schemas.microsoft.com/office/drawing/2014/main" id="{DD1915FB-322A-F8D6-7970-E3F811A926D6}"/>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92" name="Google Shape;1172;p7">
              <a:extLst>
                <a:ext uri="{FF2B5EF4-FFF2-40B4-BE49-F238E27FC236}">
                  <a16:creationId xmlns:a16="http://schemas.microsoft.com/office/drawing/2014/main" id="{F3EEBE5E-45D4-8275-CD25-18A6B05571EB}"/>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93" name="Google Shape;1173;p7">
            <a:extLst>
              <a:ext uri="{FF2B5EF4-FFF2-40B4-BE49-F238E27FC236}">
                <a16:creationId xmlns:a16="http://schemas.microsoft.com/office/drawing/2014/main" id="{B077C1B3-1356-18BB-299A-C42540DAF081}"/>
              </a:ext>
            </a:extLst>
          </p:cNvPr>
          <p:cNvGrpSpPr/>
          <p:nvPr/>
        </p:nvGrpSpPr>
        <p:grpSpPr>
          <a:xfrm>
            <a:off x="1549997" y="2570613"/>
            <a:ext cx="292948" cy="527980"/>
            <a:chOff x="7225947" y="4946661"/>
            <a:chExt cx="374609" cy="852646"/>
          </a:xfrm>
          <a:solidFill>
            <a:schemeClr val="accent6">
              <a:lumMod val="60000"/>
              <a:lumOff val="40000"/>
            </a:schemeClr>
          </a:solidFill>
        </p:grpSpPr>
        <p:sp>
          <p:nvSpPr>
            <p:cNvPr id="94" name="Google Shape;1174;p7">
              <a:extLst>
                <a:ext uri="{FF2B5EF4-FFF2-40B4-BE49-F238E27FC236}">
                  <a16:creationId xmlns:a16="http://schemas.microsoft.com/office/drawing/2014/main" id="{225DB862-1063-7E45-08DD-C1E3B3B20887}"/>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95" name="Google Shape;1175;p7">
              <a:extLst>
                <a:ext uri="{FF2B5EF4-FFF2-40B4-BE49-F238E27FC236}">
                  <a16:creationId xmlns:a16="http://schemas.microsoft.com/office/drawing/2014/main" id="{DDB9DC56-92C7-0B29-BE2C-DBB0554DFF14}"/>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96" name="Google Shape;1176;p7">
            <a:extLst>
              <a:ext uri="{FF2B5EF4-FFF2-40B4-BE49-F238E27FC236}">
                <a16:creationId xmlns:a16="http://schemas.microsoft.com/office/drawing/2014/main" id="{5B04469E-B2ED-9D61-ECF4-F995D41C7741}"/>
              </a:ext>
            </a:extLst>
          </p:cNvPr>
          <p:cNvGrpSpPr/>
          <p:nvPr/>
        </p:nvGrpSpPr>
        <p:grpSpPr>
          <a:xfrm>
            <a:off x="1073590" y="3029096"/>
            <a:ext cx="292948" cy="527980"/>
            <a:chOff x="7225947" y="4946661"/>
            <a:chExt cx="374609" cy="852646"/>
          </a:xfrm>
          <a:solidFill>
            <a:schemeClr val="accent6">
              <a:lumMod val="60000"/>
              <a:lumOff val="40000"/>
            </a:schemeClr>
          </a:solidFill>
        </p:grpSpPr>
        <p:sp>
          <p:nvSpPr>
            <p:cNvPr id="97" name="Google Shape;1177;p7">
              <a:extLst>
                <a:ext uri="{FF2B5EF4-FFF2-40B4-BE49-F238E27FC236}">
                  <a16:creationId xmlns:a16="http://schemas.microsoft.com/office/drawing/2014/main" id="{963DF150-90B0-165B-9C6C-C6A7B5F887C2}"/>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98" name="Google Shape;1178;p7">
              <a:extLst>
                <a:ext uri="{FF2B5EF4-FFF2-40B4-BE49-F238E27FC236}">
                  <a16:creationId xmlns:a16="http://schemas.microsoft.com/office/drawing/2014/main" id="{9F620E34-6101-70B0-0DC9-7E85CCD69488}"/>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99" name="Google Shape;1179;p7">
            <a:extLst>
              <a:ext uri="{FF2B5EF4-FFF2-40B4-BE49-F238E27FC236}">
                <a16:creationId xmlns:a16="http://schemas.microsoft.com/office/drawing/2014/main" id="{76D0770D-FA00-110C-BD64-78C595C1B352}"/>
              </a:ext>
            </a:extLst>
          </p:cNvPr>
          <p:cNvGrpSpPr/>
          <p:nvPr/>
        </p:nvGrpSpPr>
        <p:grpSpPr>
          <a:xfrm>
            <a:off x="1740115" y="3169370"/>
            <a:ext cx="292948" cy="527980"/>
            <a:chOff x="7225947" y="4946661"/>
            <a:chExt cx="374609" cy="852646"/>
          </a:xfrm>
          <a:solidFill>
            <a:schemeClr val="accent6">
              <a:lumMod val="60000"/>
              <a:lumOff val="40000"/>
            </a:schemeClr>
          </a:solidFill>
        </p:grpSpPr>
        <p:sp>
          <p:nvSpPr>
            <p:cNvPr id="100" name="Google Shape;1180;p7">
              <a:extLst>
                <a:ext uri="{FF2B5EF4-FFF2-40B4-BE49-F238E27FC236}">
                  <a16:creationId xmlns:a16="http://schemas.microsoft.com/office/drawing/2014/main" id="{A88AC6E6-F452-8AA6-088B-8F05881EEC28}"/>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101" name="Google Shape;1181;p7">
              <a:extLst>
                <a:ext uri="{FF2B5EF4-FFF2-40B4-BE49-F238E27FC236}">
                  <a16:creationId xmlns:a16="http://schemas.microsoft.com/office/drawing/2014/main" id="{D83FCA25-E576-01B3-E760-DFB7837E24A4}"/>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102" name="Google Shape;1182;p7">
            <a:extLst>
              <a:ext uri="{FF2B5EF4-FFF2-40B4-BE49-F238E27FC236}">
                <a16:creationId xmlns:a16="http://schemas.microsoft.com/office/drawing/2014/main" id="{65153CA2-4006-8FFA-A1DC-AF1E1C64A3D1}"/>
              </a:ext>
            </a:extLst>
          </p:cNvPr>
          <p:cNvGrpSpPr/>
          <p:nvPr/>
        </p:nvGrpSpPr>
        <p:grpSpPr>
          <a:xfrm>
            <a:off x="1139432" y="3697350"/>
            <a:ext cx="292948" cy="527980"/>
            <a:chOff x="7225947" y="4946661"/>
            <a:chExt cx="374609" cy="852646"/>
          </a:xfrm>
          <a:solidFill>
            <a:schemeClr val="accent6">
              <a:lumMod val="60000"/>
              <a:lumOff val="40000"/>
            </a:schemeClr>
          </a:solidFill>
        </p:grpSpPr>
        <p:sp>
          <p:nvSpPr>
            <p:cNvPr id="103" name="Google Shape;1183;p7">
              <a:extLst>
                <a:ext uri="{FF2B5EF4-FFF2-40B4-BE49-F238E27FC236}">
                  <a16:creationId xmlns:a16="http://schemas.microsoft.com/office/drawing/2014/main" id="{D7C041DD-D62E-80C0-7D42-91C1867FB8D6}"/>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104" name="Google Shape;1184;p7">
              <a:extLst>
                <a:ext uri="{FF2B5EF4-FFF2-40B4-BE49-F238E27FC236}">
                  <a16:creationId xmlns:a16="http://schemas.microsoft.com/office/drawing/2014/main" id="{02CF8EDF-43FB-E0A7-3DFB-CA227303BC53}"/>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105" name="Google Shape;1185;p7">
            <a:extLst>
              <a:ext uri="{FF2B5EF4-FFF2-40B4-BE49-F238E27FC236}">
                <a16:creationId xmlns:a16="http://schemas.microsoft.com/office/drawing/2014/main" id="{3375E46B-C721-53A5-6658-DFF7A622ACCE}"/>
              </a:ext>
            </a:extLst>
          </p:cNvPr>
          <p:cNvGrpSpPr/>
          <p:nvPr/>
        </p:nvGrpSpPr>
        <p:grpSpPr>
          <a:xfrm>
            <a:off x="2246477" y="2206755"/>
            <a:ext cx="292948" cy="527980"/>
            <a:chOff x="7225947" y="4946661"/>
            <a:chExt cx="374609" cy="852646"/>
          </a:xfrm>
          <a:solidFill>
            <a:schemeClr val="accent6">
              <a:lumMod val="60000"/>
              <a:lumOff val="40000"/>
            </a:schemeClr>
          </a:solidFill>
        </p:grpSpPr>
        <p:sp>
          <p:nvSpPr>
            <p:cNvPr id="106" name="Google Shape;1186;p7">
              <a:extLst>
                <a:ext uri="{FF2B5EF4-FFF2-40B4-BE49-F238E27FC236}">
                  <a16:creationId xmlns:a16="http://schemas.microsoft.com/office/drawing/2014/main" id="{E381469F-3A93-1821-13C0-8B857F418A84}"/>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107" name="Google Shape;1187;p7">
              <a:extLst>
                <a:ext uri="{FF2B5EF4-FFF2-40B4-BE49-F238E27FC236}">
                  <a16:creationId xmlns:a16="http://schemas.microsoft.com/office/drawing/2014/main" id="{189E8230-13A3-91BC-F80B-28E2ABDB600A}"/>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108" name="Google Shape;1188;p7">
            <a:extLst>
              <a:ext uri="{FF2B5EF4-FFF2-40B4-BE49-F238E27FC236}">
                <a16:creationId xmlns:a16="http://schemas.microsoft.com/office/drawing/2014/main" id="{D59B7089-0B4E-D870-9B92-87D3F30F4116}"/>
              </a:ext>
            </a:extLst>
          </p:cNvPr>
          <p:cNvGrpSpPr/>
          <p:nvPr/>
        </p:nvGrpSpPr>
        <p:grpSpPr>
          <a:xfrm>
            <a:off x="1160667" y="2207261"/>
            <a:ext cx="273704" cy="536520"/>
            <a:chOff x="6996423" y="4206944"/>
            <a:chExt cx="331735" cy="859415"/>
          </a:xfrm>
          <a:solidFill>
            <a:schemeClr val="accent6">
              <a:lumMod val="60000"/>
              <a:lumOff val="40000"/>
            </a:schemeClr>
          </a:solidFill>
        </p:grpSpPr>
        <p:sp>
          <p:nvSpPr>
            <p:cNvPr id="109" name="Google Shape;1189;p7">
              <a:extLst>
                <a:ext uri="{FF2B5EF4-FFF2-40B4-BE49-F238E27FC236}">
                  <a16:creationId xmlns:a16="http://schemas.microsoft.com/office/drawing/2014/main" id="{909FE57B-C37F-5DED-2E21-9EA686BD9FA8}"/>
                </a:ext>
              </a:extLst>
            </p:cNvPr>
            <p:cNvSpPr/>
            <p:nvPr/>
          </p:nvSpPr>
          <p:spPr>
            <a:xfrm>
              <a:off x="6996423" y="4373554"/>
              <a:ext cx="331735" cy="692805"/>
            </a:xfrm>
            <a:custGeom>
              <a:avLst/>
              <a:gdLst/>
              <a:ahLst/>
              <a:cxnLst/>
              <a:rect l="l" t="t" r="r" b="b"/>
              <a:pathLst>
                <a:path w="108" h="226" extrusionOk="0">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110" name="Google Shape;1190;p7">
              <a:extLst>
                <a:ext uri="{FF2B5EF4-FFF2-40B4-BE49-F238E27FC236}">
                  <a16:creationId xmlns:a16="http://schemas.microsoft.com/office/drawing/2014/main" id="{5F8937E1-A2AE-6C54-3AF9-6AA92B95379D}"/>
                </a:ext>
              </a:extLst>
            </p:cNvPr>
            <p:cNvSpPr/>
            <p:nvPr/>
          </p:nvSpPr>
          <p:spPr>
            <a:xfrm>
              <a:off x="7088947" y="4206944"/>
              <a:ext cx="146686" cy="154795"/>
            </a:xfrm>
            <a:prstGeom prst="ellipse">
              <a:avLst/>
            </a:pr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111" name="Google Shape;1191;p7">
            <a:extLst>
              <a:ext uri="{FF2B5EF4-FFF2-40B4-BE49-F238E27FC236}">
                <a16:creationId xmlns:a16="http://schemas.microsoft.com/office/drawing/2014/main" id="{76D9E301-E2D3-5B6D-7D21-CA2E467980EB}"/>
              </a:ext>
            </a:extLst>
          </p:cNvPr>
          <p:cNvGrpSpPr/>
          <p:nvPr/>
        </p:nvGrpSpPr>
        <p:grpSpPr>
          <a:xfrm>
            <a:off x="1822302" y="2040395"/>
            <a:ext cx="273704" cy="536520"/>
            <a:chOff x="6996423" y="4206944"/>
            <a:chExt cx="331735" cy="859415"/>
          </a:xfrm>
          <a:solidFill>
            <a:schemeClr val="accent6">
              <a:lumMod val="60000"/>
              <a:lumOff val="40000"/>
            </a:schemeClr>
          </a:solidFill>
        </p:grpSpPr>
        <p:sp>
          <p:nvSpPr>
            <p:cNvPr id="112" name="Google Shape;1192;p7">
              <a:extLst>
                <a:ext uri="{FF2B5EF4-FFF2-40B4-BE49-F238E27FC236}">
                  <a16:creationId xmlns:a16="http://schemas.microsoft.com/office/drawing/2014/main" id="{97826020-9297-DC73-FE8E-5E809C827589}"/>
                </a:ext>
              </a:extLst>
            </p:cNvPr>
            <p:cNvSpPr/>
            <p:nvPr/>
          </p:nvSpPr>
          <p:spPr>
            <a:xfrm>
              <a:off x="6996423" y="4373554"/>
              <a:ext cx="331735" cy="692805"/>
            </a:xfrm>
            <a:custGeom>
              <a:avLst/>
              <a:gdLst/>
              <a:ahLst/>
              <a:cxnLst/>
              <a:rect l="l" t="t" r="r" b="b"/>
              <a:pathLst>
                <a:path w="108" h="226" extrusionOk="0">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113" name="Google Shape;1193;p7">
              <a:extLst>
                <a:ext uri="{FF2B5EF4-FFF2-40B4-BE49-F238E27FC236}">
                  <a16:creationId xmlns:a16="http://schemas.microsoft.com/office/drawing/2014/main" id="{EF03389B-86FF-4D5F-525F-AB63D314580A}"/>
                </a:ext>
              </a:extLst>
            </p:cNvPr>
            <p:cNvSpPr/>
            <p:nvPr/>
          </p:nvSpPr>
          <p:spPr>
            <a:xfrm>
              <a:off x="7088947" y="4206944"/>
              <a:ext cx="146686" cy="154795"/>
            </a:xfrm>
            <a:prstGeom prst="ellipse">
              <a:avLst/>
            </a:pr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114" name="Google Shape;1194;p7">
            <a:extLst>
              <a:ext uri="{FF2B5EF4-FFF2-40B4-BE49-F238E27FC236}">
                <a16:creationId xmlns:a16="http://schemas.microsoft.com/office/drawing/2014/main" id="{41CE28D0-BC02-4E12-D514-60173A6CD22E}"/>
              </a:ext>
            </a:extLst>
          </p:cNvPr>
          <p:cNvGrpSpPr/>
          <p:nvPr/>
        </p:nvGrpSpPr>
        <p:grpSpPr>
          <a:xfrm>
            <a:off x="2090744" y="1488061"/>
            <a:ext cx="273704" cy="536520"/>
            <a:chOff x="6996423" y="4206944"/>
            <a:chExt cx="331735" cy="859415"/>
          </a:xfrm>
          <a:solidFill>
            <a:schemeClr val="accent6">
              <a:lumMod val="60000"/>
              <a:lumOff val="40000"/>
            </a:schemeClr>
          </a:solidFill>
        </p:grpSpPr>
        <p:sp>
          <p:nvSpPr>
            <p:cNvPr id="115" name="Google Shape;1195;p7">
              <a:extLst>
                <a:ext uri="{FF2B5EF4-FFF2-40B4-BE49-F238E27FC236}">
                  <a16:creationId xmlns:a16="http://schemas.microsoft.com/office/drawing/2014/main" id="{379229D7-1EF4-43D3-A1F0-C371778BF807}"/>
                </a:ext>
              </a:extLst>
            </p:cNvPr>
            <p:cNvSpPr/>
            <p:nvPr/>
          </p:nvSpPr>
          <p:spPr>
            <a:xfrm>
              <a:off x="6996423" y="4373554"/>
              <a:ext cx="331735" cy="692805"/>
            </a:xfrm>
            <a:custGeom>
              <a:avLst/>
              <a:gdLst/>
              <a:ahLst/>
              <a:cxnLst/>
              <a:rect l="l" t="t" r="r" b="b"/>
              <a:pathLst>
                <a:path w="108" h="226" extrusionOk="0">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116" name="Google Shape;1196;p7">
              <a:extLst>
                <a:ext uri="{FF2B5EF4-FFF2-40B4-BE49-F238E27FC236}">
                  <a16:creationId xmlns:a16="http://schemas.microsoft.com/office/drawing/2014/main" id="{A19F59FD-6B86-0841-EB53-8689CA5FD242}"/>
                </a:ext>
              </a:extLst>
            </p:cNvPr>
            <p:cNvSpPr/>
            <p:nvPr/>
          </p:nvSpPr>
          <p:spPr>
            <a:xfrm>
              <a:off x="7088947" y="4206944"/>
              <a:ext cx="146686" cy="154795"/>
            </a:xfrm>
            <a:prstGeom prst="ellipse">
              <a:avLst/>
            </a:pr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117" name="Google Shape;1197;p7">
            <a:extLst>
              <a:ext uri="{FF2B5EF4-FFF2-40B4-BE49-F238E27FC236}">
                <a16:creationId xmlns:a16="http://schemas.microsoft.com/office/drawing/2014/main" id="{A9434970-E930-5AC4-15EF-AC5A1BDE9D05}"/>
              </a:ext>
            </a:extLst>
          </p:cNvPr>
          <p:cNvGrpSpPr/>
          <p:nvPr/>
        </p:nvGrpSpPr>
        <p:grpSpPr>
          <a:xfrm>
            <a:off x="929410" y="1438664"/>
            <a:ext cx="292948" cy="527980"/>
            <a:chOff x="7225947" y="4946661"/>
            <a:chExt cx="374609" cy="852646"/>
          </a:xfrm>
          <a:solidFill>
            <a:schemeClr val="accent6">
              <a:lumMod val="60000"/>
              <a:lumOff val="40000"/>
            </a:schemeClr>
          </a:solidFill>
        </p:grpSpPr>
        <p:sp>
          <p:nvSpPr>
            <p:cNvPr id="118" name="Google Shape;1198;p7">
              <a:extLst>
                <a:ext uri="{FF2B5EF4-FFF2-40B4-BE49-F238E27FC236}">
                  <a16:creationId xmlns:a16="http://schemas.microsoft.com/office/drawing/2014/main" id="{FA69A4D1-F379-AC54-F232-F07E248E7858}"/>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119" name="Google Shape;1199;p7">
              <a:extLst>
                <a:ext uri="{FF2B5EF4-FFF2-40B4-BE49-F238E27FC236}">
                  <a16:creationId xmlns:a16="http://schemas.microsoft.com/office/drawing/2014/main" id="{B7D2F8B1-5EEF-7591-BE2F-DA1C870E8E7B}"/>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120" name="Google Shape;1200;p7">
            <a:extLst>
              <a:ext uri="{FF2B5EF4-FFF2-40B4-BE49-F238E27FC236}">
                <a16:creationId xmlns:a16="http://schemas.microsoft.com/office/drawing/2014/main" id="{EA7BE7BE-B684-3E89-0543-D0258F4AED46}"/>
              </a:ext>
            </a:extLst>
          </p:cNvPr>
          <p:cNvGrpSpPr/>
          <p:nvPr/>
        </p:nvGrpSpPr>
        <p:grpSpPr>
          <a:xfrm>
            <a:off x="1448316" y="1544337"/>
            <a:ext cx="292948" cy="527980"/>
            <a:chOff x="7225947" y="4946661"/>
            <a:chExt cx="374609" cy="852646"/>
          </a:xfrm>
          <a:solidFill>
            <a:schemeClr val="accent6">
              <a:lumMod val="60000"/>
              <a:lumOff val="40000"/>
            </a:schemeClr>
          </a:solidFill>
        </p:grpSpPr>
        <p:sp>
          <p:nvSpPr>
            <p:cNvPr id="121" name="Google Shape;1201;p7">
              <a:extLst>
                <a:ext uri="{FF2B5EF4-FFF2-40B4-BE49-F238E27FC236}">
                  <a16:creationId xmlns:a16="http://schemas.microsoft.com/office/drawing/2014/main" id="{8C16CCC6-9619-0602-25B2-64CADC1BE73A}"/>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122" name="Google Shape;1202;p7">
              <a:extLst>
                <a:ext uri="{FF2B5EF4-FFF2-40B4-BE49-F238E27FC236}">
                  <a16:creationId xmlns:a16="http://schemas.microsoft.com/office/drawing/2014/main" id="{255EC377-A0FC-C379-521C-DA30F9B748F6}"/>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123" name="Google Shape;1203;p7">
            <a:extLst>
              <a:ext uri="{FF2B5EF4-FFF2-40B4-BE49-F238E27FC236}">
                <a16:creationId xmlns:a16="http://schemas.microsoft.com/office/drawing/2014/main" id="{D5C40203-B92D-548C-8150-9BB9ECA694D2}"/>
              </a:ext>
            </a:extLst>
          </p:cNvPr>
          <p:cNvGrpSpPr/>
          <p:nvPr/>
        </p:nvGrpSpPr>
        <p:grpSpPr>
          <a:xfrm>
            <a:off x="265941" y="3174053"/>
            <a:ext cx="292948" cy="527980"/>
            <a:chOff x="7225947" y="4946661"/>
            <a:chExt cx="374609" cy="852646"/>
          </a:xfrm>
          <a:solidFill>
            <a:schemeClr val="accent6">
              <a:lumMod val="60000"/>
              <a:lumOff val="40000"/>
            </a:schemeClr>
          </a:solidFill>
        </p:grpSpPr>
        <p:sp>
          <p:nvSpPr>
            <p:cNvPr id="124" name="Google Shape;1204;p7">
              <a:extLst>
                <a:ext uri="{FF2B5EF4-FFF2-40B4-BE49-F238E27FC236}">
                  <a16:creationId xmlns:a16="http://schemas.microsoft.com/office/drawing/2014/main" id="{7AA74799-4530-4CAD-2D11-D0876113867C}"/>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125" name="Google Shape;1205;p7">
              <a:extLst>
                <a:ext uri="{FF2B5EF4-FFF2-40B4-BE49-F238E27FC236}">
                  <a16:creationId xmlns:a16="http://schemas.microsoft.com/office/drawing/2014/main" id="{C3A42DDB-96D7-6A50-7E27-61166471C995}"/>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126" name="Google Shape;1206;p7">
            <a:extLst>
              <a:ext uri="{FF2B5EF4-FFF2-40B4-BE49-F238E27FC236}">
                <a16:creationId xmlns:a16="http://schemas.microsoft.com/office/drawing/2014/main" id="{87B586E7-0EB1-9226-B623-73170B70B783}"/>
              </a:ext>
            </a:extLst>
          </p:cNvPr>
          <p:cNvGrpSpPr/>
          <p:nvPr/>
        </p:nvGrpSpPr>
        <p:grpSpPr>
          <a:xfrm>
            <a:off x="259738" y="2360661"/>
            <a:ext cx="273704" cy="536520"/>
            <a:chOff x="6996423" y="4206944"/>
            <a:chExt cx="331735" cy="859415"/>
          </a:xfrm>
          <a:solidFill>
            <a:schemeClr val="accent6">
              <a:lumMod val="60000"/>
              <a:lumOff val="40000"/>
            </a:schemeClr>
          </a:solidFill>
        </p:grpSpPr>
        <p:sp>
          <p:nvSpPr>
            <p:cNvPr id="127" name="Google Shape;1207;p7">
              <a:extLst>
                <a:ext uri="{FF2B5EF4-FFF2-40B4-BE49-F238E27FC236}">
                  <a16:creationId xmlns:a16="http://schemas.microsoft.com/office/drawing/2014/main" id="{22E78321-4301-A298-52B7-02B0FCAF65A6}"/>
                </a:ext>
              </a:extLst>
            </p:cNvPr>
            <p:cNvSpPr/>
            <p:nvPr/>
          </p:nvSpPr>
          <p:spPr>
            <a:xfrm>
              <a:off x="6996423" y="4373554"/>
              <a:ext cx="331735" cy="692805"/>
            </a:xfrm>
            <a:custGeom>
              <a:avLst/>
              <a:gdLst/>
              <a:ahLst/>
              <a:cxnLst/>
              <a:rect l="l" t="t" r="r" b="b"/>
              <a:pathLst>
                <a:path w="108" h="226" extrusionOk="0">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128" name="Google Shape;1208;p7">
              <a:extLst>
                <a:ext uri="{FF2B5EF4-FFF2-40B4-BE49-F238E27FC236}">
                  <a16:creationId xmlns:a16="http://schemas.microsoft.com/office/drawing/2014/main" id="{6F3E389E-FC2C-AFA5-F6DD-362D56E14919}"/>
                </a:ext>
              </a:extLst>
            </p:cNvPr>
            <p:cNvSpPr/>
            <p:nvPr/>
          </p:nvSpPr>
          <p:spPr>
            <a:xfrm>
              <a:off x="7088947" y="4206944"/>
              <a:ext cx="146686" cy="154795"/>
            </a:xfrm>
            <a:prstGeom prst="ellipse">
              <a:avLst/>
            </a:pr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129" name="Google Shape;1209;p7">
            <a:extLst>
              <a:ext uri="{FF2B5EF4-FFF2-40B4-BE49-F238E27FC236}">
                <a16:creationId xmlns:a16="http://schemas.microsoft.com/office/drawing/2014/main" id="{441C1826-3245-AFDF-32E6-256C42299267}"/>
              </a:ext>
            </a:extLst>
          </p:cNvPr>
          <p:cNvGrpSpPr/>
          <p:nvPr/>
        </p:nvGrpSpPr>
        <p:grpSpPr>
          <a:xfrm>
            <a:off x="681370" y="1956201"/>
            <a:ext cx="292948" cy="527980"/>
            <a:chOff x="7225947" y="4946661"/>
            <a:chExt cx="374609" cy="852646"/>
          </a:xfrm>
          <a:solidFill>
            <a:schemeClr val="accent6">
              <a:lumMod val="60000"/>
              <a:lumOff val="40000"/>
            </a:schemeClr>
          </a:solidFill>
        </p:grpSpPr>
        <p:sp>
          <p:nvSpPr>
            <p:cNvPr id="130" name="Google Shape;1210;p7">
              <a:extLst>
                <a:ext uri="{FF2B5EF4-FFF2-40B4-BE49-F238E27FC236}">
                  <a16:creationId xmlns:a16="http://schemas.microsoft.com/office/drawing/2014/main" id="{BB97AF0D-D8A1-7E3B-7BD4-38B8D810BBC3}"/>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131" name="Google Shape;1211;p7">
              <a:extLst>
                <a:ext uri="{FF2B5EF4-FFF2-40B4-BE49-F238E27FC236}">
                  <a16:creationId xmlns:a16="http://schemas.microsoft.com/office/drawing/2014/main" id="{304963DC-6CDD-66FC-D846-8946339E49CF}"/>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132" name="Google Shape;1212;p7">
            <a:extLst>
              <a:ext uri="{FF2B5EF4-FFF2-40B4-BE49-F238E27FC236}">
                <a16:creationId xmlns:a16="http://schemas.microsoft.com/office/drawing/2014/main" id="{7F92A01E-22C3-E213-5EA7-F54C6ED1FB33}"/>
              </a:ext>
            </a:extLst>
          </p:cNvPr>
          <p:cNvGrpSpPr/>
          <p:nvPr/>
        </p:nvGrpSpPr>
        <p:grpSpPr>
          <a:xfrm>
            <a:off x="8641885" y="1382935"/>
            <a:ext cx="273704" cy="536520"/>
            <a:chOff x="6996423" y="4206944"/>
            <a:chExt cx="331735" cy="859415"/>
          </a:xfrm>
          <a:solidFill>
            <a:schemeClr val="accent6">
              <a:lumMod val="60000"/>
              <a:lumOff val="40000"/>
            </a:schemeClr>
          </a:solidFill>
        </p:grpSpPr>
        <p:sp>
          <p:nvSpPr>
            <p:cNvPr id="133" name="Google Shape;1213;p7">
              <a:extLst>
                <a:ext uri="{FF2B5EF4-FFF2-40B4-BE49-F238E27FC236}">
                  <a16:creationId xmlns:a16="http://schemas.microsoft.com/office/drawing/2014/main" id="{D2B4D735-BE10-0A9A-A234-E8EE1E550382}"/>
                </a:ext>
              </a:extLst>
            </p:cNvPr>
            <p:cNvSpPr/>
            <p:nvPr/>
          </p:nvSpPr>
          <p:spPr>
            <a:xfrm>
              <a:off x="6996423" y="4373554"/>
              <a:ext cx="331735" cy="692805"/>
            </a:xfrm>
            <a:custGeom>
              <a:avLst/>
              <a:gdLst/>
              <a:ahLst/>
              <a:cxnLst/>
              <a:rect l="l" t="t" r="r" b="b"/>
              <a:pathLst>
                <a:path w="108" h="226" extrusionOk="0">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134" name="Google Shape;1214;p7">
              <a:extLst>
                <a:ext uri="{FF2B5EF4-FFF2-40B4-BE49-F238E27FC236}">
                  <a16:creationId xmlns:a16="http://schemas.microsoft.com/office/drawing/2014/main" id="{F613C991-F677-E63A-0746-B2B2245B91C5}"/>
                </a:ext>
              </a:extLst>
            </p:cNvPr>
            <p:cNvSpPr/>
            <p:nvPr/>
          </p:nvSpPr>
          <p:spPr>
            <a:xfrm>
              <a:off x="7088947" y="4206944"/>
              <a:ext cx="146686" cy="154795"/>
            </a:xfrm>
            <a:prstGeom prst="ellipse">
              <a:avLst/>
            </a:pr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135" name="Google Shape;1215;p7">
            <a:extLst>
              <a:ext uri="{FF2B5EF4-FFF2-40B4-BE49-F238E27FC236}">
                <a16:creationId xmlns:a16="http://schemas.microsoft.com/office/drawing/2014/main" id="{7454B290-E4CD-FAF4-A209-ADE91348EC2F}"/>
              </a:ext>
            </a:extLst>
          </p:cNvPr>
          <p:cNvGrpSpPr/>
          <p:nvPr/>
        </p:nvGrpSpPr>
        <p:grpSpPr>
          <a:xfrm>
            <a:off x="8339943" y="1982904"/>
            <a:ext cx="292948" cy="527980"/>
            <a:chOff x="7225947" y="4946661"/>
            <a:chExt cx="374609" cy="852646"/>
          </a:xfrm>
          <a:solidFill>
            <a:schemeClr val="accent6">
              <a:lumMod val="60000"/>
              <a:lumOff val="40000"/>
            </a:schemeClr>
          </a:solidFill>
        </p:grpSpPr>
        <p:sp>
          <p:nvSpPr>
            <p:cNvPr id="136" name="Google Shape;1216;p7">
              <a:extLst>
                <a:ext uri="{FF2B5EF4-FFF2-40B4-BE49-F238E27FC236}">
                  <a16:creationId xmlns:a16="http://schemas.microsoft.com/office/drawing/2014/main" id="{3BE20BDB-7FED-9D66-0323-1B731E22011A}"/>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137" name="Google Shape;1217;p7">
              <a:extLst>
                <a:ext uri="{FF2B5EF4-FFF2-40B4-BE49-F238E27FC236}">
                  <a16:creationId xmlns:a16="http://schemas.microsoft.com/office/drawing/2014/main" id="{F8DF5DBE-9845-8FCE-F3F7-275ECD75C13E}"/>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138" name="Google Shape;1218;p7">
            <a:extLst>
              <a:ext uri="{FF2B5EF4-FFF2-40B4-BE49-F238E27FC236}">
                <a16:creationId xmlns:a16="http://schemas.microsoft.com/office/drawing/2014/main" id="{1BBE990B-8D53-2DE7-D3D2-34C1AC54020F}"/>
              </a:ext>
            </a:extLst>
          </p:cNvPr>
          <p:cNvGrpSpPr/>
          <p:nvPr/>
        </p:nvGrpSpPr>
        <p:grpSpPr>
          <a:xfrm>
            <a:off x="8654625" y="2408428"/>
            <a:ext cx="273704" cy="536520"/>
            <a:chOff x="6996423" y="4206944"/>
            <a:chExt cx="331735" cy="859415"/>
          </a:xfrm>
          <a:solidFill>
            <a:schemeClr val="accent6">
              <a:lumMod val="60000"/>
              <a:lumOff val="40000"/>
            </a:schemeClr>
          </a:solidFill>
        </p:grpSpPr>
        <p:sp>
          <p:nvSpPr>
            <p:cNvPr id="139" name="Google Shape;1219;p7">
              <a:extLst>
                <a:ext uri="{FF2B5EF4-FFF2-40B4-BE49-F238E27FC236}">
                  <a16:creationId xmlns:a16="http://schemas.microsoft.com/office/drawing/2014/main" id="{9E55A6A1-8592-0BCD-8DCC-7B526301DECA}"/>
                </a:ext>
              </a:extLst>
            </p:cNvPr>
            <p:cNvSpPr/>
            <p:nvPr/>
          </p:nvSpPr>
          <p:spPr>
            <a:xfrm>
              <a:off x="6996423" y="4373554"/>
              <a:ext cx="331735" cy="692805"/>
            </a:xfrm>
            <a:custGeom>
              <a:avLst/>
              <a:gdLst/>
              <a:ahLst/>
              <a:cxnLst/>
              <a:rect l="l" t="t" r="r" b="b"/>
              <a:pathLst>
                <a:path w="108" h="226" extrusionOk="0">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140" name="Google Shape;1220;p7">
              <a:extLst>
                <a:ext uri="{FF2B5EF4-FFF2-40B4-BE49-F238E27FC236}">
                  <a16:creationId xmlns:a16="http://schemas.microsoft.com/office/drawing/2014/main" id="{F000922E-E1BB-C539-ED08-FFFBBA2C1F39}"/>
                </a:ext>
              </a:extLst>
            </p:cNvPr>
            <p:cNvSpPr/>
            <p:nvPr/>
          </p:nvSpPr>
          <p:spPr>
            <a:xfrm>
              <a:off x="7088947" y="4206944"/>
              <a:ext cx="146686" cy="154795"/>
            </a:xfrm>
            <a:prstGeom prst="ellipse">
              <a:avLst/>
            </a:pr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141" name="Google Shape;1221;p7">
            <a:extLst>
              <a:ext uri="{FF2B5EF4-FFF2-40B4-BE49-F238E27FC236}">
                <a16:creationId xmlns:a16="http://schemas.microsoft.com/office/drawing/2014/main" id="{83F55877-A08C-2AD3-A1F0-6AB207F94259}"/>
              </a:ext>
            </a:extLst>
          </p:cNvPr>
          <p:cNvGrpSpPr/>
          <p:nvPr/>
        </p:nvGrpSpPr>
        <p:grpSpPr>
          <a:xfrm>
            <a:off x="8292007" y="2853023"/>
            <a:ext cx="273704" cy="536520"/>
            <a:chOff x="6996423" y="4206944"/>
            <a:chExt cx="331735" cy="859415"/>
          </a:xfrm>
          <a:solidFill>
            <a:schemeClr val="accent6">
              <a:lumMod val="60000"/>
              <a:lumOff val="40000"/>
            </a:schemeClr>
          </a:solidFill>
        </p:grpSpPr>
        <p:sp>
          <p:nvSpPr>
            <p:cNvPr id="142" name="Google Shape;1222;p7">
              <a:extLst>
                <a:ext uri="{FF2B5EF4-FFF2-40B4-BE49-F238E27FC236}">
                  <a16:creationId xmlns:a16="http://schemas.microsoft.com/office/drawing/2014/main" id="{9A34AD58-ADBC-C8D5-34B2-95A41223129A}"/>
                </a:ext>
              </a:extLst>
            </p:cNvPr>
            <p:cNvSpPr/>
            <p:nvPr/>
          </p:nvSpPr>
          <p:spPr>
            <a:xfrm>
              <a:off x="6996423" y="4373554"/>
              <a:ext cx="331735" cy="692805"/>
            </a:xfrm>
            <a:custGeom>
              <a:avLst/>
              <a:gdLst/>
              <a:ahLst/>
              <a:cxnLst/>
              <a:rect l="l" t="t" r="r" b="b"/>
              <a:pathLst>
                <a:path w="108" h="226" extrusionOk="0">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143" name="Google Shape;1223;p7">
              <a:extLst>
                <a:ext uri="{FF2B5EF4-FFF2-40B4-BE49-F238E27FC236}">
                  <a16:creationId xmlns:a16="http://schemas.microsoft.com/office/drawing/2014/main" id="{D8C02349-F0E3-ECA0-CA06-94D3A66AC273}"/>
                </a:ext>
              </a:extLst>
            </p:cNvPr>
            <p:cNvSpPr/>
            <p:nvPr/>
          </p:nvSpPr>
          <p:spPr>
            <a:xfrm>
              <a:off x="7088947" y="4206944"/>
              <a:ext cx="146686" cy="154795"/>
            </a:xfrm>
            <a:prstGeom prst="ellipse">
              <a:avLst/>
            </a:pr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sp>
        <p:nvSpPr>
          <p:cNvPr id="144" name="Google Shape;1224;p7">
            <a:extLst>
              <a:ext uri="{FF2B5EF4-FFF2-40B4-BE49-F238E27FC236}">
                <a16:creationId xmlns:a16="http://schemas.microsoft.com/office/drawing/2014/main" id="{3EECCA03-4E17-BBC4-0734-B18C7F3567A3}"/>
              </a:ext>
            </a:extLst>
          </p:cNvPr>
          <p:cNvSpPr/>
          <p:nvPr/>
        </p:nvSpPr>
        <p:spPr>
          <a:xfrm>
            <a:off x="7783361" y="2567343"/>
            <a:ext cx="273704" cy="432508"/>
          </a:xfrm>
          <a:custGeom>
            <a:avLst/>
            <a:gdLst/>
            <a:ahLst/>
            <a:cxnLst/>
            <a:rect l="l" t="t" r="r" b="b"/>
            <a:pathLst>
              <a:path w="108" h="226" extrusionOk="0">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solidFill>
            <a:schemeClr val="accent6">
              <a:lumMod val="60000"/>
              <a:lumOff val="40000"/>
            </a:schemeClr>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nvGrpSpPr>
          <p:cNvPr id="145" name="Google Shape;1225;p7">
            <a:extLst>
              <a:ext uri="{FF2B5EF4-FFF2-40B4-BE49-F238E27FC236}">
                <a16:creationId xmlns:a16="http://schemas.microsoft.com/office/drawing/2014/main" id="{9288D6AD-B9AB-86DE-E2E4-2AEB88C7D9BF}"/>
              </a:ext>
            </a:extLst>
          </p:cNvPr>
          <p:cNvGrpSpPr/>
          <p:nvPr/>
        </p:nvGrpSpPr>
        <p:grpSpPr>
          <a:xfrm>
            <a:off x="7613040" y="1855226"/>
            <a:ext cx="292948" cy="527980"/>
            <a:chOff x="7225947" y="4946661"/>
            <a:chExt cx="374609" cy="852646"/>
          </a:xfrm>
          <a:solidFill>
            <a:schemeClr val="accent6">
              <a:lumMod val="60000"/>
              <a:lumOff val="40000"/>
            </a:schemeClr>
          </a:solidFill>
        </p:grpSpPr>
        <p:sp>
          <p:nvSpPr>
            <p:cNvPr id="146" name="Google Shape;1226;p7">
              <a:extLst>
                <a:ext uri="{FF2B5EF4-FFF2-40B4-BE49-F238E27FC236}">
                  <a16:creationId xmlns:a16="http://schemas.microsoft.com/office/drawing/2014/main" id="{0DC2BACF-F883-E74D-3B12-3E73AAA0C591}"/>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147" name="Google Shape;1227;p7">
              <a:extLst>
                <a:ext uri="{FF2B5EF4-FFF2-40B4-BE49-F238E27FC236}">
                  <a16:creationId xmlns:a16="http://schemas.microsoft.com/office/drawing/2014/main" id="{27C3C613-6FBD-06E3-DAA4-BCD24D8DB766}"/>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148" name="Google Shape;1228;p7">
            <a:extLst>
              <a:ext uri="{FF2B5EF4-FFF2-40B4-BE49-F238E27FC236}">
                <a16:creationId xmlns:a16="http://schemas.microsoft.com/office/drawing/2014/main" id="{AF9A9F34-767E-CD74-54E1-CD1F1BA0DFF6}"/>
              </a:ext>
            </a:extLst>
          </p:cNvPr>
          <p:cNvGrpSpPr/>
          <p:nvPr/>
        </p:nvGrpSpPr>
        <p:grpSpPr>
          <a:xfrm>
            <a:off x="7155493" y="1473958"/>
            <a:ext cx="273704" cy="536520"/>
            <a:chOff x="6996423" y="4206944"/>
            <a:chExt cx="331735" cy="859415"/>
          </a:xfrm>
          <a:solidFill>
            <a:schemeClr val="accent6">
              <a:lumMod val="60000"/>
              <a:lumOff val="40000"/>
            </a:schemeClr>
          </a:solidFill>
        </p:grpSpPr>
        <p:sp>
          <p:nvSpPr>
            <p:cNvPr id="149" name="Google Shape;1229;p7">
              <a:extLst>
                <a:ext uri="{FF2B5EF4-FFF2-40B4-BE49-F238E27FC236}">
                  <a16:creationId xmlns:a16="http://schemas.microsoft.com/office/drawing/2014/main" id="{5DD64142-F0CD-DBC1-59B0-F1D94AEED990}"/>
                </a:ext>
              </a:extLst>
            </p:cNvPr>
            <p:cNvSpPr/>
            <p:nvPr/>
          </p:nvSpPr>
          <p:spPr>
            <a:xfrm>
              <a:off x="6996423" y="4373554"/>
              <a:ext cx="331735" cy="692805"/>
            </a:xfrm>
            <a:custGeom>
              <a:avLst/>
              <a:gdLst/>
              <a:ahLst/>
              <a:cxnLst/>
              <a:rect l="l" t="t" r="r" b="b"/>
              <a:pathLst>
                <a:path w="108" h="226" extrusionOk="0">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150" name="Google Shape;1230;p7">
              <a:extLst>
                <a:ext uri="{FF2B5EF4-FFF2-40B4-BE49-F238E27FC236}">
                  <a16:creationId xmlns:a16="http://schemas.microsoft.com/office/drawing/2014/main" id="{0163970E-F012-CE80-B6F1-A3E9A9134B28}"/>
                </a:ext>
              </a:extLst>
            </p:cNvPr>
            <p:cNvSpPr/>
            <p:nvPr/>
          </p:nvSpPr>
          <p:spPr>
            <a:xfrm>
              <a:off x="7088947" y="4206944"/>
              <a:ext cx="146686" cy="154795"/>
            </a:xfrm>
            <a:prstGeom prst="ellipse">
              <a:avLst/>
            </a:pr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151" name="Google Shape;1231;p7">
            <a:extLst>
              <a:ext uri="{FF2B5EF4-FFF2-40B4-BE49-F238E27FC236}">
                <a16:creationId xmlns:a16="http://schemas.microsoft.com/office/drawing/2014/main" id="{17770C3E-00B8-6480-9402-5980FAB351F6}"/>
              </a:ext>
            </a:extLst>
          </p:cNvPr>
          <p:cNvGrpSpPr/>
          <p:nvPr/>
        </p:nvGrpSpPr>
        <p:grpSpPr>
          <a:xfrm>
            <a:off x="8612028" y="3392837"/>
            <a:ext cx="292948" cy="527980"/>
            <a:chOff x="7225947" y="4946661"/>
            <a:chExt cx="374609" cy="852646"/>
          </a:xfrm>
          <a:solidFill>
            <a:schemeClr val="accent6">
              <a:lumMod val="60000"/>
              <a:lumOff val="40000"/>
            </a:schemeClr>
          </a:solidFill>
        </p:grpSpPr>
        <p:sp>
          <p:nvSpPr>
            <p:cNvPr id="152" name="Google Shape;1232;p7">
              <a:extLst>
                <a:ext uri="{FF2B5EF4-FFF2-40B4-BE49-F238E27FC236}">
                  <a16:creationId xmlns:a16="http://schemas.microsoft.com/office/drawing/2014/main" id="{7E50F6EE-2683-1353-63CA-A446CAF65F94}"/>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153" name="Google Shape;1233;p7">
              <a:extLst>
                <a:ext uri="{FF2B5EF4-FFF2-40B4-BE49-F238E27FC236}">
                  <a16:creationId xmlns:a16="http://schemas.microsoft.com/office/drawing/2014/main" id="{C2496F0D-1CF9-E468-4ADF-37F3BD8DCE7E}"/>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grpSp>
        <p:nvGrpSpPr>
          <p:cNvPr id="154" name="Google Shape;1234;p7">
            <a:extLst>
              <a:ext uri="{FF2B5EF4-FFF2-40B4-BE49-F238E27FC236}">
                <a16:creationId xmlns:a16="http://schemas.microsoft.com/office/drawing/2014/main" id="{C8349124-9C0F-9293-2321-20DA68DFA931}"/>
              </a:ext>
            </a:extLst>
          </p:cNvPr>
          <p:cNvGrpSpPr/>
          <p:nvPr/>
        </p:nvGrpSpPr>
        <p:grpSpPr>
          <a:xfrm>
            <a:off x="8163543" y="3682089"/>
            <a:ext cx="292948" cy="527980"/>
            <a:chOff x="7225947" y="4946661"/>
            <a:chExt cx="374609" cy="852646"/>
          </a:xfrm>
          <a:solidFill>
            <a:schemeClr val="accent6">
              <a:lumMod val="60000"/>
              <a:lumOff val="40000"/>
            </a:schemeClr>
          </a:solidFill>
        </p:grpSpPr>
        <p:sp>
          <p:nvSpPr>
            <p:cNvPr id="155" name="Google Shape;1235;p7">
              <a:extLst>
                <a:ext uri="{FF2B5EF4-FFF2-40B4-BE49-F238E27FC236}">
                  <a16:creationId xmlns:a16="http://schemas.microsoft.com/office/drawing/2014/main" id="{D5B83042-0E5A-918A-383C-92BA6D70B19F}"/>
                </a:ext>
              </a:extLst>
            </p:cNvPr>
            <p:cNvSpPr/>
            <p:nvPr/>
          </p:nvSpPr>
          <p:spPr>
            <a:xfrm flipH="1">
              <a:off x="7225947" y="5108760"/>
              <a:ext cx="374609" cy="690547"/>
            </a:xfrm>
            <a:custGeom>
              <a:avLst/>
              <a:gdLst/>
              <a:ahLst/>
              <a:cxnLst/>
              <a:rect l="l" t="t" r="r" b="b"/>
              <a:pathLst>
                <a:path w="122" h="225" extrusionOk="0">
                  <a:moveTo>
                    <a:pt x="105" y="124"/>
                  </a:moveTo>
                  <a:cubicBezTo>
                    <a:pt x="99" y="124"/>
                    <a:pt x="93" y="124"/>
                    <a:pt x="87" y="124"/>
                  </a:cubicBezTo>
                  <a:cubicBezTo>
                    <a:pt x="87" y="135"/>
                    <a:pt x="87" y="147"/>
                    <a:pt x="87" y="158"/>
                  </a:cubicBezTo>
                  <a:cubicBezTo>
                    <a:pt x="87" y="176"/>
                    <a:pt x="87" y="194"/>
                    <a:pt x="87" y="212"/>
                  </a:cubicBezTo>
                  <a:cubicBezTo>
                    <a:pt x="87" y="218"/>
                    <a:pt x="83" y="223"/>
                    <a:pt x="78" y="224"/>
                  </a:cubicBezTo>
                  <a:cubicBezTo>
                    <a:pt x="71" y="225"/>
                    <a:pt x="65" y="220"/>
                    <a:pt x="65" y="213"/>
                  </a:cubicBezTo>
                  <a:cubicBezTo>
                    <a:pt x="65" y="194"/>
                    <a:pt x="65" y="175"/>
                    <a:pt x="65" y="155"/>
                  </a:cubicBezTo>
                  <a:cubicBezTo>
                    <a:pt x="65" y="146"/>
                    <a:pt x="65" y="134"/>
                    <a:pt x="65" y="124"/>
                  </a:cubicBezTo>
                  <a:cubicBezTo>
                    <a:pt x="62" y="124"/>
                    <a:pt x="60" y="124"/>
                    <a:pt x="57" y="124"/>
                  </a:cubicBezTo>
                  <a:cubicBezTo>
                    <a:pt x="57" y="132"/>
                    <a:pt x="57" y="141"/>
                    <a:pt x="57" y="149"/>
                  </a:cubicBezTo>
                  <a:cubicBezTo>
                    <a:pt x="57" y="170"/>
                    <a:pt x="57" y="191"/>
                    <a:pt x="57" y="212"/>
                  </a:cubicBezTo>
                  <a:cubicBezTo>
                    <a:pt x="57" y="219"/>
                    <a:pt x="53" y="224"/>
                    <a:pt x="47" y="224"/>
                  </a:cubicBezTo>
                  <a:cubicBezTo>
                    <a:pt x="40" y="224"/>
                    <a:pt x="36" y="219"/>
                    <a:pt x="36" y="212"/>
                  </a:cubicBezTo>
                  <a:cubicBezTo>
                    <a:pt x="36" y="185"/>
                    <a:pt x="36" y="156"/>
                    <a:pt x="36" y="130"/>
                  </a:cubicBezTo>
                  <a:cubicBezTo>
                    <a:pt x="36" y="128"/>
                    <a:pt x="36" y="126"/>
                    <a:pt x="36" y="124"/>
                  </a:cubicBezTo>
                  <a:cubicBezTo>
                    <a:pt x="30" y="124"/>
                    <a:pt x="24" y="124"/>
                    <a:pt x="17" y="124"/>
                  </a:cubicBezTo>
                  <a:cubicBezTo>
                    <a:pt x="24" y="91"/>
                    <a:pt x="30" y="61"/>
                    <a:pt x="36" y="29"/>
                  </a:cubicBezTo>
                  <a:cubicBezTo>
                    <a:pt x="36" y="28"/>
                    <a:pt x="35" y="28"/>
                    <a:pt x="34" y="28"/>
                  </a:cubicBezTo>
                  <a:cubicBezTo>
                    <a:pt x="34" y="29"/>
                    <a:pt x="33" y="31"/>
                    <a:pt x="33" y="32"/>
                  </a:cubicBezTo>
                  <a:cubicBezTo>
                    <a:pt x="29" y="50"/>
                    <a:pt x="25" y="68"/>
                    <a:pt x="22" y="86"/>
                  </a:cubicBezTo>
                  <a:cubicBezTo>
                    <a:pt x="21" y="89"/>
                    <a:pt x="21" y="93"/>
                    <a:pt x="20" y="96"/>
                  </a:cubicBezTo>
                  <a:cubicBezTo>
                    <a:pt x="19" y="102"/>
                    <a:pt x="14" y="105"/>
                    <a:pt x="9" y="104"/>
                  </a:cubicBezTo>
                  <a:cubicBezTo>
                    <a:pt x="3" y="103"/>
                    <a:pt x="0" y="98"/>
                    <a:pt x="1" y="93"/>
                  </a:cubicBezTo>
                  <a:cubicBezTo>
                    <a:pt x="6" y="68"/>
                    <a:pt x="10" y="44"/>
                    <a:pt x="15" y="20"/>
                  </a:cubicBezTo>
                  <a:cubicBezTo>
                    <a:pt x="18" y="8"/>
                    <a:pt x="28" y="0"/>
                    <a:pt x="41" y="0"/>
                  </a:cubicBezTo>
                  <a:cubicBezTo>
                    <a:pt x="55" y="0"/>
                    <a:pt x="68" y="0"/>
                    <a:pt x="82" y="0"/>
                  </a:cubicBezTo>
                  <a:cubicBezTo>
                    <a:pt x="94" y="0"/>
                    <a:pt x="105" y="8"/>
                    <a:pt x="107" y="20"/>
                  </a:cubicBezTo>
                  <a:cubicBezTo>
                    <a:pt x="112" y="44"/>
                    <a:pt x="117" y="69"/>
                    <a:pt x="121" y="93"/>
                  </a:cubicBezTo>
                  <a:cubicBezTo>
                    <a:pt x="122" y="98"/>
                    <a:pt x="119" y="103"/>
                    <a:pt x="114" y="104"/>
                  </a:cubicBezTo>
                  <a:cubicBezTo>
                    <a:pt x="109" y="105"/>
                    <a:pt x="104" y="102"/>
                    <a:pt x="103" y="96"/>
                  </a:cubicBezTo>
                  <a:cubicBezTo>
                    <a:pt x="99" y="78"/>
                    <a:pt x="95" y="60"/>
                    <a:pt x="92" y="42"/>
                  </a:cubicBezTo>
                  <a:cubicBezTo>
                    <a:pt x="91" y="38"/>
                    <a:pt x="91" y="35"/>
                    <a:pt x="90" y="31"/>
                  </a:cubicBezTo>
                  <a:cubicBezTo>
                    <a:pt x="90" y="30"/>
                    <a:pt x="89" y="29"/>
                    <a:pt x="88" y="28"/>
                  </a:cubicBezTo>
                  <a:cubicBezTo>
                    <a:pt x="88" y="28"/>
                    <a:pt x="87" y="28"/>
                    <a:pt x="86" y="29"/>
                  </a:cubicBezTo>
                  <a:cubicBezTo>
                    <a:pt x="92" y="61"/>
                    <a:pt x="99" y="91"/>
                    <a:pt x="105" y="124"/>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156" name="Google Shape;1236;p7">
              <a:extLst>
                <a:ext uri="{FF2B5EF4-FFF2-40B4-BE49-F238E27FC236}">
                  <a16:creationId xmlns:a16="http://schemas.microsoft.com/office/drawing/2014/main" id="{49D6BCDB-D487-E262-541B-DFCFAB4AE59C}"/>
                </a:ext>
              </a:extLst>
            </p:cNvPr>
            <p:cNvSpPr/>
            <p:nvPr/>
          </p:nvSpPr>
          <p:spPr>
            <a:xfrm flipH="1">
              <a:off x="7341037" y="4946661"/>
              <a:ext cx="142172" cy="154794"/>
            </a:xfrm>
            <a:custGeom>
              <a:avLst/>
              <a:gdLst/>
              <a:ahLst/>
              <a:cxnLst/>
              <a:rect l="l" t="t" r="r" b="b"/>
              <a:pathLst>
                <a:path w="46" h="46" extrusionOk="0">
                  <a:moveTo>
                    <a:pt x="23" y="46"/>
                  </a:moveTo>
                  <a:cubicBezTo>
                    <a:pt x="10" y="46"/>
                    <a:pt x="0" y="36"/>
                    <a:pt x="0" y="23"/>
                  </a:cubicBezTo>
                  <a:cubicBezTo>
                    <a:pt x="0" y="10"/>
                    <a:pt x="10" y="0"/>
                    <a:pt x="23" y="0"/>
                  </a:cubicBezTo>
                  <a:cubicBezTo>
                    <a:pt x="36" y="0"/>
                    <a:pt x="46" y="10"/>
                    <a:pt x="46" y="23"/>
                  </a:cubicBezTo>
                  <a:cubicBezTo>
                    <a:pt x="46" y="35"/>
                    <a:pt x="36" y="46"/>
                    <a:pt x="23" y="46"/>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sp>
        <p:nvSpPr>
          <p:cNvPr id="157" name="Google Shape;1237;p7">
            <a:extLst>
              <a:ext uri="{FF2B5EF4-FFF2-40B4-BE49-F238E27FC236}">
                <a16:creationId xmlns:a16="http://schemas.microsoft.com/office/drawing/2014/main" id="{2965DD52-A7D8-81A8-7123-9794DDC427D2}"/>
              </a:ext>
            </a:extLst>
          </p:cNvPr>
          <p:cNvSpPr/>
          <p:nvPr/>
        </p:nvSpPr>
        <p:spPr>
          <a:xfrm>
            <a:off x="7859624" y="2444744"/>
            <a:ext cx="121026" cy="96636"/>
          </a:xfrm>
          <a:prstGeom prst="ellipse">
            <a:avLst/>
          </a:prstGeom>
          <a:solidFill>
            <a:schemeClr val="accent6">
              <a:lumMod val="60000"/>
              <a:lumOff val="40000"/>
            </a:schemeClr>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nvGrpSpPr>
          <p:cNvPr id="158" name="Google Shape;1096;p7">
            <a:extLst>
              <a:ext uri="{FF2B5EF4-FFF2-40B4-BE49-F238E27FC236}">
                <a16:creationId xmlns:a16="http://schemas.microsoft.com/office/drawing/2014/main" id="{72DD97A7-990F-8B3D-C378-E631D5F1ABEE}"/>
              </a:ext>
            </a:extLst>
          </p:cNvPr>
          <p:cNvGrpSpPr/>
          <p:nvPr/>
        </p:nvGrpSpPr>
        <p:grpSpPr>
          <a:xfrm>
            <a:off x="4401048" y="3895011"/>
            <a:ext cx="273704" cy="536526"/>
            <a:chOff x="7032719" y="4485753"/>
            <a:chExt cx="331735" cy="859427"/>
          </a:xfrm>
          <a:solidFill>
            <a:schemeClr val="accent6">
              <a:lumMod val="60000"/>
              <a:lumOff val="40000"/>
            </a:schemeClr>
          </a:solidFill>
        </p:grpSpPr>
        <p:sp>
          <p:nvSpPr>
            <p:cNvPr id="159" name="Google Shape;1097;p7">
              <a:extLst>
                <a:ext uri="{FF2B5EF4-FFF2-40B4-BE49-F238E27FC236}">
                  <a16:creationId xmlns:a16="http://schemas.microsoft.com/office/drawing/2014/main" id="{CEA14939-2041-0542-A773-046F8331D2EC}"/>
                </a:ext>
              </a:extLst>
            </p:cNvPr>
            <p:cNvSpPr/>
            <p:nvPr/>
          </p:nvSpPr>
          <p:spPr>
            <a:xfrm>
              <a:off x="7032719" y="4652373"/>
              <a:ext cx="331735" cy="692807"/>
            </a:xfrm>
            <a:custGeom>
              <a:avLst/>
              <a:gdLst/>
              <a:ahLst/>
              <a:cxnLst/>
              <a:rect l="l" t="t" r="r" b="b"/>
              <a:pathLst>
                <a:path w="108" h="226" extrusionOk="0">
                  <a:moveTo>
                    <a:pt x="82" y="125"/>
                  </a:moveTo>
                  <a:cubicBezTo>
                    <a:pt x="82" y="154"/>
                    <a:pt x="82" y="183"/>
                    <a:pt x="82" y="212"/>
                  </a:cubicBezTo>
                  <a:cubicBezTo>
                    <a:pt x="82" y="218"/>
                    <a:pt x="79" y="223"/>
                    <a:pt x="74" y="225"/>
                  </a:cubicBezTo>
                  <a:cubicBezTo>
                    <a:pt x="69" y="226"/>
                    <a:pt x="64" y="226"/>
                    <a:pt x="61" y="221"/>
                  </a:cubicBezTo>
                  <a:cubicBezTo>
                    <a:pt x="58" y="218"/>
                    <a:pt x="57" y="214"/>
                    <a:pt x="57" y="211"/>
                  </a:cubicBezTo>
                  <a:cubicBezTo>
                    <a:pt x="57" y="182"/>
                    <a:pt x="57" y="154"/>
                    <a:pt x="57" y="126"/>
                  </a:cubicBezTo>
                  <a:cubicBezTo>
                    <a:pt x="57" y="123"/>
                    <a:pt x="57" y="120"/>
                    <a:pt x="57" y="117"/>
                  </a:cubicBezTo>
                  <a:cubicBezTo>
                    <a:pt x="56" y="115"/>
                    <a:pt x="55" y="112"/>
                    <a:pt x="54" y="112"/>
                  </a:cubicBezTo>
                  <a:cubicBezTo>
                    <a:pt x="51" y="112"/>
                    <a:pt x="51" y="115"/>
                    <a:pt x="51" y="117"/>
                  </a:cubicBezTo>
                  <a:cubicBezTo>
                    <a:pt x="51" y="148"/>
                    <a:pt x="51" y="178"/>
                    <a:pt x="51" y="209"/>
                  </a:cubicBezTo>
                  <a:cubicBezTo>
                    <a:pt x="51" y="211"/>
                    <a:pt x="51" y="213"/>
                    <a:pt x="51" y="215"/>
                  </a:cubicBezTo>
                  <a:cubicBezTo>
                    <a:pt x="50" y="221"/>
                    <a:pt x="45" y="226"/>
                    <a:pt x="38" y="225"/>
                  </a:cubicBezTo>
                  <a:cubicBezTo>
                    <a:pt x="32" y="225"/>
                    <a:pt x="27" y="220"/>
                    <a:pt x="26" y="214"/>
                  </a:cubicBezTo>
                  <a:cubicBezTo>
                    <a:pt x="26" y="212"/>
                    <a:pt x="26" y="210"/>
                    <a:pt x="26" y="209"/>
                  </a:cubicBezTo>
                  <a:cubicBezTo>
                    <a:pt x="26" y="153"/>
                    <a:pt x="26" y="96"/>
                    <a:pt x="26" y="40"/>
                  </a:cubicBezTo>
                  <a:cubicBezTo>
                    <a:pt x="26" y="38"/>
                    <a:pt x="25" y="36"/>
                    <a:pt x="24" y="34"/>
                  </a:cubicBezTo>
                  <a:cubicBezTo>
                    <a:pt x="24" y="36"/>
                    <a:pt x="23" y="38"/>
                    <a:pt x="23" y="40"/>
                  </a:cubicBezTo>
                  <a:cubicBezTo>
                    <a:pt x="22" y="64"/>
                    <a:pt x="23" y="67"/>
                    <a:pt x="23" y="91"/>
                  </a:cubicBezTo>
                  <a:cubicBezTo>
                    <a:pt x="23" y="93"/>
                    <a:pt x="23" y="94"/>
                    <a:pt x="22" y="95"/>
                  </a:cubicBezTo>
                  <a:cubicBezTo>
                    <a:pt x="22" y="102"/>
                    <a:pt x="17" y="106"/>
                    <a:pt x="11" y="106"/>
                  </a:cubicBezTo>
                  <a:cubicBezTo>
                    <a:pt x="5" y="106"/>
                    <a:pt x="0" y="101"/>
                    <a:pt x="0" y="95"/>
                  </a:cubicBezTo>
                  <a:cubicBezTo>
                    <a:pt x="0" y="66"/>
                    <a:pt x="0" y="58"/>
                    <a:pt x="0" y="29"/>
                  </a:cubicBezTo>
                  <a:cubicBezTo>
                    <a:pt x="0" y="13"/>
                    <a:pt x="14" y="1"/>
                    <a:pt x="30" y="0"/>
                  </a:cubicBezTo>
                  <a:cubicBezTo>
                    <a:pt x="46" y="0"/>
                    <a:pt x="62" y="0"/>
                    <a:pt x="78" y="0"/>
                  </a:cubicBezTo>
                  <a:cubicBezTo>
                    <a:pt x="95" y="1"/>
                    <a:pt x="108" y="14"/>
                    <a:pt x="108" y="32"/>
                  </a:cubicBezTo>
                  <a:cubicBezTo>
                    <a:pt x="108" y="59"/>
                    <a:pt x="108" y="66"/>
                    <a:pt x="108" y="93"/>
                  </a:cubicBezTo>
                  <a:cubicBezTo>
                    <a:pt x="108" y="101"/>
                    <a:pt x="104" y="106"/>
                    <a:pt x="97" y="106"/>
                  </a:cubicBezTo>
                  <a:cubicBezTo>
                    <a:pt x="90" y="106"/>
                    <a:pt x="86" y="101"/>
                    <a:pt x="86" y="93"/>
                  </a:cubicBezTo>
                  <a:cubicBezTo>
                    <a:pt x="86" y="68"/>
                    <a:pt x="86" y="64"/>
                    <a:pt x="86" y="40"/>
                  </a:cubicBezTo>
                  <a:cubicBezTo>
                    <a:pt x="86" y="39"/>
                    <a:pt x="86" y="37"/>
                    <a:pt x="85" y="36"/>
                  </a:cubicBezTo>
                  <a:cubicBezTo>
                    <a:pt x="85" y="35"/>
                    <a:pt x="85" y="35"/>
                    <a:pt x="84" y="34"/>
                  </a:cubicBezTo>
                  <a:cubicBezTo>
                    <a:pt x="83" y="35"/>
                    <a:pt x="82" y="35"/>
                    <a:pt x="82" y="36"/>
                  </a:cubicBezTo>
                  <a:cubicBezTo>
                    <a:pt x="82" y="37"/>
                    <a:pt x="82" y="38"/>
                    <a:pt x="82" y="40"/>
                  </a:cubicBezTo>
                  <a:cubicBezTo>
                    <a:pt x="82" y="68"/>
                    <a:pt x="82" y="97"/>
                    <a:pt x="82" y="125"/>
                  </a:cubicBezTo>
                  <a:close/>
                </a:path>
              </a:pathLst>
            </a:cu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sp>
          <p:nvSpPr>
            <p:cNvPr id="160" name="Google Shape;1098;p7">
              <a:extLst>
                <a:ext uri="{FF2B5EF4-FFF2-40B4-BE49-F238E27FC236}">
                  <a16:creationId xmlns:a16="http://schemas.microsoft.com/office/drawing/2014/main" id="{9F37C814-C4D9-3A93-20B1-9DC0C6C5F1FB}"/>
                </a:ext>
              </a:extLst>
            </p:cNvPr>
            <p:cNvSpPr/>
            <p:nvPr/>
          </p:nvSpPr>
          <p:spPr>
            <a:xfrm>
              <a:off x="7125242" y="4485753"/>
              <a:ext cx="146686" cy="154795"/>
            </a:xfrm>
            <a:prstGeom prst="ellipse">
              <a:avLst/>
            </a:prstGeom>
            <a:grp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sym typeface="Verdana"/>
              </a:endParaRPr>
            </a:p>
          </p:txBody>
        </p:sp>
      </p:grpSp>
      <p:sp>
        <p:nvSpPr>
          <p:cNvPr id="161" name="Google Shape;1157;p7">
            <a:extLst>
              <a:ext uri="{FF2B5EF4-FFF2-40B4-BE49-F238E27FC236}">
                <a16:creationId xmlns:a16="http://schemas.microsoft.com/office/drawing/2014/main" id="{9BDBCD62-90F0-7C6C-F51B-5E1A6FFF27C8}"/>
              </a:ext>
            </a:extLst>
          </p:cNvPr>
          <p:cNvSpPr/>
          <p:nvPr/>
        </p:nvSpPr>
        <p:spPr>
          <a:xfrm>
            <a:off x="2409495" y="2434487"/>
            <a:ext cx="4083102" cy="995365"/>
          </a:xfrm>
          <a:prstGeom prst="roundRect">
            <a:avLst>
              <a:gd name="adj" fmla="val 50000"/>
            </a:avLst>
          </a:prstGeom>
          <a:solidFill>
            <a:srgbClr val="1CB6C6"/>
          </a:solidFill>
          <a:ln>
            <a:noFill/>
          </a:ln>
        </p:spPr>
        <p:txBody>
          <a:bodyPr spcFirstLastPara="1" wrap="square" lIns="91425" tIns="45700" rIns="91425" bIns="45700" anchor="ctr" anchorCtr="0">
            <a:spAutoFit/>
          </a:bodyPr>
          <a:lstStyle/>
          <a:p>
            <a:pPr algn="ctr" defTabSz="914400">
              <a:buClr>
                <a:srgbClr val="000000"/>
              </a:buClr>
              <a:defRPr/>
            </a:pPr>
            <a:r>
              <a:rPr kumimoji="0" lang="en-GB" sz="2800" b="1" i="0" u="none" strike="noStrike" kern="0" cap="none" spc="0" normalizeH="0" baseline="0" noProof="0">
                <a:ln>
                  <a:noFill/>
                </a:ln>
                <a:solidFill>
                  <a:schemeClr val="bg1"/>
                </a:solidFill>
                <a:effectLst/>
                <a:uLnTx/>
                <a:uFillTx/>
                <a:latin typeface="Arial"/>
                <a:ea typeface="Palatino Linotype"/>
                <a:cs typeface="Palatino Linotype"/>
                <a:sym typeface="Palatino Linotype"/>
              </a:rPr>
              <a:t>2 </a:t>
            </a:r>
            <a:r>
              <a:rPr kumimoji="0" lang="en-GB" sz="2800" b="1" i="0" u="none" strike="noStrike" kern="0" cap="none" spc="0" normalizeH="0" baseline="0" noProof="0" err="1">
                <a:ln>
                  <a:noFill/>
                </a:ln>
                <a:solidFill>
                  <a:schemeClr val="bg1"/>
                </a:solidFill>
                <a:effectLst/>
                <a:uLnTx/>
                <a:uFillTx/>
                <a:latin typeface="Arial"/>
                <a:ea typeface="Palatino Linotype"/>
                <a:cs typeface="Palatino Linotype"/>
                <a:sym typeface="Palatino Linotype"/>
              </a:rPr>
              <a:t>personnes</a:t>
            </a:r>
            <a:r>
              <a:rPr kumimoji="0" lang="en-GB" sz="2800" b="1" i="0" u="none" strike="noStrike" kern="0" cap="none" spc="0" normalizeH="0" baseline="0" noProof="0">
                <a:ln>
                  <a:noFill/>
                </a:ln>
                <a:solidFill>
                  <a:schemeClr val="bg1"/>
                </a:solidFill>
                <a:effectLst/>
                <a:uLnTx/>
                <a:uFillTx/>
                <a:latin typeface="Arial"/>
                <a:ea typeface="Palatino Linotype"/>
                <a:cs typeface="Palatino Linotype"/>
                <a:sym typeface="Palatino Linotype"/>
              </a:rPr>
              <a:t> sur 8</a:t>
            </a:r>
          </a:p>
          <a:p>
            <a:pPr algn="ctr">
              <a:spcBef>
                <a:spcPct val="0"/>
              </a:spcBef>
              <a:spcAft>
                <a:spcPct val="0"/>
              </a:spcAft>
            </a:pPr>
            <a:r>
              <a:rPr lang="fr-FR" sz="1100">
                <a:latin typeface="Arial" panose="020B0604020202020204" pitchFamily="34" charset="0"/>
                <a:ea typeface="Verdana"/>
                <a:cs typeface="Arial" panose="020B0604020202020204" pitchFamily="34" charset="0"/>
              </a:rPr>
              <a:t>souffrent de douleurs </a:t>
            </a:r>
            <a:r>
              <a:rPr lang="fr-FR" sz="1100" err="1">
                <a:latin typeface="Arial" panose="020B0604020202020204" pitchFamily="34" charset="0"/>
                <a:ea typeface="Verdana"/>
                <a:cs typeface="Arial" panose="020B0604020202020204" pitchFamily="34" charset="0"/>
              </a:rPr>
              <a:t>musculo-squelettiques</a:t>
            </a:r>
            <a:endParaRPr lang="fr-FR" sz="1100" b="1">
              <a:latin typeface="Arial" panose="020B0604020202020204" pitchFamily="34" charset="0"/>
              <a:ea typeface="Palatino Linotype"/>
              <a:cs typeface="Arial" panose="020B0604020202020204" pitchFamily="34" charset="0"/>
              <a:sym typeface="Palatino Linotype"/>
            </a:endParaRPr>
          </a:p>
        </p:txBody>
      </p:sp>
      <p:pic>
        <p:nvPicPr>
          <p:cNvPr id="162" name="Google Shape;1078;p7">
            <a:extLst>
              <a:ext uri="{FF2B5EF4-FFF2-40B4-BE49-F238E27FC236}">
                <a16:creationId xmlns:a16="http://schemas.microsoft.com/office/drawing/2014/main" id="{4FA01494-0840-F99E-DC87-E57F6C798559}"/>
              </a:ext>
            </a:extLst>
          </p:cNvPr>
          <p:cNvPicPr preferRelativeResize="0"/>
          <p:nvPr/>
        </p:nvPicPr>
        <p:blipFill rotWithShape="1">
          <a:blip r:embed="rId2" cstate="print">
            <a:clrChange>
              <a:clrFrom>
                <a:srgbClr val="FFFFFF"/>
              </a:clrFrom>
              <a:clrTo>
                <a:srgbClr val="FFFFFF">
                  <a:alpha val="0"/>
                </a:srgbClr>
              </a:clrTo>
            </a:clrChange>
            <a:alphaModFix/>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flipH="1">
            <a:off x="5738496" y="3795322"/>
            <a:ext cx="418973" cy="536809"/>
          </a:xfrm>
          <a:prstGeom prst="rect">
            <a:avLst/>
          </a:prstGeom>
          <a:noFill/>
          <a:ln>
            <a:noFill/>
          </a:ln>
        </p:spPr>
      </p:pic>
      <p:pic>
        <p:nvPicPr>
          <p:cNvPr id="163" name="Google Shape;1238;p7">
            <a:extLst>
              <a:ext uri="{FF2B5EF4-FFF2-40B4-BE49-F238E27FC236}">
                <a16:creationId xmlns:a16="http://schemas.microsoft.com/office/drawing/2014/main" id="{6EF3D44D-AE57-31EA-08B7-3281E2EE5271}"/>
              </a:ext>
            </a:extLst>
          </p:cNvPr>
          <p:cNvPicPr preferRelativeResize="0"/>
          <p:nvPr/>
        </p:nvPicPr>
        <p:blipFill rotWithShape="1">
          <a:blip r:embed="rId3" cstate="print">
            <a:clrChange>
              <a:clrFrom>
                <a:srgbClr val="FFFFFF"/>
              </a:clrFrom>
              <a:clrTo>
                <a:srgbClr val="FFFFFF">
                  <a:alpha val="0"/>
                </a:srgbClr>
              </a:clrTo>
            </a:clrChange>
            <a:alphaModFix/>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7706702" y="3217451"/>
            <a:ext cx="322241" cy="586645"/>
          </a:xfrm>
          <a:prstGeom prst="rect">
            <a:avLst/>
          </a:prstGeom>
          <a:noFill/>
          <a:ln>
            <a:noFill/>
          </a:ln>
        </p:spPr>
      </p:pic>
      <p:pic>
        <p:nvPicPr>
          <p:cNvPr id="164" name="Google Shape;1239;p7">
            <a:extLst>
              <a:ext uri="{FF2B5EF4-FFF2-40B4-BE49-F238E27FC236}">
                <a16:creationId xmlns:a16="http://schemas.microsoft.com/office/drawing/2014/main" id="{6A428B10-90E9-3F10-CBAB-4A328D2D5341}"/>
              </a:ext>
            </a:extLst>
          </p:cNvPr>
          <p:cNvPicPr preferRelativeResize="0"/>
          <p:nvPr/>
        </p:nvPicPr>
        <p:blipFill rotWithShape="1">
          <a:blip r:embed="rId4" cstate="print">
            <a:clrChange>
              <a:clrFrom>
                <a:srgbClr val="FFFFFF"/>
              </a:clrFrom>
              <a:clrTo>
                <a:srgbClr val="FFFFFF">
                  <a:alpha val="0"/>
                </a:srgbClr>
              </a:clrTo>
            </a:clrChange>
            <a:alphaModFix/>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2671092" y="1510460"/>
            <a:ext cx="386984" cy="519245"/>
          </a:xfrm>
          <a:prstGeom prst="rect">
            <a:avLst/>
          </a:prstGeom>
          <a:noFill/>
          <a:ln>
            <a:noFill/>
          </a:ln>
        </p:spPr>
      </p:pic>
      <p:pic>
        <p:nvPicPr>
          <p:cNvPr id="165" name="Google Shape;1241;p7">
            <a:extLst>
              <a:ext uri="{FF2B5EF4-FFF2-40B4-BE49-F238E27FC236}">
                <a16:creationId xmlns:a16="http://schemas.microsoft.com/office/drawing/2014/main" id="{618AA0E9-0F64-EDC9-E0B6-41F0C0628394}"/>
              </a:ext>
            </a:extLst>
          </p:cNvPr>
          <p:cNvPicPr preferRelativeResize="0"/>
          <p:nvPr/>
        </p:nvPicPr>
        <p:blipFill rotWithShape="1">
          <a:blip r:embed="rId2" cstate="print">
            <a:clrChange>
              <a:clrFrom>
                <a:srgbClr val="FFFFFF"/>
              </a:clrFrom>
              <a:clrTo>
                <a:srgbClr val="FFFFFF">
                  <a:alpha val="0"/>
                </a:srgbClr>
              </a:clrTo>
            </a:clrChange>
            <a:alphaModFix/>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528556" y="3705746"/>
            <a:ext cx="418973" cy="536809"/>
          </a:xfrm>
          <a:prstGeom prst="rect">
            <a:avLst/>
          </a:prstGeom>
          <a:noFill/>
          <a:ln>
            <a:noFill/>
          </a:ln>
        </p:spPr>
      </p:pic>
      <p:pic>
        <p:nvPicPr>
          <p:cNvPr id="166" name="Google Shape;1242;p7">
            <a:extLst>
              <a:ext uri="{FF2B5EF4-FFF2-40B4-BE49-F238E27FC236}">
                <a16:creationId xmlns:a16="http://schemas.microsoft.com/office/drawing/2014/main" id="{58D74395-A6B6-C906-1E78-B1AE7CA6EBF9}"/>
              </a:ext>
            </a:extLst>
          </p:cNvPr>
          <p:cNvPicPr preferRelativeResize="0"/>
          <p:nvPr/>
        </p:nvPicPr>
        <p:blipFill rotWithShape="1">
          <a:blip r:embed="rId2" cstate="print">
            <a:clrChange>
              <a:clrFrom>
                <a:srgbClr val="FFFFFF"/>
              </a:clrFrom>
              <a:clrTo>
                <a:srgbClr val="FFFFFF">
                  <a:alpha val="0"/>
                </a:srgbClr>
              </a:clrTo>
            </a:clrChange>
            <a:alphaModFix/>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flipH="1">
            <a:off x="6792844" y="2111357"/>
            <a:ext cx="418973" cy="536809"/>
          </a:xfrm>
          <a:prstGeom prst="rect">
            <a:avLst/>
          </a:prstGeom>
          <a:noFill/>
          <a:ln>
            <a:noFill/>
          </a:ln>
        </p:spPr>
      </p:pic>
      <p:pic>
        <p:nvPicPr>
          <p:cNvPr id="167" name="Google Shape;1243;p7">
            <a:extLst>
              <a:ext uri="{FF2B5EF4-FFF2-40B4-BE49-F238E27FC236}">
                <a16:creationId xmlns:a16="http://schemas.microsoft.com/office/drawing/2014/main" id="{490E7846-4AB6-53AA-EFBE-72A189C025D2}"/>
              </a:ext>
            </a:extLst>
          </p:cNvPr>
          <p:cNvPicPr preferRelativeResize="0"/>
          <p:nvPr/>
        </p:nvPicPr>
        <p:blipFill rotWithShape="1">
          <a:blip r:embed="rId2" cstate="print">
            <a:clrChange>
              <a:clrFrom>
                <a:srgbClr val="FFFFFF"/>
              </a:clrFrom>
              <a:clrTo>
                <a:srgbClr val="FFFFFF">
                  <a:alpha val="0"/>
                </a:srgbClr>
              </a:clrTo>
            </a:clrChange>
            <a:alphaModFix/>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flipH="1">
            <a:off x="4293810" y="1427218"/>
            <a:ext cx="418973" cy="536809"/>
          </a:xfrm>
          <a:prstGeom prst="rect">
            <a:avLst/>
          </a:prstGeom>
          <a:noFill/>
          <a:ln>
            <a:noFill/>
          </a:ln>
        </p:spPr>
      </p:pic>
      <p:pic>
        <p:nvPicPr>
          <p:cNvPr id="168" name="Google Shape;1244;p7">
            <a:extLst>
              <a:ext uri="{FF2B5EF4-FFF2-40B4-BE49-F238E27FC236}">
                <a16:creationId xmlns:a16="http://schemas.microsoft.com/office/drawing/2014/main" id="{B6F78A51-7A7B-4ECC-845A-F9A4766615F7}"/>
              </a:ext>
            </a:extLst>
          </p:cNvPr>
          <p:cNvPicPr preferRelativeResize="0"/>
          <p:nvPr/>
        </p:nvPicPr>
        <p:blipFill rotWithShape="1">
          <a:blip r:embed="rId4" cstate="print">
            <a:clrChange>
              <a:clrFrom>
                <a:srgbClr val="FFFFFF"/>
              </a:clrFrom>
              <a:clrTo>
                <a:srgbClr val="FFFFFF">
                  <a:alpha val="0"/>
                </a:srgbClr>
              </a:clrTo>
            </a:clrChange>
            <a:alphaModFix/>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370768" y="1492514"/>
            <a:ext cx="386984" cy="519245"/>
          </a:xfrm>
          <a:prstGeom prst="rect">
            <a:avLst/>
          </a:prstGeom>
          <a:noFill/>
          <a:ln>
            <a:noFill/>
          </a:ln>
        </p:spPr>
      </p:pic>
      <p:pic>
        <p:nvPicPr>
          <p:cNvPr id="169" name="Google Shape;1246;p7">
            <a:extLst>
              <a:ext uri="{FF2B5EF4-FFF2-40B4-BE49-F238E27FC236}">
                <a16:creationId xmlns:a16="http://schemas.microsoft.com/office/drawing/2014/main" id="{C635F1DA-D7AA-91B9-2C4B-B8A78CC1B12A}"/>
              </a:ext>
            </a:extLst>
          </p:cNvPr>
          <p:cNvPicPr preferRelativeResize="0"/>
          <p:nvPr/>
        </p:nvPicPr>
        <p:blipFill rotWithShape="1">
          <a:blip r:embed="rId4" cstate="print">
            <a:clrChange>
              <a:clrFrom>
                <a:srgbClr val="FFFFFF"/>
              </a:clrFrom>
              <a:clrTo>
                <a:srgbClr val="FFFFFF">
                  <a:alpha val="0"/>
                </a:srgbClr>
              </a:clrTo>
            </a:clrChange>
            <a:alphaModFix/>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flipH="1">
            <a:off x="6789627" y="3654369"/>
            <a:ext cx="386984" cy="519245"/>
          </a:xfrm>
          <a:prstGeom prst="rect">
            <a:avLst/>
          </a:prstGeom>
          <a:noFill/>
          <a:ln>
            <a:noFill/>
          </a:ln>
        </p:spPr>
      </p:pic>
      <p:pic>
        <p:nvPicPr>
          <p:cNvPr id="170" name="Google Shape;1247;p7">
            <a:extLst>
              <a:ext uri="{FF2B5EF4-FFF2-40B4-BE49-F238E27FC236}">
                <a16:creationId xmlns:a16="http://schemas.microsoft.com/office/drawing/2014/main" id="{3F3C555C-920B-228C-E10D-F568049E4504}"/>
              </a:ext>
            </a:extLst>
          </p:cNvPr>
          <p:cNvPicPr preferRelativeResize="0"/>
          <p:nvPr/>
        </p:nvPicPr>
        <p:blipFill rotWithShape="1">
          <a:blip r:embed="rId3" cstate="print">
            <a:clrChange>
              <a:clrFrom>
                <a:srgbClr val="FFFFFF"/>
              </a:clrFrom>
              <a:clrTo>
                <a:srgbClr val="FFFFFF">
                  <a:alpha val="0"/>
                </a:srgbClr>
              </a:clrTo>
            </a:clrChange>
            <a:alphaModFix/>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5730902" y="1422027"/>
            <a:ext cx="322241" cy="586645"/>
          </a:xfrm>
          <a:prstGeom prst="rect">
            <a:avLst/>
          </a:prstGeom>
          <a:noFill/>
          <a:ln>
            <a:noFill/>
          </a:ln>
        </p:spPr>
      </p:pic>
      <p:pic>
        <p:nvPicPr>
          <p:cNvPr id="171" name="Google Shape;1248;p7">
            <a:extLst>
              <a:ext uri="{FF2B5EF4-FFF2-40B4-BE49-F238E27FC236}">
                <a16:creationId xmlns:a16="http://schemas.microsoft.com/office/drawing/2014/main" id="{FF01B2E2-CD47-9F3D-A4C3-D5A229B1B865}"/>
              </a:ext>
            </a:extLst>
          </p:cNvPr>
          <p:cNvPicPr preferRelativeResize="0"/>
          <p:nvPr/>
        </p:nvPicPr>
        <p:blipFill rotWithShape="1">
          <a:blip r:embed="rId3" cstate="print">
            <a:clrChange>
              <a:clrFrom>
                <a:srgbClr val="FFFFFF"/>
              </a:clrFrom>
              <a:clrTo>
                <a:srgbClr val="FFFFFF">
                  <a:alpha val="0"/>
                </a:srgbClr>
              </a:clrTo>
            </a:clrChange>
            <a:alphaModFix/>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2729110" y="3204941"/>
            <a:ext cx="322241" cy="586645"/>
          </a:xfrm>
          <a:prstGeom prst="rect">
            <a:avLst/>
          </a:prstGeom>
          <a:noFill/>
          <a:ln>
            <a:noFill/>
          </a:ln>
        </p:spPr>
      </p:pic>
      <p:pic>
        <p:nvPicPr>
          <p:cNvPr id="172" name="Google Shape;1249;p7">
            <a:extLst>
              <a:ext uri="{FF2B5EF4-FFF2-40B4-BE49-F238E27FC236}">
                <a16:creationId xmlns:a16="http://schemas.microsoft.com/office/drawing/2014/main" id="{CAB2B5FC-45AB-F604-E9C5-E16AA81926F6}"/>
              </a:ext>
            </a:extLst>
          </p:cNvPr>
          <p:cNvPicPr preferRelativeResize="0"/>
          <p:nvPr/>
        </p:nvPicPr>
        <p:blipFill rotWithShape="1">
          <a:blip r:embed="rId3" cstate="print">
            <a:clrChange>
              <a:clrFrom>
                <a:srgbClr val="FFFFFF"/>
              </a:clrFrom>
              <a:clrTo>
                <a:srgbClr val="FFFFFF">
                  <a:alpha val="0"/>
                </a:srgbClr>
              </a:clrTo>
            </a:clrChange>
            <a:alphaModFix/>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648955" y="2662975"/>
            <a:ext cx="322241" cy="586645"/>
          </a:xfrm>
          <a:prstGeom prst="rect">
            <a:avLst/>
          </a:prstGeom>
          <a:noFill/>
          <a:ln>
            <a:noFill/>
          </a:ln>
        </p:spPr>
      </p:pic>
      <p:pic>
        <p:nvPicPr>
          <p:cNvPr id="173" name="Google Shape;1244;p7">
            <a:extLst>
              <a:ext uri="{FF2B5EF4-FFF2-40B4-BE49-F238E27FC236}">
                <a16:creationId xmlns:a16="http://schemas.microsoft.com/office/drawing/2014/main" id="{4E35A82C-A0AF-E0F7-D9E2-EAE3C0E9DFA8}"/>
              </a:ext>
            </a:extLst>
          </p:cNvPr>
          <p:cNvPicPr preferRelativeResize="0"/>
          <p:nvPr/>
        </p:nvPicPr>
        <p:blipFill rotWithShape="1">
          <a:blip r:embed="rId4" cstate="print">
            <a:clrChange>
              <a:clrFrom>
                <a:srgbClr val="FFFFFF"/>
              </a:clrFrom>
              <a:clrTo>
                <a:srgbClr val="FFFFFF">
                  <a:alpha val="0"/>
                </a:srgbClr>
              </a:clrTo>
            </a:clrChange>
            <a:alphaModFix/>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flipH="1">
            <a:off x="7871648" y="1444571"/>
            <a:ext cx="386984" cy="519245"/>
          </a:xfrm>
          <a:prstGeom prst="rect">
            <a:avLst/>
          </a:prstGeom>
          <a:noFill/>
          <a:ln>
            <a:noFill/>
          </a:ln>
        </p:spPr>
      </p:pic>
      <p:pic>
        <p:nvPicPr>
          <p:cNvPr id="174" name="Google Shape;1240;p7">
            <a:extLst>
              <a:ext uri="{FF2B5EF4-FFF2-40B4-BE49-F238E27FC236}">
                <a16:creationId xmlns:a16="http://schemas.microsoft.com/office/drawing/2014/main" id="{02F16DE9-0438-8088-7999-A4137FE463BF}"/>
              </a:ext>
            </a:extLst>
          </p:cNvPr>
          <p:cNvPicPr preferRelativeResize="0"/>
          <p:nvPr/>
        </p:nvPicPr>
        <p:blipFill rotWithShape="1">
          <a:blip r:embed="rId2" cstate="print">
            <a:clrChange>
              <a:clrFrom>
                <a:srgbClr val="FFFFFF"/>
              </a:clrFrom>
              <a:clrTo>
                <a:srgbClr val="FFFFFF">
                  <a:alpha val="0"/>
                </a:srgbClr>
              </a:clrTo>
            </a:clrChange>
            <a:alphaModFix/>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1632753" y="3864893"/>
            <a:ext cx="418973" cy="536809"/>
          </a:xfrm>
          <a:prstGeom prst="rect">
            <a:avLst/>
          </a:prstGeom>
          <a:noFill/>
          <a:ln>
            <a:noFill/>
          </a:ln>
        </p:spPr>
      </p:pic>
    </p:spTree>
    <p:extLst>
      <p:ext uri="{BB962C8B-B14F-4D97-AF65-F5344CB8AC3E}">
        <p14:creationId xmlns:p14="http://schemas.microsoft.com/office/powerpoint/2010/main" val="4292544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59D25-F140-7CC2-2430-18BE2F62AC66}"/>
              </a:ext>
            </a:extLst>
          </p:cNvPr>
          <p:cNvSpPr>
            <a:spLocks noGrp="1"/>
          </p:cNvSpPr>
          <p:nvPr>
            <p:ph type="title"/>
          </p:nvPr>
        </p:nvSpPr>
        <p:spPr/>
        <p:txBody>
          <a:bodyPr/>
          <a:lstStyle/>
          <a:p>
            <a:r>
              <a:rPr lang="fr-FR"/>
              <a:t>Le fardeau des douleurs </a:t>
            </a:r>
            <a:r>
              <a:rPr lang="fr-FR" err="1"/>
              <a:t>musculo-squelettiques</a:t>
            </a:r>
            <a:endParaRPr lang="fr-FR"/>
          </a:p>
        </p:txBody>
      </p:sp>
      <p:sp>
        <p:nvSpPr>
          <p:cNvPr id="3" name="Espace réservé du numéro de diapositive 2">
            <a:extLst>
              <a:ext uri="{FF2B5EF4-FFF2-40B4-BE49-F238E27FC236}">
                <a16:creationId xmlns:a16="http://schemas.microsoft.com/office/drawing/2014/main" id="{23EBC248-6F22-D866-E9DC-C8BF8557134D}"/>
              </a:ext>
            </a:extLst>
          </p:cNvPr>
          <p:cNvSpPr>
            <a:spLocks noGrp="1"/>
          </p:cNvSpPr>
          <p:nvPr>
            <p:ph type="sldNum" sz="quarter" idx="10"/>
          </p:nvPr>
        </p:nvSpPr>
        <p:spPr/>
        <p:txBody>
          <a:bodyPr/>
          <a:lstStyle/>
          <a:p>
            <a:fld id="{48472333-AD7F-47E8-93D9-5C90FF74B431}" type="slidenum">
              <a:rPr lang="en-IN" smtClean="0"/>
              <a:pPr/>
              <a:t>8</a:t>
            </a:fld>
            <a:endParaRPr lang="en-IN"/>
          </a:p>
        </p:txBody>
      </p:sp>
      <p:sp>
        <p:nvSpPr>
          <p:cNvPr id="4" name="Espace réservé du contenu 3">
            <a:extLst>
              <a:ext uri="{FF2B5EF4-FFF2-40B4-BE49-F238E27FC236}">
                <a16:creationId xmlns:a16="http://schemas.microsoft.com/office/drawing/2014/main" id="{A2974C9B-F80B-31BA-BA1E-4B3AB4A77EB8}"/>
              </a:ext>
            </a:extLst>
          </p:cNvPr>
          <p:cNvSpPr>
            <a:spLocks noGrp="1"/>
          </p:cNvSpPr>
          <p:nvPr>
            <p:ph sz="quarter" idx="11"/>
          </p:nvPr>
        </p:nvSpPr>
        <p:spPr>
          <a:xfrm>
            <a:off x="250826" y="1653623"/>
            <a:ext cx="4748558" cy="1231106"/>
          </a:xfrm>
        </p:spPr>
        <p:txBody>
          <a:bodyPr/>
          <a:lstStyle/>
          <a:p>
            <a:r>
              <a:rPr lang="fr-FR"/>
              <a:t>Les douleurs MS et les lombalgies notamment sont la principale cause d’invalidité à l’échelle mondiale.</a:t>
            </a:r>
          </a:p>
          <a:p>
            <a:endParaRPr lang="fr-FR"/>
          </a:p>
          <a:p>
            <a:r>
              <a:rPr lang="fr-FR"/>
              <a:t>Ces douleurs MS constituent un fardeau pour la société en termes de souffrance humaine et de perte de productivité. </a:t>
            </a:r>
          </a:p>
          <a:p>
            <a:endParaRPr lang="fr-FR"/>
          </a:p>
        </p:txBody>
      </p:sp>
      <p:grpSp>
        <p:nvGrpSpPr>
          <p:cNvPr id="6" name="Google Shape;1254;p8">
            <a:extLst>
              <a:ext uri="{FF2B5EF4-FFF2-40B4-BE49-F238E27FC236}">
                <a16:creationId xmlns:a16="http://schemas.microsoft.com/office/drawing/2014/main" id="{0321993E-2376-55DD-B05E-CE4BDAA1750E}"/>
              </a:ext>
            </a:extLst>
          </p:cNvPr>
          <p:cNvGrpSpPr/>
          <p:nvPr/>
        </p:nvGrpSpPr>
        <p:grpSpPr>
          <a:xfrm>
            <a:off x="5571319" y="3241434"/>
            <a:ext cx="1145835" cy="1145835"/>
            <a:chOff x="1156738" y="2407083"/>
            <a:chExt cx="720000" cy="720000"/>
          </a:xfrm>
        </p:grpSpPr>
        <p:sp>
          <p:nvSpPr>
            <p:cNvPr id="7" name="Google Shape;1255;p8">
              <a:extLst>
                <a:ext uri="{FF2B5EF4-FFF2-40B4-BE49-F238E27FC236}">
                  <a16:creationId xmlns:a16="http://schemas.microsoft.com/office/drawing/2014/main" id="{E386EF8C-1D5D-D1B7-763C-327219A8296D}"/>
                </a:ext>
              </a:extLst>
            </p:cNvPr>
            <p:cNvSpPr/>
            <p:nvPr/>
          </p:nvSpPr>
          <p:spPr>
            <a:xfrm>
              <a:off x="1156738" y="2407083"/>
              <a:ext cx="720000" cy="720000"/>
            </a:xfrm>
            <a:prstGeom prst="ellipse">
              <a:avLst/>
            </a:prstGeom>
            <a:solidFill>
              <a:srgbClr val="1CB6C6"/>
            </a:solidFill>
            <a:ln w="38100" cap="flat" cmpd="sng">
              <a:solidFill>
                <a:srgbClr val="1CB6C6"/>
              </a:solidFill>
              <a:prstDash val="solid"/>
              <a:miter lim="800000"/>
              <a:headEnd type="none" w="sm" len="sm"/>
              <a:tailEnd type="none" w="sm" len="sm"/>
            </a:ln>
          </p:spPr>
          <p:txBody>
            <a:bodyPr spcFirstLastPara="1" wrap="square" lIns="121900" tIns="60933" rIns="121900" bIns="60933" anchor="ctr" anchorCtr="0">
              <a:noAutofit/>
            </a:bodyPr>
            <a:lstStyle/>
            <a:p>
              <a:pPr algn="ctr">
                <a:spcBef>
                  <a:spcPct val="0"/>
                </a:spcBef>
                <a:spcAft>
                  <a:spcPct val="0"/>
                </a:spcAft>
                <a:buClr>
                  <a:schemeClr val="lt1"/>
                </a:buClr>
                <a:buSzPts val="1350"/>
              </a:pPr>
              <a:endParaRPr lang="fr-FR">
                <a:solidFill>
                  <a:srgbClr val="FFFFFF"/>
                </a:solidFill>
                <a:latin typeface="+mj-lt"/>
                <a:ea typeface="Verdana"/>
                <a:cs typeface="Verdana"/>
                <a:sym typeface="Verdana"/>
              </a:endParaRPr>
            </a:p>
          </p:txBody>
        </p:sp>
        <p:sp>
          <p:nvSpPr>
            <p:cNvPr id="8" name="Google Shape;1256;p8">
              <a:extLst>
                <a:ext uri="{FF2B5EF4-FFF2-40B4-BE49-F238E27FC236}">
                  <a16:creationId xmlns:a16="http://schemas.microsoft.com/office/drawing/2014/main" id="{1C7F44A0-303F-4DC5-BA59-5016B4EC1E20}"/>
                </a:ext>
              </a:extLst>
            </p:cNvPr>
            <p:cNvSpPr/>
            <p:nvPr/>
          </p:nvSpPr>
          <p:spPr>
            <a:xfrm>
              <a:off x="1228736" y="2479079"/>
              <a:ext cx="576001" cy="576001"/>
            </a:xfrm>
            <a:prstGeom prst="ellipse">
              <a:avLst/>
            </a:prstGeom>
            <a:solidFill>
              <a:schemeClr val="lt1"/>
            </a:solidFill>
            <a:ln w="12700" cap="flat" cmpd="sng">
              <a:solidFill>
                <a:srgbClr val="FFC000"/>
              </a:solidFill>
              <a:prstDash val="solid"/>
              <a:miter lim="800000"/>
              <a:headEnd type="none" w="sm" len="sm"/>
              <a:tailEnd type="none" w="sm" len="sm"/>
            </a:ln>
          </p:spPr>
          <p:txBody>
            <a:bodyPr spcFirstLastPara="1" wrap="square" lIns="121900" tIns="60933" rIns="121900" bIns="60933" anchor="ctr" anchorCtr="0">
              <a:noAutofit/>
            </a:bodyPr>
            <a:lstStyle/>
            <a:p>
              <a:pPr algn="ctr">
                <a:spcBef>
                  <a:spcPct val="0"/>
                </a:spcBef>
                <a:spcAft>
                  <a:spcPct val="0"/>
                </a:spcAft>
                <a:buClr>
                  <a:schemeClr val="lt1"/>
                </a:buClr>
                <a:buSzPts val="1350"/>
              </a:pPr>
              <a:endParaRPr lang="fr-FR">
                <a:solidFill>
                  <a:srgbClr val="FFFFFF"/>
                </a:solidFill>
                <a:latin typeface="+mj-lt"/>
                <a:ea typeface="Verdana"/>
                <a:cs typeface="Verdana"/>
                <a:sym typeface="Verdana"/>
              </a:endParaRPr>
            </a:p>
          </p:txBody>
        </p:sp>
      </p:grpSp>
      <p:grpSp>
        <p:nvGrpSpPr>
          <p:cNvPr id="9" name="Google Shape;1257;p8">
            <a:extLst>
              <a:ext uri="{FF2B5EF4-FFF2-40B4-BE49-F238E27FC236}">
                <a16:creationId xmlns:a16="http://schemas.microsoft.com/office/drawing/2014/main" id="{A9741C4A-861C-8076-E38C-C1EEE32AEC21}"/>
              </a:ext>
            </a:extLst>
          </p:cNvPr>
          <p:cNvGrpSpPr/>
          <p:nvPr/>
        </p:nvGrpSpPr>
        <p:grpSpPr>
          <a:xfrm>
            <a:off x="6883194" y="3241434"/>
            <a:ext cx="1145835" cy="1145835"/>
            <a:chOff x="1156738" y="2407083"/>
            <a:chExt cx="720000" cy="720000"/>
          </a:xfrm>
        </p:grpSpPr>
        <p:sp>
          <p:nvSpPr>
            <p:cNvPr id="10" name="Google Shape;1258;p8">
              <a:extLst>
                <a:ext uri="{FF2B5EF4-FFF2-40B4-BE49-F238E27FC236}">
                  <a16:creationId xmlns:a16="http://schemas.microsoft.com/office/drawing/2014/main" id="{C3C0F9E1-1906-3E5C-C57B-F6AABDE60D68}"/>
                </a:ext>
              </a:extLst>
            </p:cNvPr>
            <p:cNvSpPr/>
            <p:nvPr/>
          </p:nvSpPr>
          <p:spPr>
            <a:xfrm>
              <a:off x="1156738" y="2407083"/>
              <a:ext cx="720000" cy="720000"/>
            </a:xfrm>
            <a:prstGeom prst="ellipse">
              <a:avLst/>
            </a:prstGeom>
            <a:solidFill>
              <a:srgbClr val="1CB6C6"/>
            </a:solidFill>
            <a:ln w="38100" cap="flat" cmpd="sng">
              <a:solidFill>
                <a:srgbClr val="1CB6C6"/>
              </a:solidFill>
              <a:prstDash val="solid"/>
              <a:miter lim="800000"/>
              <a:headEnd type="none" w="sm" len="sm"/>
              <a:tailEnd type="none" w="sm" len="sm"/>
            </a:ln>
          </p:spPr>
          <p:txBody>
            <a:bodyPr spcFirstLastPara="1" wrap="square" lIns="121900" tIns="60933" rIns="121900" bIns="60933" anchor="ctr" anchorCtr="0">
              <a:noAutofit/>
            </a:bodyPr>
            <a:lstStyle/>
            <a:p>
              <a:pPr algn="ctr">
                <a:spcBef>
                  <a:spcPct val="0"/>
                </a:spcBef>
                <a:spcAft>
                  <a:spcPct val="0"/>
                </a:spcAft>
                <a:buClr>
                  <a:schemeClr val="lt1"/>
                </a:buClr>
                <a:buSzPts val="1350"/>
              </a:pPr>
              <a:endParaRPr lang="fr-FR">
                <a:solidFill>
                  <a:srgbClr val="FFFFFF"/>
                </a:solidFill>
                <a:latin typeface="+mj-lt"/>
                <a:ea typeface="Verdana"/>
                <a:cs typeface="Verdana"/>
                <a:sym typeface="Verdana"/>
              </a:endParaRPr>
            </a:p>
          </p:txBody>
        </p:sp>
        <p:sp>
          <p:nvSpPr>
            <p:cNvPr id="11" name="Google Shape;1259;p8">
              <a:extLst>
                <a:ext uri="{FF2B5EF4-FFF2-40B4-BE49-F238E27FC236}">
                  <a16:creationId xmlns:a16="http://schemas.microsoft.com/office/drawing/2014/main" id="{1A78FAF4-F7D5-D8DA-E839-9EC3BC945C76}"/>
                </a:ext>
              </a:extLst>
            </p:cNvPr>
            <p:cNvSpPr/>
            <p:nvPr/>
          </p:nvSpPr>
          <p:spPr>
            <a:xfrm>
              <a:off x="1228736" y="2479079"/>
              <a:ext cx="576001" cy="576001"/>
            </a:xfrm>
            <a:prstGeom prst="ellipse">
              <a:avLst/>
            </a:prstGeom>
            <a:solidFill>
              <a:schemeClr val="lt1"/>
            </a:solidFill>
            <a:ln w="12700" cap="flat" cmpd="sng">
              <a:solidFill>
                <a:srgbClr val="FFC000"/>
              </a:solidFill>
              <a:prstDash val="solid"/>
              <a:miter lim="800000"/>
              <a:headEnd type="none" w="sm" len="sm"/>
              <a:tailEnd type="none" w="sm" len="sm"/>
            </a:ln>
          </p:spPr>
          <p:txBody>
            <a:bodyPr spcFirstLastPara="1" wrap="square" lIns="121900" tIns="60933" rIns="121900" bIns="60933" anchor="ctr" anchorCtr="0">
              <a:noAutofit/>
            </a:bodyPr>
            <a:lstStyle/>
            <a:p>
              <a:pPr algn="ctr">
                <a:spcBef>
                  <a:spcPct val="0"/>
                </a:spcBef>
                <a:spcAft>
                  <a:spcPct val="0"/>
                </a:spcAft>
                <a:buClr>
                  <a:schemeClr val="lt1"/>
                </a:buClr>
                <a:buSzPts val="1350"/>
              </a:pPr>
              <a:endParaRPr lang="fr-FR">
                <a:solidFill>
                  <a:srgbClr val="FFFFFF"/>
                </a:solidFill>
                <a:latin typeface="+mj-lt"/>
                <a:ea typeface="Verdana"/>
                <a:cs typeface="Verdana"/>
                <a:sym typeface="Verdana"/>
              </a:endParaRPr>
            </a:p>
          </p:txBody>
        </p:sp>
      </p:grpSp>
      <p:grpSp>
        <p:nvGrpSpPr>
          <p:cNvPr id="12" name="Google Shape;1260;p8">
            <a:extLst>
              <a:ext uri="{FF2B5EF4-FFF2-40B4-BE49-F238E27FC236}">
                <a16:creationId xmlns:a16="http://schemas.microsoft.com/office/drawing/2014/main" id="{1ED1949D-4094-398E-BE89-83354022DF2C}"/>
              </a:ext>
            </a:extLst>
          </p:cNvPr>
          <p:cNvGrpSpPr/>
          <p:nvPr/>
        </p:nvGrpSpPr>
        <p:grpSpPr>
          <a:xfrm>
            <a:off x="7214508" y="1674466"/>
            <a:ext cx="1145835" cy="1145835"/>
            <a:chOff x="1156738" y="2407083"/>
            <a:chExt cx="720000" cy="720000"/>
          </a:xfrm>
        </p:grpSpPr>
        <p:sp>
          <p:nvSpPr>
            <p:cNvPr id="13" name="Google Shape;1261;p8">
              <a:extLst>
                <a:ext uri="{FF2B5EF4-FFF2-40B4-BE49-F238E27FC236}">
                  <a16:creationId xmlns:a16="http://schemas.microsoft.com/office/drawing/2014/main" id="{356F777F-0634-66C1-2FA7-40328C9C4A48}"/>
                </a:ext>
              </a:extLst>
            </p:cNvPr>
            <p:cNvSpPr/>
            <p:nvPr/>
          </p:nvSpPr>
          <p:spPr>
            <a:xfrm>
              <a:off x="1156738" y="2407083"/>
              <a:ext cx="720000" cy="720000"/>
            </a:xfrm>
            <a:prstGeom prst="ellipse">
              <a:avLst/>
            </a:prstGeom>
            <a:solidFill>
              <a:srgbClr val="1CB6C6"/>
            </a:solidFill>
            <a:ln w="38100" cap="flat" cmpd="sng">
              <a:solidFill>
                <a:srgbClr val="1CB6C6"/>
              </a:solidFill>
              <a:prstDash val="solid"/>
              <a:miter lim="800000"/>
              <a:headEnd type="none" w="sm" len="sm"/>
              <a:tailEnd type="none" w="sm" len="sm"/>
            </a:ln>
          </p:spPr>
          <p:txBody>
            <a:bodyPr spcFirstLastPara="1" wrap="square" lIns="121900" tIns="60933" rIns="121900" bIns="60933" anchor="ctr" anchorCtr="0">
              <a:noAutofit/>
            </a:bodyPr>
            <a:lstStyle/>
            <a:p>
              <a:pPr algn="ctr">
                <a:spcBef>
                  <a:spcPct val="0"/>
                </a:spcBef>
                <a:spcAft>
                  <a:spcPct val="0"/>
                </a:spcAft>
                <a:buClr>
                  <a:schemeClr val="lt1"/>
                </a:buClr>
                <a:buSzPts val="1350"/>
              </a:pPr>
              <a:endParaRPr lang="fr-FR">
                <a:solidFill>
                  <a:srgbClr val="FFFFFF"/>
                </a:solidFill>
                <a:latin typeface="+mj-lt"/>
                <a:ea typeface="Verdana"/>
                <a:cs typeface="Verdana"/>
                <a:sym typeface="Verdana"/>
              </a:endParaRPr>
            </a:p>
          </p:txBody>
        </p:sp>
        <p:sp>
          <p:nvSpPr>
            <p:cNvPr id="14" name="Google Shape;1262;p8">
              <a:extLst>
                <a:ext uri="{FF2B5EF4-FFF2-40B4-BE49-F238E27FC236}">
                  <a16:creationId xmlns:a16="http://schemas.microsoft.com/office/drawing/2014/main" id="{2D6704FF-C271-2C98-EC16-C463DFAA237E}"/>
                </a:ext>
              </a:extLst>
            </p:cNvPr>
            <p:cNvSpPr/>
            <p:nvPr/>
          </p:nvSpPr>
          <p:spPr>
            <a:xfrm>
              <a:off x="1228736" y="2479079"/>
              <a:ext cx="576001" cy="576001"/>
            </a:xfrm>
            <a:prstGeom prst="ellipse">
              <a:avLst/>
            </a:prstGeom>
            <a:solidFill>
              <a:schemeClr val="lt1"/>
            </a:solidFill>
            <a:ln w="12700" cap="flat" cmpd="sng">
              <a:solidFill>
                <a:srgbClr val="FFC000"/>
              </a:solidFill>
              <a:prstDash val="solid"/>
              <a:miter lim="800000"/>
              <a:headEnd type="none" w="sm" len="sm"/>
              <a:tailEnd type="none" w="sm" len="sm"/>
            </a:ln>
          </p:spPr>
          <p:txBody>
            <a:bodyPr spcFirstLastPara="1" wrap="square" lIns="121900" tIns="60933" rIns="121900" bIns="60933" anchor="ctr" anchorCtr="0">
              <a:noAutofit/>
            </a:bodyPr>
            <a:lstStyle/>
            <a:p>
              <a:pPr algn="ctr">
                <a:spcBef>
                  <a:spcPct val="0"/>
                </a:spcBef>
                <a:spcAft>
                  <a:spcPct val="0"/>
                </a:spcAft>
                <a:buClr>
                  <a:schemeClr val="lt1"/>
                </a:buClr>
                <a:buSzPts val="1350"/>
              </a:pPr>
              <a:endParaRPr lang="fr-FR">
                <a:solidFill>
                  <a:srgbClr val="FFFFFF"/>
                </a:solidFill>
                <a:latin typeface="+mj-lt"/>
                <a:ea typeface="Verdana"/>
                <a:cs typeface="Verdana"/>
                <a:sym typeface="Verdana"/>
              </a:endParaRPr>
            </a:p>
          </p:txBody>
        </p:sp>
      </p:grpSp>
      <p:grpSp>
        <p:nvGrpSpPr>
          <p:cNvPr id="15" name="Google Shape;1263;p8">
            <a:extLst>
              <a:ext uri="{FF2B5EF4-FFF2-40B4-BE49-F238E27FC236}">
                <a16:creationId xmlns:a16="http://schemas.microsoft.com/office/drawing/2014/main" id="{69D49B01-4691-89F8-9322-4F2F35C87150}"/>
              </a:ext>
            </a:extLst>
          </p:cNvPr>
          <p:cNvGrpSpPr/>
          <p:nvPr/>
        </p:nvGrpSpPr>
        <p:grpSpPr>
          <a:xfrm>
            <a:off x="5296714" y="1667808"/>
            <a:ext cx="1145835" cy="1145835"/>
            <a:chOff x="1156738" y="2407083"/>
            <a:chExt cx="720000" cy="720000"/>
          </a:xfrm>
        </p:grpSpPr>
        <p:sp>
          <p:nvSpPr>
            <p:cNvPr id="16" name="Google Shape;1264;p8">
              <a:extLst>
                <a:ext uri="{FF2B5EF4-FFF2-40B4-BE49-F238E27FC236}">
                  <a16:creationId xmlns:a16="http://schemas.microsoft.com/office/drawing/2014/main" id="{8ED875D9-E11D-99A4-8101-F8134FC20FF4}"/>
                </a:ext>
              </a:extLst>
            </p:cNvPr>
            <p:cNvSpPr/>
            <p:nvPr/>
          </p:nvSpPr>
          <p:spPr>
            <a:xfrm>
              <a:off x="1156738" y="2407083"/>
              <a:ext cx="720000" cy="720000"/>
            </a:xfrm>
            <a:prstGeom prst="ellipse">
              <a:avLst/>
            </a:prstGeom>
            <a:solidFill>
              <a:srgbClr val="1CB6C6"/>
            </a:solidFill>
            <a:ln w="38100" cap="flat" cmpd="sng">
              <a:solidFill>
                <a:srgbClr val="1CB6C6"/>
              </a:solidFill>
              <a:prstDash val="solid"/>
              <a:miter lim="800000"/>
              <a:headEnd type="none" w="sm" len="sm"/>
              <a:tailEnd type="none" w="sm" len="sm"/>
            </a:ln>
          </p:spPr>
          <p:txBody>
            <a:bodyPr spcFirstLastPara="1" wrap="square" lIns="121900" tIns="60933" rIns="121900" bIns="60933" anchor="ctr" anchorCtr="0">
              <a:noAutofit/>
            </a:bodyPr>
            <a:lstStyle/>
            <a:p>
              <a:pPr algn="ctr">
                <a:spcBef>
                  <a:spcPct val="0"/>
                </a:spcBef>
                <a:spcAft>
                  <a:spcPct val="0"/>
                </a:spcAft>
                <a:buClr>
                  <a:schemeClr val="lt1"/>
                </a:buClr>
                <a:buSzPts val="1350"/>
              </a:pPr>
              <a:endParaRPr lang="fr-FR">
                <a:solidFill>
                  <a:srgbClr val="FFFFFF"/>
                </a:solidFill>
                <a:latin typeface="+mj-lt"/>
                <a:ea typeface="Verdana"/>
                <a:cs typeface="Verdana"/>
                <a:sym typeface="Verdana"/>
              </a:endParaRPr>
            </a:p>
          </p:txBody>
        </p:sp>
        <p:sp>
          <p:nvSpPr>
            <p:cNvPr id="17" name="Google Shape;1265;p8">
              <a:extLst>
                <a:ext uri="{FF2B5EF4-FFF2-40B4-BE49-F238E27FC236}">
                  <a16:creationId xmlns:a16="http://schemas.microsoft.com/office/drawing/2014/main" id="{B2A9EE18-C963-4693-65EA-9C6FA77DBDF0}"/>
                </a:ext>
              </a:extLst>
            </p:cNvPr>
            <p:cNvSpPr/>
            <p:nvPr/>
          </p:nvSpPr>
          <p:spPr>
            <a:xfrm>
              <a:off x="1228736" y="2479079"/>
              <a:ext cx="576001" cy="576001"/>
            </a:xfrm>
            <a:prstGeom prst="ellipse">
              <a:avLst/>
            </a:prstGeom>
            <a:solidFill>
              <a:schemeClr val="lt1"/>
            </a:solidFill>
            <a:ln w="12700" cap="flat" cmpd="sng">
              <a:solidFill>
                <a:srgbClr val="FFC000"/>
              </a:solidFill>
              <a:prstDash val="solid"/>
              <a:miter lim="800000"/>
              <a:headEnd type="none" w="sm" len="sm"/>
              <a:tailEnd type="none" w="sm" len="sm"/>
            </a:ln>
          </p:spPr>
          <p:txBody>
            <a:bodyPr spcFirstLastPara="1" wrap="square" lIns="121900" tIns="60933" rIns="121900" bIns="60933" anchor="ctr" anchorCtr="0">
              <a:noAutofit/>
            </a:bodyPr>
            <a:lstStyle/>
            <a:p>
              <a:pPr algn="ctr">
                <a:spcBef>
                  <a:spcPct val="0"/>
                </a:spcBef>
                <a:spcAft>
                  <a:spcPct val="0"/>
                </a:spcAft>
                <a:buClr>
                  <a:schemeClr val="lt1"/>
                </a:buClr>
                <a:buSzPts val="1350"/>
              </a:pPr>
              <a:endParaRPr lang="fr-FR">
                <a:solidFill>
                  <a:srgbClr val="FFFFFF"/>
                </a:solidFill>
                <a:latin typeface="+mj-lt"/>
                <a:ea typeface="Verdana"/>
                <a:cs typeface="Verdana"/>
                <a:sym typeface="Verdana"/>
              </a:endParaRPr>
            </a:p>
          </p:txBody>
        </p:sp>
      </p:grpSp>
      <p:sp>
        <p:nvSpPr>
          <p:cNvPr id="20" name="Google Shape;1273;p8">
            <a:extLst>
              <a:ext uri="{FF2B5EF4-FFF2-40B4-BE49-F238E27FC236}">
                <a16:creationId xmlns:a16="http://schemas.microsoft.com/office/drawing/2014/main" id="{BF52C0E9-29DD-3082-D100-99F35702AE22}"/>
              </a:ext>
            </a:extLst>
          </p:cNvPr>
          <p:cNvSpPr txBox="1"/>
          <p:nvPr/>
        </p:nvSpPr>
        <p:spPr>
          <a:xfrm>
            <a:off x="6044549" y="1545076"/>
            <a:ext cx="839461" cy="408562"/>
          </a:xfrm>
          <a:prstGeom prst="roundRect">
            <a:avLst/>
          </a:prstGeom>
          <a:solidFill>
            <a:srgbClr val="FFC000"/>
          </a:solidFill>
          <a:ln w="12700" cap="flat" cmpd="sng">
            <a:noFill/>
            <a:prstDash val="dot"/>
            <a:round/>
            <a:headEnd type="none" w="sm" len="sm"/>
            <a:tailEnd type="none" w="sm" len="sm"/>
          </a:ln>
        </p:spPr>
        <p:txBody>
          <a:bodyPr spcFirstLastPara="1" wrap="square" lIns="121900" tIns="60933" rIns="121900" bIns="60933" anchor="t" anchorCtr="0">
            <a:spAutoFit/>
          </a:bodyPr>
          <a:lstStyle/>
          <a:p>
            <a:pPr algn="ctr">
              <a:spcBef>
                <a:spcPct val="0"/>
              </a:spcBef>
              <a:spcAft>
                <a:spcPct val="0"/>
              </a:spcAft>
              <a:buClr>
                <a:schemeClr val="accent2"/>
              </a:buClr>
              <a:buSzPts val="1400"/>
            </a:pPr>
            <a:r>
              <a:rPr lang="fr" sz="1600" b="1">
                <a:latin typeface="+mj-lt"/>
                <a:ea typeface="Verdana"/>
                <a:cs typeface="Verdana"/>
              </a:rPr>
              <a:t>7,4 %</a:t>
            </a:r>
            <a:endParaRPr lang="fr-FR" sz="1600">
              <a:latin typeface="+mj-lt"/>
            </a:endParaRPr>
          </a:p>
        </p:txBody>
      </p:sp>
      <p:grpSp>
        <p:nvGrpSpPr>
          <p:cNvPr id="24" name="Google Shape;1277;p8">
            <a:extLst>
              <a:ext uri="{FF2B5EF4-FFF2-40B4-BE49-F238E27FC236}">
                <a16:creationId xmlns:a16="http://schemas.microsoft.com/office/drawing/2014/main" id="{834C1714-AAE2-B0AC-2204-FF2D8D2D58CF}"/>
              </a:ext>
            </a:extLst>
          </p:cNvPr>
          <p:cNvGrpSpPr/>
          <p:nvPr/>
        </p:nvGrpSpPr>
        <p:grpSpPr>
          <a:xfrm>
            <a:off x="5382347" y="4406993"/>
            <a:ext cx="2694936" cy="461611"/>
            <a:chOff x="6130069" y="3997239"/>
            <a:chExt cx="2021202" cy="346208"/>
          </a:xfrm>
        </p:grpSpPr>
        <p:sp>
          <p:nvSpPr>
            <p:cNvPr id="25" name="Google Shape;1278;p8">
              <a:extLst>
                <a:ext uri="{FF2B5EF4-FFF2-40B4-BE49-F238E27FC236}">
                  <a16:creationId xmlns:a16="http://schemas.microsoft.com/office/drawing/2014/main" id="{E6B9713C-30DC-20A9-44CE-C136BA86A117}"/>
                </a:ext>
              </a:extLst>
            </p:cNvPr>
            <p:cNvSpPr/>
            <p:nvPr/>
          </p:nvSpPr>
          <p:spPr>
            <a:xfrm>
              <a:off x="6130069" y="3997239"/>
              <a:ext cx="1217862" cy="346208"/>
            </a:xfrm>
            <a:prstGeom prst="rect">
              <a:avLst/>
            </a:prstGeom>
            <a:noFill/>
            <a:ln>
              <a:noFill/>
            </a:ln>
          </p:spPr>
          <p:txBody>
            <a:bodyPr spcFirstLastPara="1" wrap="square" lIns="121900" tIns="60933" rIns="121900" bIns="60933" anchor="t" anchorCtr="0">
              <a:spAutoFit/>
            </a:bodyPr>
            <a:lstStyle/>
            <a:p>
              <a:pPr algn="ctr">
                <a:spcBef>
                  <a:spcPct val="0"/>
                </a:spcBef>
                <a:spcAft>
                  <a:spcPct val="0"/>
                </a:spcAft>
                <a:buClr>
                  <a:schemeClr val="dk1"/>
                </a:buClr>
                <a:buSzPts val="1050"/>
              </a:pPr>
              <a:r>
                <a:rPr lang="fr" sz="1100">
                  <a:latin typeface="+mj-lt"/>
                  <a:ea typeface="Verdana"/>
                  <a:cs typeface="Verdana"/>
                </a:rPr>
                <a:t>Douleur </a:t>
              </a:r>
              <a:br>
                <a:rPr lang="fr" sz="1100">
                  <a:latin typeface="+mj-lt"/>
                  <a:ea typeface="Verdana"/>
                  <a:cs typeface="Verdana"/>
                </a:rPr>
              </a:br>
              <a:r>
                <a:rPr lang="fr" sz="1100">
                  <a:latin typeface="+mj-lt"/>
                  <a:ea typeface="Verdana"/>
                  <a:cs typeface="Verdana"/>
                </a:rPr>
                <a:t>aux épaules</a:t>
              </a:r>
              <a:endParaRPr lang="fr-FR">
                <a:latin typeface="+mj-lt"/>
              </a:endParaRPr>
            </a:p>
          </p:txBody>
        </p:sp>
        <p:sp>
          <p:nvSpPr>
            <p:cNvPr id="26" name="Google Shape;1279;p8">
              <a:extLst>
                <a:ext uri="{FF2B5EF4-FFF2-40B4-BE49-F238E27FC236}">
                  <a16:creationId xmlns:a16="http://schemas.microsoft.com/office/drawing/2014/main" id="{301A65D9-4836-3396-3AA5-C4D8A9B2569C}"/>
                </a:ext>
              </a:extLst>
            </p:cNvPr>
            <p:cNvSpPr/>
            <p:nvPr/>
          </p:nvSpPr>
          <p:spPr>
            <a:xfrm>
              <a:off x="7249487" y="3997239"/>
              <a:ext cx="901784" cy="346208"/>
            </a:xfrm>
            <a:prstGeom prst="rect">
              <a:avLst/>
            </a:prstGeom>
            <a:noFill/>
            <a:ln>
              <a:noFill/>
            </a:ln>
          </p:spPr>
          <p:txBody>
            <a:bodyPr spcFirstLastPara="1" wrap="square" lIns="121900" tIns="60933" rIns="121900" bIns="60933" anchor="t" anchorCtr="0">
              <a:spAutoFit/>
            </a:bodyPr>
            <a:lstStyle/>
            <a:p>
              <a:pPr algn="ctr">
                <a:spcBef>
                  <a:spcPct val="0"/>
                </a:spcBef>
                <a:spcAft>
                  <a:spcPct val="0"/>
                </a:spcAft>
                <a:buClr>
                  <a:schemeClr val="dk1"/>
                </a:buClr>
                <a:buSzPts val="1050"/>
              </a:pPr>
              <a:r>
                <a:rPr lang="fr" sz="1100">
                  <a:latin typeface="+mj-lt"/>
                  <a:ea typeface="Verdana"/>
                  <a:cs typeface="Verdana"/>
                </a:rPr>
                <a:t>Douleurs </a:t>
              </a:r>
              <a:br>
                <a:rPr lang="fr" sz="1100">
                  <a:latin typeface="+mj-lt"/>
                  <a:ea typeface="Verdana"/>
                  <a:cs typeface="Verdana"/>
                </a:rPr>
              </a:br>
              <a:r>
                <a:rPr lang="fr" sz="1100">
                  <a:latin typeface="+mj-lt"/>
                  <a:ea typeface="Verdana"/>
                  <a:cs typeface="Verdana"/>
                </a:rPr>
                <a:t>aux genoux</a:t>
              </a:r>
              <a:endParaRPr lang="fr-FR">
                <a:latin typeface="+mj-lt"/>
              </a:endParaRPr>
            </a:p>
          </p:txBody>
        </p:sp>
      </p:grpSp>
      <p:grpSp>
        <p:nvGrpSpPr>
          <p:cNvPr id="28" name="Google Shape;1281;p8">
            <a:extLst>
              <a:ext uri="{FF2B5EF4-FFF2-40B4-BE49-F238E27FC236}">
                <a16:creationId xmlns:a16="http://schemas.microsoft.com/office/drawing/2014/main" id="{729C1F26-B1AE-8319-49F6-A826A89A7332}"/>
              </a:ext>
            </a:extLst>
          </p:cNvPr>
          <p:cNvGrpSpPr/>
          <p:nvPr/>
        </p:nvGrpSpPr>
        <p:grpSpPr>
          <a:xfrm>
            <a:off x="5602587" y="1911303"/>
            <a:ext cx="539819" cy="767889"/>
            <a:chOff x="3978225" y="-452247"/>
            <a:chExt cx="340717" cy="484668"/>
          </a:xfrm>
        </p:grpSpPr>
        <p:sp>
          <p:nvSpPr>
            <p:cNvPr id="29" name="Google Shape;1282;p8">
              <a:extLst>
                <a:ext uri="{FF2B5EF4-FFF2-40B4-BE49-F238E27FC236}">
                  <a16:creationId xmlns:a16="http://schemas.microsoft.com/office/drawing/2014/main" id="{3CC0CC36-D57E-EDD7-7CC0-8B6F90003176}"/>
                </a:ext>
              </a:extLst>
            </p:cNvPr>
            <p:cNvSpPr/>
            <p:nvPr/>
          </p:nvSpPr>
          <p:spPr>
            <a:xfrm>
              <a:off x="4221496" y="-241391"/>
              <a:ext cx="94521" cy="178705"/>
            </a:xfrm>
            <a:custGeom>
              <a:avLst/>
              <a:gdLst/>
              <a:ahLst/>
              <a:cxnLst/>
              <a:rect l="l" t="t" r="r" b="b"/>
              <a:pathLst>
                <a:path w="94521" h="178705" extrusionOk="0">
                  <a:moveTo>
                    <a:pt x="5569" y="83102"/>
                  </a:moveTo>
                  <a:lnTo>
                    <a:pt x="5569" y="83102"/>
                  </a:lnTo>
                  <a:cubicBezTo>
                    <a:pt x="-5933" y="53049"/>
                    <a:pt x="622" y="-5945"/>
                    <a:pt x="23008" y="486"/>
                  </a:cubicBezTo>
                  <a:cubicBezTo>
                    <a:pt x="39237" y="2462"/>
                    <a:pt x="52411" y="14543"/>
                    <a:pt x="55782" y="30540"/>
                  </a:cubicBezTo>
                  <a:cubicBezTo>
                    <a:pt x="69758" y="75929"/>
                    <a:pt x="88557" y="143333"/>
                    <a:pt x="94493" y="161143"/>
                  </a:cubicBezTo>
                  <a:cubicBezTo>
                    <a:pt x="95854" y="165595"/>
                    <a:pt x="47867" y="178705"/>
                    <a:pt x="47867" y="178705"/>
                  </a:cubicBezTo>
                  <a:close/>
                </a:path>
              </a:pathLst>
            </a:custGeom>
            <a:solidFill>
              <a:srgbClr val="F0A475"/>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30" name="Google Shape;1283;p8">
              <a:extLst>
                <a:ext uri="{FF2B5EF4-FFF2-40B4-BE49-F238E27FC236}">
                  <a16:creationId xmlns:a16="http://schemas.microsoft.com/office/drawing/2014/main" id="{2CB0DF64-66DC-0AE2-1756-4287433CF30B}"/>
                </a:ext>
              </a:extLst>
            </p:cNvPr>
            <p:cNvSpPr/>
            <p:nvPr/>
          </p:nvSpPr>
          <p:spPr>
            <a:xfrm>
              <a:off x="4263550" y="-90470"/>
              <a:ext cx="55392" cy="113863"/>
            </a:xfrm>
            <a:custGeom>
              <a:avLst/>
              <a:gdLst/>
              <a:ahLst/>
              <a:cxnLst/>
              <a:rect l="l" t="t" r="r" b="b"/>
              <a:pathLst>
                <a:path w="55392" h="113863" extrusionOk="0">
                  <a:moveTo>
                    <a:pt x="53305" y="46459"/>
                  </a:moveTo>
                  <a:cubicBezTo>
                    <a:pt x="56521" y="31865"/>
                    <a:pt x="57015" y="11830"/>
                    <a:pt x="47492" y="1193"/>
                  </a:cubicBezTo>
                  <a:cubicBezTo>
                    <a:pt x="43287" y="-3754"/>
                    <a:pt x="12244" y="7872"/>
                    <a:pt x="9029" y="14303"/>
                  </a:cubicBezTo>
                  <a:cubicBezTo>
                    <a:pt x="6632" y="19318"/>
                    <a:pt x="4806" y="24587"/>
                    <a:pt x="3587" y="30010"/>
                  </a:cubicBezTo>
                  <a:cubicBezTo>
                    <a:pt x="1189" y="42941"/>
                    <a:pt x="-12" y="56065"/>
                    <a:pt x="0" y="69216"/>
                  </a:cubicBezTo>
                  <a:cubicBezTo>
                    <a:pt x="0" y="76266"/>
                    <a:pt x="0" y="100135"/>
                    <a:pt x="0" y="113863"/>
                  </a:cubicBezTo>
                  <a:lnTo>
                    <a:pt x="31167" y="113863"/>
                  </a:lnTo>
                  <a:cubicBezTo>
                    <a:pt x="37845" y="93951"/>
                    <a:pt x="50832" y="58580"/>
                    <a:pt x="53429" y="46830"/>
                  </a:cubicBezTo>
                </a:path>
              </a:pathLst>
            </a:custGeom>
            <a:solidFill>
              <a:srgbClr val="F0A475"/>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31" name="Google Shape;1284;p8">
              <a:extLst>
                <a:ext uri="{FF2B5EF4-FFF2-40B4-BE49-F238E27FC236}">
                  <a16:creationId xmlns:a16="http://schemas.microsoft.com/office/drawing/2014/main" id="{B9A0488B-A37A-3322-B203-CE6DC138BE09}"/>
                </a:ext>
              </a:extLst>
            </p:cNvPr>
            <p:cNvSpPr/>
            <p:nvPr/>
          </p:nvSpPr>
          <p:spPr>
            <a:xfrm>
              <a:off x="4244504" y="-240905"/>
              <a:ext cx="1236" cy="12367"/>
            </a:xfrm>
            <a:custGeom>
              <a:avLst/>
              <a:gdLst/>
              <a:ahLst/>
              <a:cxnLst/>
              <a:rect l="l" t="t" r="r" b="b"/>
              <a:pathLst>
                <a:path w="1236" h="12367" extrusionOk="0">
                  <a:moveTo>
                    <a:pt x="0" y="0"/>
                  </a:moveTo>
                  <a:lnTo>
                    <a:pt x="1237" y="0"/>
                  </a:lnTo>
                  <a:close/>
                </a:path>
              </a:pathLst>
            </a:custGeom>
            <a:solidFill>
              <a:srgbClr val="FDEDE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32" name="Google Shape;1285;p8">
              <a:extLst>
                <a:ext uri="{FF2B5EF4-FFF2-40B4-BE49-F238E27FC236}">
                  <a16:creationId xmlns:a16="http://schemas.microsoft.com/office/drawing/2014/main" id="{B04F50C3-BC55-6336-18EC-1BC05EAF850F}"/>
                </a:ext>
              </a:extLst>
            </p:cNvPr>
            <p:cNvSpPr/>
            <p:nvPr/>
          </p:nvSpPr>
          <p:spPr>
            <a:xfrm>
              <a:off x="4242154" y="-241277"/>
              <a:ext cx="3586" cy="6678"/>
            </a:xfrm>
            <a:custGeom>
              <a:avLst/>
              <a:gdLst/>
              <a:ahLst/>
              <a:cxnLst/>
              <a:rect l="l" t="t" r="r" b="b"/>
              <a:pathLst>
                <a:path w="3585" h="6678" extrusionOk="0">
                  <a:moveTo>
                    <a:pt x="0" y="0"/>
                  </a:moveTo>
                  <a:cubicBezTo>
                    <a:pt x="871" y="2148"/>
                    <a:pt x="1493" y="4389"/>
                    <a:pt x="1855" y="6679"/>
                  </a:cubicBezTo>
                  <a:cubicBezTo>
                    <a:pt x="1855" y="4700"/>
                    <a:pt x="2968" y="2597"/>
                    <a:pt x="3587" y="742"/>
                  </a:cubicBezTo>
                  <a:lnTo>
                    <a:pt x="2350" y="742"/>
                  </a:lnTo>
                  <a:lnTo>
                    <a:pt x="2350" y="742"/>
                  </a:lnTo>
                  <a:lnTo>
                    <a:pt x="0" y="742"/>
                  </a:lnTo>
                </a:path>
              </a:pathLst>
            </a:custGeom>
            <a:solidFill>
              <a:srgbClr val="EE9A6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33" name="Google Shape;1286;p8">
              <a:extLst>
                <a:ext uri="{FF2B5EF4-FFF2-40B4-BE49-F238E27FC236}">
                  <a16:creationId xmlns:a16="http://schemas.microsoft.com/office/drawing/2014/main" id="{5A6F7836-E258-AB31-ED43-0641BA899982}"/>
                </a:ext>
              </a:extLst>
            </p:cNvPr>
            <p:cNvSpPr/>
            <p:nvPr/>
          </p:nvSpPr>
          <p:spPr>
            <a:xfrm>
              <a:off x="4247720" y="-111663"/>
              <a:ext cx="20654" cy="46750"/>
            </a:xfrm>
            <a:custGeom>
              <a:avLst/>
              <a:gdLst/>
              <a:ahLst/>
              <a:cxnLst/>
              <a:rect l="l" t="t" r="r" b="b"/>
              <a:pathLst>
                <a:path w="20654" h="46750" extrusionOk="0">
                  <a:moveTo>
                    <a:pt x="0" y="0"/>
                  </a:moveTo>
                  <a:lnTo>
                    <a:pt x="0" y="0"/>
                  </a:lnTo>
                  <a:lnTo>
                    <a:pt x="20654" y="46750"/>
                  </a:lnTo>
                  <a:lnTo>
                    <a:pt x="0" y="0"/>
                  </a:lnTo>
                  <a:close/>
                </a:path>
              </a:pathLst>
            </a:custGeom>
            <a:solidFill>
              <a:srgbClr val="FDEDE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34" name="Google Shape;1287;p8">
              <a:extLst>
                <a:ext uri="{FF2B5EF4-FFF2-40B4-BE49-F238E27FC236}">
                  <a16:creationId xmlns:a16="http://schemas.microsoft.com/office/drawing/2014/main" id="{3BC9A280-1205-EC12-79F3-E3E2C6E344F9}"/>
                </a:ext>
              </a:extLst>
            </p:cNvPr>
            <p:cNvSpPr/>
            <p:nvPr/>
          </p:nvSpPr>
          <p:spPr>
            <a:xfrm>
              <a:off x="4247720" y="-159031"/>
              <a:ext cx="34629" cy="94118"/>
            </a:xfrm>
            <a:custGeom>
              <a:avLst/>
              <a:gdLst/>
              <a:ahLst/>
              <a:cxnLst/>
              <a:rect l="l" t="t" r="r" b="b"/>
              <a:pathLst>
                <a:path w="34629" h="94118" extrusionOk="0">
                  <a:moveTo>
                    <a:pt x="3216" y="0"/>
                  </a:moveTo>
                  <a:cubicBezTo>
                    <a:pt x="3216" y="7792"/>
                    <a:pt x="2597" y="14099"/>
                    <a:pt x="2597" y="14099"/>
                  </a:cubicBezTo>
                  <a:lnTo>
                    <a:pt x="0" y="47368"/>
                  </a:lnTo>
                  <a:lnTo>
                    <a:pt x="20654" y="94119"/>
                  </a:lnTo>
                  <a:cubicBezTo>
                    <a:pt x="21762" y="90263"/>
                    <a:pt x="23168" y="86501"/>
                    <a:pt x="24859" y="82864"/>
                  </a:cubicBezTo>
                  <a:cubicBezTo>
                    <a:pt x="27500" y="79789"/>
                    <a:pt x="30855" y="77411"/>
                    <a:pt x="34630" y="75938"/>
                  </a:cubicBezTo>
                  <a:close/>
                </a:path>
              </a:pathLst>
            </a:custGeom>
            <a:solidFill>
              <a:srgbClr val="EE9A6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35" name="Google Shape;1288;p8">
              <a:extLst>
                <a:ext uri="{FF2B5EF4-FFF2-40B4-BE49-F238E27FC236}">
                  <a16:creationId xmlns:a16="http://schemas.microsoft.com/office/drawing/2014/main" id="{03B45A00-4AE7-51BE-65CF-151933B41176}"/>
                </a:ext>
              </a:extLst>
            </p:cNvPr>
            <p:cNvSpPr/>
            <p:nvPr/>
          </p:nvSpPr>
          <p:spPr>
            <a:xfrm>
              <a:off x="4263549" y="-83093"/>
              <a:ext cx="24365" cy="106486"/>
            </a:xfrm>
            <a:custGeom>
              <a:avLst/>
              <a:gdLst/>
              <a:ahLst/>
              <a:cxnLst/>
              <a:rect l="l" t="t" r="r" b="b"/>
              <a:pathLst>
                <a:path w="24365" h="106485" extrusionOk="0">
                  <a:moveTo>
                    <a:pt x="18800" y="0"/>
                  </a:moveTo>
                  <a:cubicBezTo>
                    <a:pt x="14954" y="1526"/>
                    <a:pt x="11553" y="3992"/>
                    <a:pt x="8906" y="7173"/>
                  </a:cubicBezTo>
                  <a:cubicBezTo>
                    <a:pt x="7215" y="10811"/>
                    <a:pt x="5809" y="14573"/>
                    <a:pt x="4701" y="18428"/>
                  </a:cubicBezTo>
                  <a:lnTo>
                    <a:pt x="4701" y="18428"/>
                  </a:lnTo>
                  <a:cubicBezTo>
                    <a:pt x="4701" y="19912"/>
                    <a:pt x="3835" y="21273"/>
                    <a:pt x="3464" y="22757"/>
                  </a:cubicBezTo>
                  <a:cubicBezTo>
                    <a:pt x="1116" y="35650"/>
                    <a:pt x="-43" y="48733"/>
                    <a:pt x="1" y="61839"/>
                  </a:cubicBezTo>
                  <a:cubicBezTo>
                    <a:pt x="1" y="68888"/>
                    <a:pt x="1" y="92758"/>
                    <a:pt x="1" y="106486"/>
                  </a:cubicBezTo>
                  <a:lnTo>
                    <a:pt x="18800" y="106486"/>
                  </a:lnTo>
                  <a:cubicBezTo>
                    <a:pt x="19542" y="91892"/>
                    <a:pt x="18800" y="66538"/>
                    <a:pt x="19419" y="59118"/>
                  </a:cubicBezTo>
                  <a:cubicBezTo>
                    <a:pt x="19472" y="45350"/>
                    <a:pt x="20712" y="31612"/>
                    <a:pt x="23129" y="18057"/>
                  </a:cubicBezTo>
                  <a:cubicBezTo>
                    <a:pt x="23129" y="16449"/>
                    <a:pt x="23995" y="14965"/>
                    <a:pt x="24366" y="13357"/>
                  </a:cubicBezTo>
                  <a:close/>
                </a:path>
              </a:pathLst>
            </a:custGeom>
            <a:solidFill>
              <a:srgbClr val="EE9A6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36" name="Google Shape;1289;p8">
              <a:extLst>
                <a:ext uri="{FF2B5EF4-FFF2-40B4-BE49-F238E27FC236}">
                  <a16:creationId xmlns:a16="http://schemas.microsoft.com/office/drawing/2014/main" id="{5FEF6C53-D961-7BB1-BAFA-ED87575A66CA}"/>
                </a:ext>
              </a:extLst>
            </p:cNvPr>
            <p:cNvSpPr/>
            <p:nvPr/>
          </p:nvSpPr>
          <p:spPr>
            <a:xfrm>
              <a:off x="4058323" y="-337127"/>
              <a:ext cx="193124" cy="360272"/>
            </a:xfrm>
            <a:custGeom>
              <a:avLst/>
              <a:gdLst/>
              <a:ahLst/>
              <a:cxnLst/>
              <a:rect l="l" t="t" r="r" b="b"/>
              <a:pathLst>
                <a:path w="193124" h="360272" extrusionOk="0">
                  <a:moveTo>
                    <a:pt x="191994" y="192195"/>
                  </a:moveTo>
                  <a:cubicBezTo>
                    <a:pt x="191994" y="192195"/>
                    <a:pt x="193602" y="162017"/>
                    <a:pt x="192983" y="151505"/>
                  </a:cubicBezTo>
                  <a:cubicBezTo>
                    <a:pt x="191575" y="132622"/>
                    <a:pt x="188428" y="113908"/>
                    <a:pt x="183584" y="95603"/>
                  </a:cubicBezTo>
                  <a:cubicBezTo>
                    <a:pt x="165156" y="91645"/>
                    <a:pt x="153901" y="88800"/>
                    <a:pt x="143265" y="85585"/>
                  </a:cubicBezTo>
                  <a:cubicBezTo>
                    <a:pt x="136215" y="83482"/>
                    <a:pt x="123477" y="81751"/>
                    <a:pt x="123353" y="54913"/>
                  </a:cubicBezTo>
                  <a:cubicBezTo>
                    <a:pt x="123353" y="42545"/>
                    <a:pt x="121251" y="9399"/>
                    <a:pt x="120261" y="5442"/>
                  </a:cubicBezTo>
                  <a:lnTo>
                    <a:pt x="73511" y="0"/>
                  </a:lnTo>
                  <a:cubicBezTo>
                    <a:pt x="74056" y="25083"/>
                    <a:pt x="72026" y="50156"/>
                    <a:pt x="67451" y="74825"/>
                  </a:cubicBezTo>
                  <a:cubicBezTo>
                    <a:pt x="65843" y="80267"/>
                    <a:pt x="33316" y="93129"/>
                    <a:pt x="25153" y="95850"/>
                  </a:cubicBezTo>
                  <a:cubicBezTo>
                    <a:pt x="12785" y="100179"/>
                    <a:pt x="4623" y="102900"/>
                    <a:pt x="1778" y="106981"/>
                  </a:cubicBezTo>
                  <a:cubicBezTo>
                    <a:pt x="-5272" y="117246"/>
                    <a:pt x="10683" y="167088"/>
                    <a:pt x="14146" y="188484"/>
                  </a:cubicBezTo>
                  <a:cubicBezTo>
                    <a:pt x="17609" y="209881"/>
                    <a:pt x="20948" y="324530"/>
                    <a:pt x="24287" y="360272"/>
                  </a:cubicBezTo>
                  <a:lnTo>
                    <a:pt x="179008" y="360272"/>
                  </a:lnTo>
                  <a:close/>
                </a:path>
              </a:pathLst>
            </a:custGeom>
            <a:solidFill>
              <a:srgbClr val="F0A475"/>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37" name="Google Shape;1290;p8">
              <a:extLst>
                <a:ext uri="{FF2B5EF4-FFF2-40B4-BE49-F238E27FC236}">
                  <a16:creationId xmlns:a16="http://schemas.microsoft.com/office/drawing/2014/main" id="{111A5C6F-68EA-07CB-5287-6344D0528C93}"/>
                </a:ext>
              </a:extLst>
            </p:cNvPr>
            <p:cNvSpPr/>
            <p:nvPr/>
          </p:nvSpPr>
          <p:spPr>
            <a:xfrm>
              <a:off x="4088176" y="-349884"/>
              <a:ext cx="21025" cy="40223"/>
            </a:xfrm>
            <a:custGeom>
              <a:avLst/>
              <a:gdLst/>
              <a:ahLst/>
              <a:cxnLst/>
              <a:rect l="l" t="t" r="r" b="b"/>
              <a:pathLst>
                <a:path w="21025" h="40223" extrusionOk="0">
                  <a:moveTo>
                    <a:pt x="17810" y="5337"/>
                  </a:moveTo>
                  <a:lnTo>
                    <a:pt x="21025" y="37122"/>
                  </a:lnTo>
                  <a:cubicBezTo>
                    <a:pt x="19863" y="39143"/>
                    <a:pt x="17664" y="40338"/>
                    <a:pt x="15336" y="40214"/>
                  </a:cubicBezTo>
                  <a:cubicBezTo>
                    <a:pt x="11007" y="40214"/>
                    <a:pt x="2968" y="24384"/>
                    <a:pt x="2968" y="24384"/>
                  </a:cubicBezTo>
                  <a:cubicBezTo>
                    <a:pt x="2968" y="24384"/>
                    <a:pt x="-3710" y="6821"/>
                    <a:pt x="2968" y="1627"/>
                  </a:cubicBezTo>
                  <a:cubicBezTo>
                    <a:pt x="9647" y="-3567"/>
                    <a:pt x="17810" y="5337"/>
                    <a:pt x="17810" y="5337"/>
                  </a:cubicBezTo>
                </a:path>
              </a:pathLst>
            </a:custGeom>
            <a:solidFill>
              <a:srgbClr val="F7B18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38" name="Google Shape;1291;p8">
              <a:extLst>
                <a:ext uri="{FF2B5EF4-FFF2-40B4-BE49-F238E27FC236}">
                  <a16:creationId xmlns:a16="http://schemas.microsoft.com/office/drawing/2014/main" id="{293FA26C-A9AA-DBEF-A5D5-6440333B0609}"/>
                </a:ext>
              </a:extLst>
            </p:cNvPr>
            <p:cNvSpPr/>
            <p:nvPr/>
          </p:nvSpPr>
          <p:spPr>
            <a:xfrm>
              <a:off x="4206164" y="-348831"/>
              <a:ext cx="19746" cy="40671"/>
            </a:xfrm>
            <a:custGeom>
              <a:avLst/>
              <a:gdLst/>
              <a:ahLst/>
              <a:cxnLst/>
              <a:rect l="l" t="t" r="r" b="b"/>
              <a:pathLst>
                <a:path w="19746" h="40671" extrusionOk="0">
                  <a:moveTo>
                    <a:pt x="1979" y="6016"/>
                  </a:moveTo>
                  <a:lnTo>
                    <a:pt x="0" y="37801"/>
                  </a:lnTo>
                  <a:cubicBezTo>
                    <a:pt x="1307" y="39766"/>
                    <a:pt x="3585" y="40858"/>
                    <a:pt x="5937" y="40645"/>
                  </a:cubicBezTo>
                  <a:cubicBezTo>
                    <a:pt x="10265" y="40645"/>
                    <a:pt x="17315" y="23949"/>
                    <a:pt x="17315" y="23949"/>
                  </a:cubicBezTo>
                  <a:cubicBezTo>
                    <a:pt x="17315" y="23949"/>
                    <a:pt x="23251" y="6016"/>
                    <a:pt x="16573" y="1316"/>
                  </a:cubicBezTo>
                  <a:cubicBezTo>
                    <a:pt x="9894" y="-3384"/>
                    <a:pt x="1979" y="6016"/>
                    <a:pt x="1979" y="6016"/>
                  </a:cubicBezTo>
                </a:path>
              </a:pathLst>
            </a:custGeom>
            <a:solidFill>
              <a:srgbClr val="F7B18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39" name="Google Shape;1292;p8">
              <a:extLst>
                <a:ext uri="{FF2B5EF4-FFF2-40B4-BE49-F238E27FC236}">
                  <a16:creationId xmlns:a16="http://schemas.microsoft.com/office/drawing/2014/main" id="{C8A109FB-5072-6115-FF97-44419A23BB21}"/>
                </a:ext>
              </a:extLst>
            </p:cNvPr>
            <p:cNvSpPr/>
            <p:nvPr/>
          </p:nvSpPr>
          <p:spPr>
            <a:xfrm>
              <a:off x="4094154" y="-452247"/>
              <a:ext cx="130869" cy="184750"/>
            </a:xfrm>
            <a:custGeom>
              <a:avLst/>
              <a:gdLst/>
              <a:ahLst/>
              <a:cxnLst/>
              <a:rect l="l" t="t" r="r" b="b"/>
              <a:pathLst>
                <a:path w="130868" h="184750" extrusionOk="0">
                  <a:moveTo>
                    <a:pt x="129572" y="36090"/>
                  </a:moveTo>
                  <a:cubicBezTo>
                    <a:pt x="117204" y="7644"/>
                    <a:pt x="68846" y="-9423"/>
                    <a:pt x="38174" y="5542"/>
                  </a:cubicBezTo>
                  <a:cubicBezTo>
                    <a:pt x="26963" y="10163"/>
                    <a:pt x="18060" y="19066"/>
                    <a:pt x="13439" y="30277"/>
                  </a:cubicBezTo>
                  <a:cubicBezTo>
                    <a:pt x="12187" y="34275"/>
                    <a:pt x="11643" y="38460"/>
                    <a:pt x="11831" y="42645"/>
                  </a:cubicBezTo>
                  <a:cubicBezTo>
                    <a:pt x="6368" y="46818"/>
                    <a:pt x="2451" y="52694"/>
                    <a:pt x="700" y="59342"/>
                  </a:cubicBezTo>
                  <a:cubicBezTo>
                    <a:pt x="-764" y="73276"/>
                    <a:pt x="72" y="87357"/>
                    <a:pt x="3174" y="101021"/>
                  </a:cubicBezTo>
                  <a:lnTo>
                    <a:pt x="3174" y="129714"/>
                  </a:lnTo>
                  <a:cubicBezTo>
                    <a:pt x="2970" y="158084"/>
                    <a:pt x="24413" y="181939"/>
                    <a:pt x="52645" y="184751"/>
                  </a:cubicBezTo>
                  <a:lnTo>
                    <a:pt x="70454" y="184751"/>
                  </a:lnTo>
                  <a:cubicBezTo>
                    <a:pt x="98821" y="183155"/>
                    <a:pt x="121237" y="160094"/>
                    <a:pt x="122028" y="131693"/>
                  </a:cubicBezTo>
                  <a:lnTo>
                    <a:pt x="122028" y="122664"/>
                  </a:lnTo>
                  <a:cubicBezTo>
                    <a:pt x="123883" y="110915"/>
                    <a:pt x="126975" y="88901"/>
                    <a:pt x="127841" y="79377"/>
                  </a:cubicBezTo>
                  <a:cubicBezTo>
                    <a:pt x="127841" y="75049"/>
                    <a:pt x="133406" y="45119"/>
                    <a:pt x="129448" y="35967"/>
                  </a:cubicBezTo>
                </a:path>
              </a:pathLst>
            </a:custGeom>
            <a:solidFill>
              <a:srgbClr val="402E21"/>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40" name="Google Shape;1293;p8">
              <a:extLst>
                <a:ext uri="{FF2B5EF4-FFF2-40B4-BE49-F238E27FC236}">
                  <a16:creationId xmlns:a16="http://schemas.microsoft.com/office/drawing/2014/main" id="{FC544D67-5345-F059-D662-E5793BFABE72}"/>
                </a:ext>
              </a:extLst>
            </p:cNvPr>
            <p:cNvSpPr/>
            <p:nvPr/>
          </p:nvSpPr>
          <p:spPr>
            <a:xfrm>
              <a:off x="4212966" y="-372993"/>
              <a:ext cx="9275" cy="69259"/>
            </a:xfrm>
            <a:custGeom>
              <a:avLst/>
              <a:gdLst/>
              <a:ahLst/>
              <a:cxnLst/>
              <a:rect l="l" t="t" r="r" b="b"/>
              <a:pathLst>
                <a:path w="9275" h="69259" extrusionOk="0">
                  <a:moveTo>
                    <a:pt x="9276" y="0"/>
                  </a:moveTo>
                  <a:lnTo>
                    <a:pt x="9276" y="0"/>
                  </a:lnTo>
                  <a:moveTo>
                    <a:pt x="9276" y="0"/>
                  </a:moveTo>
                  <a:lnTo>
                    <a:pt x="9276" y="0"/>
                  </a:lnTo>
                  <a:moveTo>
                    <a:pt x="9276" y="0"/>
                  </a:moveTo>
                  <a:cubicBezTo>
                    <a:pt x="9276" y="5318"/>
                    <a:pt x="7668" y="14223"/>
                    <a:pt x="6431" y="23251"/>
                  </a:cubicBezTo>
                  <a:cubicBezTo>
                    <a:pt x="7668" y="14223"/>
                    <a:pt x="8781" y="5318"/>
                    <a:pt x="9276" y="0"/>
                  </a:cubicBezTo>
                  <a:moveTo>
                    <a:pt x="1979" y="62581"/>
                  </a:moveTo>
                  <a:lnTo>
                    <a:pt x="1979" y="62581"/>
                  </a:lnTo>
                  <a:cubicBezTo>
                    <a:pt x="1525" y="64863"/>
                    <a:pt x="862" y="67099"/>
                    <a:pt x="0" y="69259"/>
                  </a:cubicBezTo>
                  <a:cubicBezTo>
                    <a:pt x="862" y="67099"/>
                    <a:pt x="1525" y="64863"/>
                    <a:pt x="1979" y="62581"/>
                  </a:cubicBezTo>
                </a:path>
              </a:pathLst>
            </a:custGeom>
            <a:solidFill>
              <a:srgbClr val="D9D7D4"/>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41" name="Google Shape;1294;p8">
              <a:extLst>
                <a:ext uri="{FF2B5EF4-FFF2-40B4-BE49-F238E27FC236}">
                  <a16:creationId xmlns:a16="http://schemas.microsoft.com/office/drawing/2014/main" id="{31E2E057-D63D-0374-BEC3-50499A3818A2}"/>
                </a:ext>
              </a:extLst>
            </p:cNvPr>
            <p:cNvSpPr/>
            <p:nvPr/>
          </p:nvSpPr>
          <p:spPr>
            <a:xfrm>
              <a:off x="4214945" y="-349494"/>
              <a:ext cx="4328" cy="39329"/>
            </a:xfrm>
            <a:custGeom>
              <a:avLst/>
              <a:gdLst/>
              <a:ahLst/>
              <a:cxnLst/>
              <a:rect l="l" t="t" r="r" b="b"/>
              <a:pathLst>
                <a:path w="4328" h="39329" extrusionOk="0">
                  <a:moveTo>
                    <a:pt x="4329" y="0"/>
                  </a:moveTo>
                  <a:cubicBezTo>
                    <a:pt x="3339" y="7050"/>
                    <a:pt x="2350" y="13976"/>
                    <a:pt x="1484" y="19170"/>
                  </a:cubicBezTo>
                  <a:cubicBezTo>
                    <a:pt x="2350" y="13976"/>
                    <a:pt x="3339" y="6802"/>
                    <a:pt x="4329" y="0"/>
                  </a:cubicBezTo>
                  <a:moveTo>
                    <a:pt x="1360" y="20036"/>
                  </a:moveTo>
                  <a:lnTo>
                    <a:pt x="1360" y="29064"/>
                  </a:lnTo>
                  <a:cubicBezTo>
                    <a:pt x="1342" y="32530"/>
                    <a:pt x="884" y="35979"/>
                    <a:pt x="0" y="39329"/>
                  </a:cubicBezTo>
                  <a:cubicBezTo>
                    <a:pt x="884" y="35979"/>
                    <a:pt x="1342" y="32530"/>
                    <a:pt x="1360" y="29064"/>
                  </a:cubicBezTo>
                  <a:close/>
                </a:path>
              </a:pathLst>
            </a:custGeom>
            <a:solidFill>
              <a:srgbClr val="D1916B"/>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42" name="Google Shape;1295;p8">
              <a:extLst>
                <a:ext uri="{FF2B5EF4-FFF2-40B4-BE49-F238E27FC236}">
                  <a16:creationId xmlns:a16="http://schemas.microsoft.com/office/drawing/2014/main" id="{F44A1561-ACB6-B86A-635A-40856465949E}"/>
                </a:ext>
              </a:extLst>
            </p:cNvPr>
            <p:cNvSpPr/>
            <p:nvPr/>
          </p:nvSpPr>
          <p:spPr>
            <a:xfrm>
              <a:off x="4097699" y="-404654"/>
              <a:ext cx="127635" cy="138889"/>
            </a:xfrm>
            <a:custGeom>
              <a:avLst/>
              <a:gdLst/>
              <a:ahLst/>
              <a:cxnLst/>
              <a:rect l="l" t="t" r="r" b="b"/>
              <a:pathLst>
                <a:path w="127635" h="138889" extrusionOk="0">
                  <a:moveTo>
                    <a:pt x="127511" y="0"/>
                  </a:moveTo>
                  <a:cubicBezTo>
                    <a:pt x="126275" y="8905"/>
                    <a:pt x="124914" y="17933"/>
                    <a:pt x="123925" y="24735"/>
                  </a:cubicBezTo>
                  <a:lnTo>
                    <a:pt x="123925" y="35124"/>
                  </a:lnTo>
                  <a:cubicBezTo>
                    <a:pt x="122937" y="67461"/>
                    <a:pt x="97689" y="93830"/>
                    <a:pt x="65425" y="96221"/>
                  </a:cubicBezTo>
                  <a:lnTo>
                    <a:pt x="64560" y="96221"/>
                  </a:lnTo>
                  <a:lnTo>
                    <a:pt x="44153" y="96221"/>
                  </a:lnTo>
                  <a:cubicBezTo>
                    <a:pt x="26393" y="95280"/>
                    <a:pt x="10077" y="86140"/>
                    <a:pt x="0" y="71486"/>
                  </a:cubicBezTo>
                  <a:lnTo>
                    <a:pt x="0" y="83853"/>
                  </a:lnTo>
                  <a:lnTo>
                    <a:pt x="0" y="84719"/>
                  </a:lnTo>
                  <a:cubicBezTo>
                    <a:pt x="184" y="112780"/>
                    <a:pt x="21541" y="136166"/>
                    <a:pt x="49471" y="138890"/>
                  </a:cubicBezTo>
                  <a:lnTo>
                    <a:pt x="67281" y="138890"/>
                  </a:lnTo>
                  <a:lnTo>
                    <a:pt x="68023" y="138890"/>
                  </a:lnTo>
                  <a:cubicBezTo>
                    <a:pt x="89727" y="137636"/>
                    <a:pt x="108506" y="123355"/>
                    <a:pt x="115515" y="102776"/>
                  </a:cubicBezTo>
                  <a:cubicBezTo>
                    <a:pt x="116361" y="100651"/>
                    <a:pt x="117022" y="98458"/>
                    <a:pt x="117494" y="96221"/>
                  </a:cubicBezTo>
                  <a:cubicBezTo>
                    <a:pt x="118370" y="92827"/>
                    <a:pt x="118828" y="89337"/>
                    <a:pt x="118854" y="85832"/>
                  </a:cubicBezTo>
                  <a:lnTo>
                    <a:pt x="118854" y="76804"/>
                  </a:lnTo>
                  <a:cubicBezTo>
                    <a:pt x="118922" y="76519"/>
                    <a:pt x="118922" y="76222"/>
                    <a:pt x="118854" y="75938"/>
                  </a:cubicBezTo>
                  <a:cubicBezTo>
                    <a:pt x="119720" y="70743"/>
                    <a:pt x="120709" y="63570"/>
                    <a:pt x="121699" y="56768"/>
                  </a:cubicBezTo>
                  <a:cubicBezTo>
                    <a:pt x="122935" y="47739"/>
                    <a:pt x="124048" y="38835"/>
                    <a:pt x="124543" y="33517"/>
                  </a:cubicBezTo>
                  <a:lnTo>
                    <a:pt x="124543" y="33517"/>
                  </a:lnTo>
                  <a:lnTo>
                    <a:pt x="124543" y="33517"/>
                  </a:lnTo>
                  <a:cubicBezTo>
                    <a:pt x="126230" y="22872"/>
                    <a:pt x="127263" y="12133"/>
                    <a:pt x="127635" y="1360"/>
                  </a:cubicBezTo>
                </a:path>
              </a:pathLst>
            </a:custGeom>
            <a:solidFill>
              <a:srgbClr val="36261C"/>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43" name="Google Shape;1296;p8">
              <a:extLst>
                <a:ext uri="{FF2B5EF4-FFF2-40B4-BE49-F238E27FC236}">
                  <a16:creationId xmlns:a16="http://schemas.microsoft.com/office/drawing/2014/main" id="{285CF8D3-943B-8FC7-5EB6-70DD600CF1E9}"/>
                </a:ext>
              </a:extLst>
            </p:cNvPr>
            <p:cNvSpPr/>
            <p:nvPr/>
          </p:nvSpPr>
          <p:spPr>
            <a:xfrm>
              <a:off x="4133194" y="23022"/>
              <a:ext cx="57509" cy="9399"/>
            </a:xfrm>
            <a:custGeom>
              <a:avLst/>
              <a:gdLst/>
              <a:ahLst/>
              <a:cxnLst/>
              <a:rect l="l" t="t" r="r" b="b"/>
              <a:pathLst>
                <a:path w="57509" h="9399" extrusionOk="0">
                  <a:moveTo>
                    <a:pt x="57510" y="0"/>
                  </a:moveTo>
                  <a:lnTo>
                    <a:pt x="46750" y="0"/>
                  </a:lnTo>
                  <a:cubicBezTo>
                    <a:pt x="41097" y="2634"/>
                    <a:pt x="34930" y="3986"/>
                    <a:pt x="28693" y="3958"/>
                  </a:cubicBezTo>
                  <a:cubicBezTo>
                    <a:pt x="22494" y="3996"/>
                    <a:pt x="16366" y="2644"/>
                    <a:pt x="10760" y="0"/>
                  </a:cubicBezTo>
                  <a:lnTo>
                    <a:pt x="0" y="0"/>
                  </a:lnTo>
                  <a:cubicBezTo>
                    <a:pt x="8304" y="6139"/>
                    <a:pt x="18366" y="9435"/>
                    <a:pt x="28693" y="9399"/>
                  </a:cubicBezTo>
                  <a:cubicBezTo>
                    <a:pt x="39054" y="9409"/>
                    <a:pt x="49148" y="6117"/>
                    <a:pt x="57510" y="0"/>
                  </a:cubicBezTo>
                </a:path>
              </a:pathLst>
            </a:custGeom>
            <a:solidFill>
              <a:srgbClr val="FFFFFF"/>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44" name="Google Shape;1297;p8">
              <a:extLst>
                <a:ext uri="{FF2B5EF4-FFF2-40B4-BE49-F238E27FC236}">
                  <a16:creationId xmlns:a16="http://schemas.microsoft.com/office/drawing/2014/main" id="{B8569780-870F-3B0C-A06B-217E4D1C1EBE}"/>
                </a:ext>
              </a:extLst>
            </p:cNvPr>
            <p:cNvSpPr/>
            <p:nvPr/>
          </p:nvSpPr>
          <p:spPr>
            <a:xfrm>
              <a:off x="4114519" y="-65407"/>
              <a:ext cx="95079" cy="88924"/>
            </a:xfrm>
            <a:custGeom>
              <a:avLst/>
              <a:gdLst/>
              <a:ahLst/>
              <a:cxnLst/>
              <a:rect l="l" t="t" r="r" b="b"/>
              <a:pathLst>
                <a:path w="95079" h="88924" extrusionOk="0">
                  <a:moveTo>
                    <a:pt x="47368" y="0"/>
                  </a:moveTo>
                  <a:cubicBezTo>
                    <a:pt x="31314" y="51"/>
                    <a:pt x="16281" y="7889"/>
                    <a:pt x="7050" y="21025"/>
                  </a:cubicBezTo>
                  <a:lnTo>
                    <a:pt x="12120" y="23375"/>
                  </a:lnTo>
                  <a:cubicBezTo>
                    <a:pt x="26265" y="4017"/>
                    <a:pt x="53424" y="-210"/>
                    <a:pt x="72782" y="13935"/>
                  </a:cubicBezTo>
                  <a:cubicBezTo>
                    <a:pt x="92141" y="28078"/>
                    <a:pt x="96367" y="55238"/>
                    <a:pt x="82223" y="74596"/>
                  </a:cubicBezTo>
                  <a:cubicBezTo>
                    <a:pt x="77855" y="80575"/>
                    <a:pt x="72030" y="85337"/>
                    <a:pt x="65302" y="88429"/>
                  </a:cubicBezTo>
                  <a:lnTo>
                    <a:pt x="76062" y="88429"/>
                  </a:lnTo>
                  <a:cubicBezTo>
                    <a:pt x="97593" y="71609"/>
                    <a:pt x="101412" y="40520"/>
                    <a:pt x="84592" y="18989"/>
                  </a:cubicBezTo>
                  <a:cubicBezTo>
                    <a:pt x="75571" y="7440"/>
                    <a:pt x="61892" y="485"/>
                    <a:pt x="47245" y="0"/>
                  </a:cubicBezTo>
                  <a:moveTo>
                    <a:pt x="0" y="61839"/>
                  </a:moveTo>
                  <a:cubicBezTo>
                    <a:pt x="2856" y="72746"/>
                    <a:pt x="9413" y="82321"/>
                    <a:pt x="18552" y="88924"/>
                  </a:cubicBezTo>
                  <a:lnTo>
                    <a:pt x="29312" y="88924"/>
                  </a:lnTo>
                  <a:cubicBezTo>
                    <a:pt x="18712" y="84070"/>
                    <a:pt x="10511" y="75155"/>
                    <a:pt x="6555" y="64189"/>
                  </a:cubicBezTo>
                  <a:cubicBezTo>
                    <a:pt x="4419" y="63130"/>
                    <a:pt x="2232" y="62180"/>
                    <a:pt x="0" y="61344"/>
                  </a:cubicBezTo>
                </a:path>
              </a:pathLst>
            </a:custGeom>
            <a:solidFill>
              <a:srgbClr val="F0A475"/>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45" name="Google Shape;1298;p8">
              <a:extLst>
                <a:ext uri="{FF2B5EF4-FFF2-40B4-BE49-F238E27FC236}">
                  <a16:creationId xmlns:a16="http://schemas.microsoft.com/office/drawing/2014/main" id="{F8A20D7D-3A98-4984-838E-330EB93A9557}"/>
                </a:ext>
              </a:extLst>
            </p:cNvPr>
            <p:cNvSpPr/>
            <p:nvPr/>
          </p:nvSpPr>
          <p:spPr>
            <a:xfrm>
              <a:off x="4143954" y="23022"/>
              <a:ext cx="35990" cy="3958"/>
            </a:xfrm>
            <a:custGeom>
              <a:avLst/>
              <a:gdLst/>
              <a:ahLst/>
              <a:cxnLst/>
              <a:rect l="l" t="t" r="r" b="b"/>
              <a:pathLst>
                <a:path w="35990" h="3958" extrusionOk="0">
                  <a:moveTo>
                    <a:pt x="35990" y="0"/>
                  </a:moveTo>
                  <a:lnTo>
                    <a:pt x="0" y="0"/>
                  </a:lnTo>
                  <a:cubicBezTo>
                    <a:pt x="5606" y="2644"/>
                    <a:pt x="11735" y="3996"/>
                    <a:pt x="17933" y="3958"/>
                  </a:cubicBezTo>
                  <a:cubicBezTo>
                    <a:pt x="24170" y="3986"/>
                    <a:pt x="30337" y="2634"/>
                    <a:pt x="35990" y="0"/>
                  </a:cubicBezTo>
                </a:path>
              </a:pathLst>
            </a:custGeom>
            <a:solidFill>
              <a:srgbClr val="FDECE8"/>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46" name="Google Shape;1299;p8">
              <a:extLst>
                <a:ext uri="{FF2B5EF4-FFF2-40B4-BE49-F238E27FC236}">
                  <a16:creationId xmlns:a16="http://schemas.microsoft.com/office/drawing/2014/main" id="{E41E9565-82A6-8D9D-DC08-B414D104592C}"/>
                </a:ext>
              </a:extLst>
            </p:cNvPr>
            <p:cNvSpPr/>
            <p:nvPr/>
          </p:nvSpPr>
          <p:spPr>
            <a:xfrm>
              <a:off x="4121569" y="-59965"/>
              <a:ext cx="84332" cy="83482"/>
            </a:xfrm>
            <a:custGeom>
              <a:avLst/>
              <a:gdLst/>
              <a:ahLst/>
              <a:cxnLst/>
              <a:rect l="l" t="t" r="r" b="b"/>
              <a:pathLst>
                <a:path w="84332" h="83482" extrusionOk="0">
                  <a:moveTo>
                    <a:pt x="40319" y="0"/>
                  </a:moveTo>
                  <a:cubicBezTo>
                    <a:pt x="26410" y="-12"/>
                    <a:pt x="13341" y="6660"/>
                    <a:pt x="5194" y="17933"/>
                  </a:cubicBezTo>
                  <a:lnTo>
                    <a:pt x="10142" y="20530"/>
                  </a:lnTo>
                  <a:cubicBezTo>
                    <a:pt x="22865" y="3862"/>
                    <a:pt x="46693" y="665"/>
                    <a:pt x="63361" y="13391"/>
                  </a:cubicBezTo>
                  <a:cubicBezTo>
                    <a:pt x="80029" y="26115"/>
                    <a:pt x="83225" y="49942"/>
                    <a:pt x="70501" y="66609"/>
                  </a:cubicBezTo>
                  <a:cubicBezTo>
                    <a:pt x="57777" y="83277"/>
                    <a:pt x="33949" y="86474"/>
                    <a:pt x="17281" y="73750"/>
                  </a:cubicBezTo>
                  <a:cubicBezTo>
                    <a:pt x="13149" y="70595"/>
                    <a:pt x="9709" y="66625"/>
                    <a:pt x="7173" y="62086"/>
                  </a:cubicBezTo>
                  <a:lnTo>
                    <a:pt x="0" y="58747"/>
                  </a:lnTo>
                  <a:cubicBezTo>
                    <a:pt x="3956" y="69713"/>
                    <a:pt x="12157" y="78628"/>
                    <a:pt x="22757" y="83482"/>
                  </a:cubicBezTo>
                  <a:lnTo>
                    <a:pt x="58747" y="83482"/>
                  </a:lnTo>
                  <a:cubicBezTo>
                    <a:pt x="80604" y="73631"/>
                    <a:pt x="90339" y="47926"/>
                    <a:pt x="80488" y="26069"/>
                  </a:cubicBezTo>
                  <a:cubicBezTo>
                    <a:pt x="73440" y="10430"/>
                    <a:pt x="57844" y="407"/>
                    <a:pt x="40690" y="495"/>
                  </a:cubicBezTo>
                </a:path>
              </a:pathLst>
            </a:custGeom>
            <a:solidFill>
              <a:srgbClr val="F39E70"/>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47" name="Google Shape;1300;p8">
              <a:extLst>
                <a:ext uri="{FF2B5EF4-FFF2-40B4-BE49-F238E27FC236}">
                  <a16:creationId xmlns:a16="http://schemas.microsoft.com/office/drawing/2014/main" id="{155064ED-7453-C83F-56B7-1DF647A66FB2}"/>
                </a:ext>
              </a:extLst>
            </p:cNvPr>
            <p:cNvSpPr/>
            <p:nvPr/>
          </p:nvSpPr>
          <p:spPr>
            <a:xfrm>
              <a:off x="4125774" y="-54524"/>
              <a:ext cx="73878" cy="76315"/>
            </a:xfrm>
            <a:custGeom>
              <a:avLst/>
              <a:gdLst/>
              <a:ahLst/>
              <a:cxnLst/>
              <a:rect l="l" t="t" r="r" b="b"/>
              <a:pathLst>
                <a:path w="73878" h="76315" extrusionOk="0">
                  <a:moveTo>
                    <a:pt x="36114" y="0"/>
                  </a:moveTo>
                  <a:cubicBezTo>
                    <a:pt x="24246" y="20"/>
                    <a:pt x="13073" y="5605"/>
                    <a:pt x="5937" y="15089"/>
                  </a:cubicBezTo>
                  <a:lnTo>
                    <a:pt x="5937" y="15089"/>
                  </a:lnTo>
                  <a:lnTo>
                    <a:pt x="10513" y="17686"/>
                  </a:lnTo>
                  <a:cubicBezTo>
                    <a:pt x="21735" y="3572"/>
                    <a:pt x="42275" y="1227"/>
                    <a:pt x="56389" y="12451"/>
                  </a:cubicBezTo>
                  <a:cubicBezTo>
                    <a:pt x="70505" y="23673"/>
                    <a:pt x="72848" y="44213"/>
                    <a:pt x="61626" y="58327"/>
                  </a:cubicBezTo>
                  <a:cubicBezTo>
                    <a:pt x="50402" y="72443"/>
                    <a:pt x="29862" y="74786"/>
                    <a:pt x="15748" y="63564"/>
                  </a:cubicBezTo>
                  <a:cubicBezTo>
                    <a:pt x="14689" y="62722"/>
                    <a:pt x="13685" y="61815"/>
                    <a:pt x="12739" y="60849"/>
                  </a:cubicBezTo>
                  <a:lnTo>
                    <a:pt x="3834" y="57015"/>
                  </a:lnTo>
                  <a:lnTo>
                    <a:pt x="2845" y="57015"/>
                  </a:lnTo>
                  <a:cubicBezTo>
                    <a:pt x="13159" y="75273"/>
                    <a:pt x="36320" y="81712"/>
                    <a:pt x="54579" y="71399"/>
                  </a:cubicBezTo>
                  <a:cubicBezTo>
                    <a:pt x="72836" y="61084"/>
                    <a:pt x="79276" y="37922"/>
                    <a:pt x="68961" y="19665"/>
                  </a:cubicBezTo>
                  <a:cubicBezTo>
                    <a:pt x="62242" y="7771"/>
                    <a:pt x="49652" y="402"/>
                    <a:pt x="35990" y="371"/>
                  </a:cubicBezTo>
                  <a:moveTo>
                    <a:pt x="247" y="44153"/>
                  </a:moveTo>
                  <a:lnTo>
                    <a:pt x="247" y="44153"/>
                  </a:lnTo>
                  <a:cubicBezTo>
                    <a:pt x="1511" y="45137"/>
                    <a:pt x="2833" y="46046"/>
                    <a:pt x="4205" y="46874"/>
                  </a:cubicBezTo>
                  <a:cubicBezTo>
                    <a:pt x="4205" y="46874"/>
                    <a:pt x="4205" y="46874"/>
                    <a:pt x="4205" y="46132"/>
                  </a:cubicBezTo>
                  <a:lnTo>
                    <a:pt x="0" y="44029"/>
                  </a:lnTo>
                </a:path>
              </a:pathLst>
            </a:custGeom>
            <a:solidFill>
              <a:srgbClr val="F3946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48" name="Google Shape;1301;p8">
              <a:extLst>
                <a:ext uri="{FF2B5EF4-FFF2-40B4-BE49-F238E27FC236}">
                  <a16:creationId xmlns:a16="http://schemas.microsoft.com/office/drawing/2014/main" id="{9A18C810-8ABA-B8BA-EB61-9874FB390362}"/>
                </a:ext>
              </a:extLst>
            </p:cNvPr>
            <p:cNvSpPr/>
            <p:nvPr/>
          </p:nvSpPr>
          <p:spPr>
            <a:xfrm>
              <a:off x="4130350" y="-49082"/>
              <a:ext cx="63190" cy="65054"/>
            </a:xfrm>
            <a:custGeom>
              <a:avLst/>
              <a:gdLst/>
              <a:ahLst/>
              <a:cxnLst/>
              <a:rect l="l" t="t" r="r" b="b"/>
              <a:pathLst>
                <a:path w="63189" h="65054" extrusionOk="0">
                  <a:moveTo>
                    <a:pt x="31538" y="0"/>
                  </a:moveTo>
                  <a:cubicBezTo>
                    <a:pt x="21606" y="33"/>
                    <a:pt x="12229" y="4585"/>
                    <a:pt x="6060" y="12368"/>
                  </a:cubicBezTo>
                  <a:cubicBezTo>
                    <a:pt x="11974" y="4671"/>
                    <a:pt x="21091" y="114"/>
                    <a:pt x="30796" y="0"/>
                  </a:cubicBezTo>
                  <a:cubicBezTo>
                    <a:pt x="48555" y="-41"/>
                    <a:pt x="62985" y="14323"/>
                    <a:pt x="63026" y="32082"/>
                  </a:cubicBezTo>
                  <a:cubicBezTo>
                    <a:pt x="63067" y="49841"/>
                    <a:pt x="48703" y="64272"/>
                    <a:pt x="30944" y="64312"/>
                  </a:cubicBezTo>
                  <a:cubicBezTo>
                    <a:pt x="22644" y="64331"/>
                    <a:pt x="14658" y="61141"/>
                    <a:pt x="8657" y="55408"/>
                  </a:cubicBezTo>
                  <a:lnTo>
                    <a:pt x="7544" y="55408"/>
                  </a:lnTo>
                  <a:cubicBezTo>
                    <a:pt x="20180" y="68176"/>
                    <a:pt x="40775" y="68282"/>
                    <a:pt x="53544" y="55646"/>
                  </a:cubicBezTo>
                  <a:cubicBezTo>
                    <a:pt x="66312" y="43009"/>
                    <a:pt x="66420" y="22414"/>
                    <a:pt x="53782" y="9647"/>
                  </a:cubicBezTo>
                  <a:cubicBezTo>
                    <a:pt x="47705" y="3506"/>
                    <a:pt x="39435" y="35"/>
                    <a:pt x="30796" y="0"/>
                  </a:cubicBezTo>
                  <a:moveTo>
                    <a:pt x="30796" y="2845"/>
                  </a:moveTo>
                  <a:cubicBezTo>
                    <a:pt x="21862" y="2864"/>
                    <a:pt x="13413" y="6907"/>
                    <a:pt x="7792" y="13852"/>
                  </a:cubicBezTo>
                  <a:lnTo>
                    <a:pt x="10018" y="15212"/>
                  </a:lnTo>
                  <a:cubicBezTo>
                    <a:pt x="19649" y="3766"/>
                    <a:pt x="36735" y="2296"/>
                    <a:pt x="48181" y="11926"/>
                  </a:cubicBezTo>
                  <a:cubicBezTo>
                    <a:pt x="59627" y="21557"/>
                    <a:pt x="61098" y="38643"/>
                    <a:pt x="51467" y="50089"/>
                  </a:cubicBezTo>
                  <a:cubicBezTo>
                    <a:pt x="46333" y="56192"/>
                    <a:pt x="38770" y="59720"/>
                    <a:pt x="30796" y="59736"/>
                  </a:cubicBezTo>
                  <a:lnTo>
                    <a:pt x="27456" y="59736"/>
                  </a:lnTo>
                  <a:cubicBezTo>
                    <a:pt x="27181" y="60470"/>
                    <a:pt x="26655" y="61083"/>
                    <a:pt x="25972" y="61468"/>
                  </a:cubicBezTo>
                  <a:lnTo>
                    <a:pt x="25230" y="61468"/>
                  </a:lnTo>
                  <a:cubicBezTo>
                    <a:pt x="22982" y="61234"/>
                    <a:pt x="20777" y="60692"/>
                    <a:pt x="18675" y="59860"/>
                  </a:cubicBezTo>
                  <a:cubicBezTo>
                    <a:pt x="22571" y="61582"/>
                    <a:pt x="26784" y="62467"/>
                    <a:pt x="31043" y="62457"/>
                  </a:cubicBezTo>
                  <a:cubicBezTo>
                    <a:pt x="47470" y="61397"/>
                    <a:pt x="59928" y="47221"/>
                    <a:pt x="58868" y="30793"/>
                  </a:cubicBezTo>
                  <a:cubicBezTo>
                    <a:pt x="57905" y="15844"/>
                    <a:pt x="45993" y="3933"/>
                    <a:pt x="31043" y="2968"/>
                  </a:cubicBezTo>
                  <a:moveTo>
                    <a:pt x="1113" y="21891"/>
                  </a:moveTo>
                  <a:lnTo>
                    <a:pt x="1113" y="21891"/>
                  </a:lnTo>
                  <a:moveTo>
                    <a:pt x="3587" y="22757"/>
                  </a:moveTo>
                  <a:lnTo>
                    <a:pt x="3587" y="22757"/>
                  </a:lnTo>
                  <a:lnTo>
                    <a:pt x="5937" y="23870"/>
                  </a:lnTo>
                  <a:cubicBezTo>
                    <a:pt x="5937" y="23870"/>
                    <a:pt x="5937" y="23870"/>
                    <a:pt x="5937" y="23870"/>
                  </a:cubicBezTo>
                  <a:lnTo>
                    <a:pt x="3587" y="22757"/>
                  </a:lnTo>
                  <a:moveTo>
                    <a:pt x="0" y="40195"/>
                  </a:moveTo>
                  <a:lnTo>
                    <a:pt x="0" y="40937"/>
                  </a:lnTo>
                  <a:lnTo>
                    <a:pt x="618" y="40937"/>
                  </a:lnTo>
                  <a:cubicBezTo>
                    <a:pt x="602" y="40649"/>
                    <a:pt x="602" y="40360"/>
                    <a:pt x="618" y="40072"/>
                  </a:cubicBezTo>
                  <a:lnTo>
                    <a:pt x="618" y="40072"/>
                  </a:lnTo>
                  <a:moveTo>
                    <a:pt x="4081" y="41803"/>
                  </a:moveTo>
                  <a:lnTo>
                    <a:pt x="4081" y="42916"/>
                  </a:lnTo>
                  <a:lnTo>
                    <a:pt x="6431" y="44029"/>
                  </a:lnTo>
                  <a:lnTo>
                    <a:pt x="7792" y="44771"/>
                  </a:lnTo>
                  <a:lnTo>
                    <a:pt x="7173" y="43658"/>
                  </a:lnTo>
                  <a:lnTo>
                    <a:pt x="3587" y="42174"/>
                  </a:lnTo>
                </a:path>
              </a:pathLst>
            </a:custGeom>
            <a:solidFill>
              <a:srgbClr val="F18961"/>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49" name="Google Shape;1302;p8">
              <a:extLst>
                <a:ext uri="{FF2B5EF4-FFF2-40B4-BE49-F238E27FC236}">
                  <a16:creationId xmlns:a16="http://schemas.microsoft.com/office/drawing/2014/main" id="{C538A016-DC7A-1361-AC52-A94E94BCA3B5}"/>
                </a:ext>
              </a:extLst>
            </p:cNvPr>
            <p:cNvSpPr/>
            <p:nvPr/>
          </p:nvSpPr>
          <p:spPr>
            <a:xfrm>
              <a:off x="4136162" y="-43640"/>
              <a:ext cx="53105" cy="54294"/>
            </a:xfrm>
            <a:custGeom>
              <a:avLst/>
              <a:gdLst/>
              <a:ahLst/>
              <a:cxnLst/>
              <a:rect l="l" t="t" r="r" b="b"/>
              <a:pathLst>
                <a:path w="53105" h="54293" extrusionOk="0">
                  <a:moveTo>
                    <a:pt x="25725" y="0"/>
                  </a:moveTo>
                  <a:cubicBezTo>
                    <a:pt x="17701" y="49"/>
                    <a:pt x="10103" y="3621"/>
                    <a:pt x="4947" y="9771"/>
                  </a:cubicBezTo>
                  <a:cubicBezTo>
                    <a:pt x="5444" y="9984"/>
                    <a:pt x="5903" y="10276"/>
                    <a:pt x="6308" y="10636"/>
                  </a:cubicBezTo>
                  <a:cubicBezTo>
                    <a:pt x="11074" y="4836"/>
                    <a:pt x="18218" y="1515"/>
                    <a:pt x="25725" y="1608"/>
                  </a:cubicBezTo>
                  <a:cubicBezTo>
                    <a:pt x="39830" y="626"/>
                    <a:pt x="52061" y="11263"/>
                    <a:pt x="53043" y="25369"/>
                  </a:cubicBezTo>
                  <a:cubicBezTo>
                    <a:pt x="54025" y="39474"/>
                    <a:pt x="43386" y="51705"/>
                    <a:pt x="29282" y="52687"/>
                  </a:cubicBezTo>
                  <a:cubicBezTo>
                    <a:pt x="28097" y="52769"/>
                    <a:pt x="26908" y="52769"/>
                    <a:pt x="25725" y="52687"/>
                  </a:cubicBezTo>
                  <a:lnTo>
                    <a:pt x="22509" y="52687"/>
                  </a:lnTo>
                  <a:cubicBezTo>
                    <a:pt x="22699" y="53206"/>
                    <a:pt x="22699" y="53775"/>
                    <a:pt x="22509" y="54294"/>
                  </a:cubicBezTo>
                  <a:lnTo>
                    <a:pt x="25849" y="54294"/>
                  </a:lnTo>
                  <a:cubicBezTo>
                    <a:pt x="40842" y="53281"/>
                    <a:pt x="52175" y="40307"/>
                    <a:pt x="51163" y="25314"/>
                  </a:cubicBezTo>
                  <a:cubicBezTo>
                    <a:pt x="50245" y="11732"/>
                    <a:pt x="39431" y="918"/>
                    <a:pt x="25849" y="0"/>
                  </a:cubicBezTo>
                  <a:moveTo>
                    <a:pt x="25849" y="3339"/>
                  </a:moveTo>
                  <a:cubicBezTo>
                    <a:pt x="18978" y="3367"/>
                    <a:pt x="12448" y="6338"/>
                    <a:pt x="7915" y="11502"/>
                  </a:cubicBezTo>
                  <a:lnTo>
                    <a:pt x="9771" y="12739"/>
                  </a:lnTo>
                  <a:cubicBezTo>
                    <a:pt x="17749" y="3838"/>
                    <a:pt x="31433" y="3089"/>
                    <a:pt x="40334" y="11067"/>
                  </a:cubicBezTo>
                  <a:cubicBezTo>
                    <a:pt x="49235" y="19045"/>
                    <a:pt x="49983" y="32729"/>
                    <a:pt x="42005" y="41630"/>
                  </a:cubicBezTo>
                  <a:cubicBezTo>
                    <a:pt x="39183" y="44779"/>
                    <a:pt x="35502" y="47031"/>
                    <a:pt x="31414" y="48111"/>
                  </a:cubicBezTo>
                  <a:lnTo>
                    <a:pt x="30796" y="48853"/>
                  </a:lnTo>
                  <a:cubicBezTo>
                    <a:pt x="30238" y="49062"/>
                    <a:pt x="29622" y="49062"/>
                    <a:pt x="29064" y="48853"/>
                  </a:cubicBezTo>
                  <a:cubicBezTo>
                    <a:pt x="28035" y="48944"/>
                    <a:pt x="27001" y="48944"/>
                    <a:pt x="25972" y="48853"/>
                  </a:cubicBezTo>
                  <a:lnTo>
                    <a:pt x="25972" y="48853"/>
                  </a:lnTo>
                  <a:cubicBezTo>
                    <a:pt x="20329" y="48838"/>
                    <a:pt x="14914" y="46618"/>
                    <a:pt x="10884" y="42669"/>
                  </a:cubicBezTo>
                  <a:lnTo>
                    <a:pt x="6555" y="40814"/>
                  </a:lnTo>
                  <a:lnTo>
                    <a:pt x="8039" y="42792"/>
                  </a:lnTo>
                  <a:cubicBezTo>
                    <a:pt x="14347" y="46132"/>
                    <a:pt x="20407" y="49471"/>
                    <a:pt x="20407" y="49966"/>
                  </a:cubicBezTo>
                  <a:cubicBezTo>
                    <a:pt x="20741" y="50099"/>
                    <a:pt x="21039" y="50311"/>
                    <a:pt x="21273" y="50584"/>
                  </a:cubicBezTo>
                  <a:cubicBezTo>
                    <a:pt x="22712" y="50710"/>
                    <a:pt x="24162" y="50710"/>
                    <a:pt x="25601" y="50584"/>
                  </a:cubicBezTo>
                  <a:cubicBezTo>
                    <a:pt x="38749" y="51533"/>
                    <a:pt x="50178" y="41642"/>
                    <a:pt x="51126" y="28493"/>
                  </a:cubicBezTo>
                  <a:cubicBezTo>
                    <a:pt x="52074" y="15345"/>
                    <a:pt x="42184" y="3917"/>
                    <a:pt x="29036" y="2968"/>
                  </a:cubicBezTo>
                  <a:cubicBezTo>
                    <a:pt x="27892" y="2885"/>
                    <a:pt x="26744" y="2885"/>
                    <a:pt x="25601" y="2968"/>
                  </a:cubicBezTo>
                  <a:moveTo>
                    <a:pt x="0" y="17933"/>
                  </a:moveTo>
                  <a:cubicBezTo>
                    <a:pt x="0" y="17933"/>
                    <a:pt x="0" y="17933"/>
                    <a:pt x="0" y="17933"/>
                  </a:cubicBezTo>
                  <a:lnTo>
                    <a:pt x="1484" y="17933"/>
                  </a:lnTo>
                  <a:lnTo>
                    <a:pt x="1484" y="17933"/>
                  </a:lnTo>
                  <a:lnTo>
                    <a:pt x="0" y="17933"/>
                  </a:lnTo>
                  <a:moveTo>
                    <a:pt x="3092" y="19170"/>
                  </a:moveTo>
                  <a:lnTo>
                    <a:pt x="3092" y="19170"/>
                  </a:lnTo>
                  <a:lnTo>
                    <a:pt x="5071" y="20036"/>
                  </a:lnTo>
                  <a:lnTo>
                    <a:pt x="5071" y="19294"/>
                  </a:lnTo>
                  <a:lnTo>
                    <a:pt x="3092" y="18552"/>
                  </a:lnTo>
                  <a:moveTo>
                    <a:pt x="3092" y="28941"/>
                  </a:moveTo>
                  <a:lnTo>
                    <a:pt x="3092" y="28941"/>
                  </a:lnTo>
                  <a:lnTo>
                    <a:pt x="3092" y="28941"/>
                  </a:lnTo>
                  <a:moveTo>
                    <a:pt x="371" y="37598"/>
                  </a:moveTo>
                  <a:lnTo>
                    <a:pt x="989" y="38711"/>
                  </a:lnTo>
                  <a:lnTo>
                    <a:pt x="3587" y="39948"/>
                  </a:lnTo>
                  <a:cubicBezTo>
                    <a:pt x="3258" y="39566"/>
                    <a:pt x="2967" y="39151"/>
                    <a:pt x="2721" y="38711"/>
                  </a:cubicBezTo>
                  <a:lnTo>
                    <a:pt x="371" y="37598"/>
                  </a:lnTo>
                </a:path>
              </a:pathLst>
            </a:custGeom>
            <a:solidFill>
              <a:srgbClr val="EF7C5D"/>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50" name="Google Shape;1303;p8">
              <a:extLst>
                <a:ext uri="{FF2B5EF4-FFF2-40B4-BE49-F238E27FC236}">
                  <a16:creationId xmlns:a16="http://schemas.microsoft.com/office/drawing/2014/main" id="{D807CD5A-EA9F-F4E3-8205-54466769DCCB}"/>
                </a:ext>
              </a:extLst>
            </p:cNvPr>
            <p:cNvSpPr/>
            <p:nvPr/>
          </p:nvSpPr>
          <p:spPr>
            <a:xfrm>
              <a:off x="4141110" y="-38322"/>
              <a:ext cx="41439" cy="44400"/>
            </a:xfrm>
            <a:custGeom>
              <a:avLst/>
              <a:gdLst/>
              <a:ahLst/>
              <a:cxnLst/>
              <a:rect l="l" t="t" r="r" b="b"/>
              <a:pathLst>
                <a:path w="41439" h="44400" extrusionOk="0">
                  <a:moveTo>
                    <a:pt x="20778" y="124"/>
                  </a:moveTo>
                  <a:cubicBezTo>
                    <a:pt x="14625" y="160"/>
                    <a:pt x="8779" y="2814"/>
                    <a:pt x="4700" y="7421"/>
                  </a:cubicBezTo>
                  <a:lnTo>
                    <a:pt x="7915" y="9400"/>
                  </a:lnTo>
                  <a:cubicBezTo>
                    <a:pt x="14778" y="2258"/>
                    <a:pt x="26131" y="2032"/>
                    <a:pt x="33272" y="8895"/>
                  </a:cubicBezTo>
                  <a:cubicBezTo>
                    <a:pt x="40413" y="15758"/>
                    <a:pt x="40639" y="27110"/>
                    <a:pt x="33776" y="34251"/>
                  </a:cubicBezTo>
                  <a:cubicBezTo>
                    <a:pt x="31570" y="36548"/>
                    <a:pt x="28790" y="38215"/>
                    <a:pt x="25725" y="39082"/>
                  </a:cubicBezTo>
                  <a:lnTo>
                    <a:pt x="25725" y="39082"/>
                  </a:lnTo>
                  <a:cubicBezTo>
                    <a:pt x="26489" y="40156"/>
                    <a:pt x="26489" y="41595"/>
                    <a:pt x="25725" y="42669"/>
                  </a:cubicBezTo>
                  <a:cubicBezTo>
                    <a:pt x="37271" y="39322"/>
                    <a:pt x="43919" y="27250"/>
                    <a:pt x="40574" y="15703"/>
                  </a:cubicBezTo>
                  <a:cubicBezTo>
                    <a:pt x="37928" y="6572"/>
                    <a:pt x="29663" y="215"/>
                    <a:pt x="20159" y="0"/>
                  </a:cubicBezTo>
                  <a:moveTo>
                    <a:pt x="20159" y="4700"/>
                  </a:moveTo>
                  <a:cubicBezTo>
                    <a:pt x="15517" y="4624"/>
                    <a:pt x="11046" y="6457"/>
                    <a:pt x="7792" y="9771"/>
                  </a:cubicBezTo>
                  <a:lnTo>
                    <a:pt x="8410" y="9771"/>
                  </a:lnTo>
                  <a:cubicBezTo>
                    <a:pt x="14779" y="3486"/>
                    <a:pt x="25038" y="3556"/>
                    <a:pt x="31323" y="9925"/>
                  </a:cubicBezTo>
                  <a:cubicBezTo>
                    <a:pt x="34335" y="12980"/>
                    <a:pt x="36015" y="17106"/>
                    <a:pt x="35990" y="21396"/>
                  </a:cubicBezTo>
                  <a:cubicBezTo>
                    <a:pt x="35967" y="29086"/>
                    <a:pt x="30541" y="35701"/>
                    <a:pt x="23004" y="37227"/>
                  </a:cubicBezTo>
                  <a:lnTo>
                    <a:pt x="23870" y="37227"/>
                  </a:lnTo>
                  <a:cubicBezTo>
                    <a:pt x="32617" y="33902"/>
                    <a:pt x="37013" y="24116"/>
                    <a:pt x="33688" y="15368"/>
                  </a:cubicBezTo>
                  <a:cubicBezTo>
                    <a:pt x="31566" y="9785"/>
                    <a:pt x="26661" y="5732"/>
                    <a:pt x="20778" y="4700"/>
                  </a:cubicBezTo>
                  <a:moveTo>
                    <a:pt x="247" y="14841"/>
                  </a:moveTo>
                  <a:lnTo>
                    <a:pt x="247" y="15583"/>
                  </a:lnTo>
                  <a:lnTo>
                    <a:pt x="3710" y="16944"/>
                  </a:lnTo>
                  <a:lnTo>
                    <a:pt x="3710" y="16202"/>
                  </a:lnTo>
                  <a:lnTo>
                    <a:pt x="247" y="14841"/>
                  </a:lnTo>
                  <a:moveTo>
                    <a:pt x="5194" y="17067"/>
                  </a:moveTo>
                  <a:lnTo>
                    <a:pt x="5194" y="17810"/>
                  </a:lnTo>
                  <a:lnTo>
                    <a:pt x="5937" y="17810"/>
                  </a:lnTo>
                  <a:cubicBezTo>
                    <a:pt x="5705" y="17546"/>
                    <a:pt x="5458" y="17299"/>
                    <a:pt x="5194" y="17067"/>
                  </a:cubicBezTo>
                  <a:lnTo>
                    <a:pt x="5194" y="17067"/>
                  </a:lnTo>
                  <a:moveTo>
                    <a:pt x="0" y="25230"/>
                  </a:moveTo>
                  <a:lnTo>
                    <a:pt x="0" y="25230"/>
                  </a:lnTo>
                  <a:lnTo>
                    <a:pt x="4205" y="27333"/>
                  </a:lnTo>
                  <a:cubicBezTo>
                    <a:pt x="4205" y="27333"/>
                    <a:pt x="4205" y="27333"/>
                    <a:pt x="4205" y="26591"/>
                  </a:cubicBezTo>
                  <a:lnTo>
                    <a:pt x="2103" y="25849"/>
                  </a:lnTo>
                  <a:lnTo>
                    <a:pt x="124" y="25849"/>
                  </a:lnTo>
                  <a:moveTo>
                    <a:pt x="5194" y="27580"/>
                  </a:moveTo>
                  <a:cubicBezTo>
                    <a:pt x="5194" y="27580"/>
                    <a:pt x="5194" y="27580"/>
                    <a:pt x="5194" y="28446"/>
                  </a:cubicBezTo>
                  <a:lnTo>
                    <a:pt x="6308" y="28446"/>
                  </a:lnTo>
                  <a:lnTo>
                    <a:pt x="6308" y="27456"/>
                  </a:lnTo>
                  <a:lnTo>
                    <a:pt x="5318" y="27456"/>
                  </a:lnTo>
                  <a:moveTo>
                    <a:pt x="6555" y="38216"/>
                  </a:moveTo>
                  <a:cubicBezTo>
                    <a:pt x="10586" y="42165"/>
                    <a:pt x="16000" y="44385"/>
                    <a:pt x="21644" y="44400"/>
                  </a:cubicBezTo>
                  <a:lnTo>
                    <a:pt x="21644" y="44400"/>
                  </a:lnTo>
                  <a:cubicBezTo>
                    <a:pt x="17933" y="43287"/>
                    <a:pt x="12615" y="40814"/>
                    <a:pt x="6431" y="38216"/>
                  </a:cubicBezTo>
                </a:path>
              </a:pathLst>
            </a:custGeom>
            <a:solidFill>
              <a:srgbClr val="EE7057"/>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51" name="Google Shape;1304;p8">
              <a:extLst>
                <a:ext uri="{FF2B5EF4-FFF2-40B4-BE49-F238E27FC236}">
                  <a16:creationId xmlns:a16="http://schemas.microsoft.com/office/drawing/2014/main" id="{B1301331-49FE-AA47-EC93-93D927F186E3}"/>
                </a:ext>
              </a:extLst>
            </p:cNvPr>
            <p:cNvSpPr/>
            <p:nvPr/>
          </p:nvSpPr>
          <p:spPr>
            <a:xfrm>
              <a:off x="4146292" y="-33380"/>
              <a:ext cx="32227" cy="32161"/>
            </a:xfrm>
            <a:custGeom>
              <a:avLst/>
              <a:gdLst/>
              <a:ahLst/>
              <a:cxnLst/>
              <a:rect l="l" t="t" r="r" b="b"/>
              <a:pathLst>
                <a:path w="32227" h="32161" extrusionOk="0">
                  <a:moveTo>
                    <a:pt x="15595" y="624"/>
                  </a:moveTo>
                  <a:cubicBezTo>
                    <a:pt x="11337" y="659"/>
                    <a:pt x="7258" y="2343"/>
                    <a:pt x="4217" y="5324"/>
                  </a:cubicBezTo>
                  <a:lnTo>
                    <a:pt x="6938" y="6808"/>
                  </a:lnTo>
                  <a:lnTo>
                    <a:pt x="8175" y="6808"/>
                  </a:lnTo>
                  <a:cubicBezTo>
                    <a:pt x="13246" y="2232"/>
                    <a:pt x="21067" y="2634"/>
                    <a:pt x="25643" y="7705"/>
                  </a:cubicBezTo>
                  <a:cubicBezTo>
                    <a:pt x="30218" y="12777"/>
                    <a:pt x="29817" y="20597"/>
                    <a:pt x="24745" y="25173"/>
                  </a:cubicBezTo>
                  <a:cubicBezTo>
                    <a:pt x="22250" y="27424"/>
                    <a:pt x="18947" y="28563"/>
                    <a:pt x="15595" y="28328"/>
                  </a:cubicBezTo>
                  <a:cubicBezTo>
                    <a:pt x="14241" y="28332"/>
                    <a:pt x="12898" y="28080"/>
                    <a:pt x="11638" y="27586"/>
                  </a:cubicBezTo>
                  <a:cubicBezTo>
                    <a:pt x="14359" y="29194"/>
                    <a:pt x="17080" y="30925"/>
                    <a:pt x="18811" y="32162"/>
                  </a:cubicBezTo>
                  <a:cubicBezTo>
                    <a:pt x="27626" y="30622"/>
                    <a:pt x="33522" y="22228"/>
                    <a:pt x="31983" y="13414"/>
                  </a:cubicBezTo>
                  <a:cubicBezTo>
                    <a:pt x="30600" y="5499"/>
                    <a:pt x="23627" y="-206"/>
                    <a:pt x="15595" y="6"/>
                  </a:cubicBezTo>
                  <a:moveTo>
                    <a:pt x="12" y="12126"/>
                  </a:moveTo>
                  <a:cubicBezTo>
                    <a:pt x="-4" y="12414"/>
                    <a:pt x="-4" y="12704"/>
                    <a:pt x="12" y="12992"/>
                  </a:cubicBezTo>
                  <a:lnTo>
                    <a:pt x="1249" y="12992"/>
                  </a:lnTo>
                  <a:lnTo>
                    <a:pt x="3970" y="14229"/>
                  </a:lnTo>
                  <a:cubicBezTo>
                    <a:pt x="3954" y="13940"/>
                    <a:pt x="3954" y="13651"/>
                    <a:pt x="3970" y="13363"/>
                  </a:cubicBezTo>
                  <a:lnTo>
                    <a:pt x="12" y="12126"/>
                  </a:lnTo>
                  <a:moveTo>
                    <a:pt x="12" y="22144"/>
                  </a:moveTo>
                  <a:lnTo>
                    <a:pt x="12" y="23133"/>
                  </a:lnTo>
                  <a:lnTo>
                    <a:pt x="4959" y="25360"/>
                  </a:lnTo>
                  <a:lnTo>
                    <a:pt x="7804" y="26720"/>
                  </a:lnTo>
                  <a:lnTo>
                    <a:pt x="6072" y="24494"/>
                  </a:lnTo>
                  <a:lnTo>
                    <a:pt x="12" y="22020"/>
                  </a:lnTo>
                </a:path>
              </a:pathLst>
            </a:custGeom>
            <a:solidFill>
              <a:srgbClr val="EC6250"/>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52" name="Google Shape;1305;p8">
              <a:extLst>
                <a:ext uri="{FF2B5EF4-FFF2-40B4-BE49-F238E27FC236}">
                  <a16:creationId xmlns:a16="http://schemas.microsoft.com/office/drawing/2014/main" id="{C8489A8D-A4BF-33E8-C137-3A915D7C5060}"/>
                </a:ext>
              </a:extLst>
            </p:cNvPr>
            <p:cNvSpPr/>
            <p:nvPr/>
          </p:nvSpPr>
          <p:spPr>
            <a:xfrm>
              <a:off x="4153673" y="-24965"/>
              <a:ext cx="16748" cy="15707"/>
            </a:xfrm>
            <a:custGeom>
              <a:avLst/>
              <a:gdLst/>
              <a:ahLst/>
              <a:cxnLst/>
              <a:rect l="l" t="t" r="r" b="b"/>
              <a:pathLst>
                <a:path w="16748" h="15707" extrusionOk="0">
                  <a:moveTo>
                    <a:pt x="8215" y="0"/>
                  </a:moveTo>
                  <a:cubicBezTo>
                    <a:pt x="6795" y="5"/>
                    <a:pt x="5397" y="344"/>
                    <a:pt x="4133" y="989"/>
                  </a:cubicBezTo>
                  <a:cubicBezTo>
                    <a:pt x="4921" y="1505"/>
                    <a:pt x="5666" y="2085"/>
                    <a:pt x="6359" y="2721"/>
                  </a:cubicBezTo>
                  <a:cubicBezTo>
                    <a:pt x="6972" y="2595"/>
                    <a:pt x="7602" y="2595"/>
                    <a:pt x="8215" y="2721"/>
                  </a:cubicBezTo>
                  <a:cubicBezTo>
                    <a:pt x="11629" y="2721"/>
                    <a:pt x="14399" y="5490"/>
                    <a:pt x="14399" y="8905"/>
                  </a:cubicBezTo>
                  <a:cubicBezTo>
                    <a:pt x="14369" y="11032"/>
                    <a:pt x="13247" y="12994"/>
                    <a:pt x="11430" y="14099"/>
                  </a:cubicBezTo>
                  <a:cubicBezTo>
                    <a:pt x="12101" y="14573"/>
                    <a:pt x="12721" y="15111"/>
                    <a:pt x="13285" y="15707"/>
                  </a:cubicBezTo>
                  <a:cubicBezTo>
                    <a:pt x="15461" y="14124"/>
                    <a:pt x="16748" y="11596"/>
                    <a:pt x="16748" y="8905"/>
                  </a:cubicBezTo>
                  <a:cubicBezTo>
                    <a:pt x="16748" y="4191"/>
                    <a:pt x="12928" y="371"/>
                    <a:pt x="8215" y="371"/>
                  </a:cubicBezTo>
                  <a:moveTo>
                    <a:pt x="52" y="6679"/>
                  </a:moveTo>
                  <a:cubicBezTo>
                    <a:pt x="-17" y="7088"/>
                    <a:pt x="-17" y="7506"/>
                    <a:pt x="52" y="7915"/>
                  </a:cubicBezTo>
                  <a:lnTo>
                    <a:pt x="2402" y="9028"/>
                  </a:lnTo>
                  <a:lnTo>
                    <a:pt x="2402" y="9028"/>
                  </a:lnTo>
                  <a:cubicBezTo>
                    <a:pt x="2336" y="8494"/>
                    <a:pt x="2336" y="7955"/>
                    <a:pt x="2402" y="7421"/>
                  </a:cubicBezTo>
                  <a:cubicBezTo>
                    <a:pt x="1661" y="7487"/>
                    <a:pt x="916" y="7487"/>
                    <a:pt x="176" y="7421"/>
                  </a:cubicBezTo>
                </a:path>
              </a:pathLst>
            </a:custGeom>
            <a:solidFill>
              <a:srgbClr val="EA504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53" name="Google Shape;1306;p8">
              <a:extLst>
                <a:ext uri="{FF2B5EF4-FFF2-40B4-BE49-F238E27FC236}">
                  <a16:creationId xmlns:a16="http://schemas.microsoft.com/office/drawing/2014/main" id="{9DCF3231-EB4C-1786-D63C-E8A33D431D1C}"/>
                </a:ext>
              </a:extLst>
            </p:cNvPr>
            <p:cNvSpPr/>
            <p:nvPr/>
          </p:nvSpPr>
          <p:spPr>
            <a:xfrm>
              <a:off x="4156569" y="-21254"/>
              <a:ext cx="10636" cy="10636"/>
            </a:xfrm>
            <a:custGeom>
              <a:avLst/>
              <a:gdLst/>
              <a:ahLst/>
              <a:cxnLst/>
              <a:rect l="l" t="t" r="r" b="b"/>
              <a:pathLst>
                <a:path w="10636" h="10636" extrusionOk="0">
                  <a:moveTo>
                    <a:pt x="5318" y="0"/>
                  </a:moveTo>
                  <a:cubicBezTo>
                    <a:pt x="2381" y="0"/>
                    <a:pt x="0" y="2381"/>
                    <a:pt x="0" y="5318"/>
                  </a:cubicBezTo>
                  <a:cubicBezTo>
                    <a:pt x="0" y="8255"/>
                    <a:pt x="2381" y="10636"/>
                    <a:pt x="5318" y="10636"/>
                  </a:cubicBezTo>
                  <a:cubicBezTo>
                    <a:pt x="8255" y="10636"/>
                    <a:pt x="10636" y="8255"/>
                    <a:pt x="10636" y="5318"/>
                  </a:cubicBezTo>
                  <a:cubicBezTo>
                    <a:pt x="10636" y="2381"/>
                    <a:pt x="8255" y="0"/>
                    <a:pt x="5318" y="0"/>
                  </a:cubicBezTo>
                </a:path>
              </a:pathLst>
            </a:custGeom>
            <a:solidFill>
              <a:srgbClr val="E84244"/>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54" name="Google Shape;1307;p8">
              <a:extLst>
                <a:ext uri="{FF2B5EF4-FFF2-40B4-BE49-F238E27FC236}">
                  <a16:creationId xmlns:a16="http://schemas.microsoft.com/office/drawing/2014/main" id="{4C126924-08E2-CE31-9109-B847E41A805F}"/>
                </a:ext>
              </a:extLst>
            </p:cNvPr>
            <p:cNvSpPr/>
            <p:nvPr/>
          </p:nvSpPr>
          <p:spPr>
            <a:xfrm>
              <a:off x="4130844" y="-48587"/>
              <a:ext cx="63401" cy="64682"/>
            </a:xfrm>
            <a:custGeom>
              <a:avLst/>
              <a:gdLst/>
              <a:ahLst/>
              <a:cxnLst/>
              <a:rect l="l" t="t" r="r" b="b"/>
              <a:pathLst>
                <a:path w="63401" h="64682" extrusionOk="0">
                  <a:moveTo>
                    <a:pt x="31043" y="0"/>
                  </a:moveTo>
                  <a:cubicBezTo>
                    <a:pt x="21347" y="150"/>
                    <a:pt x="12245" y="4701"/>
                    <a:pt x="6308" y="12368"/>
                  </a:cubicBezTo>
                  <a:lnTo>
                    <a:pt x="8286" y="13728"/>
                  </a:lnTo>
                  <a:cubicBezTo>
                    <a:pt x="18669" y="1041"/>
                    <a:pt x="37369" y="-826"/>
                    <a:pt x="50056" y="9557"/>
                  </a:cubicBezTo>
                  <a:cubicBezTo>
                    <a:pt x="62743" y="19939"/>
                    <a:pt x="64610" y="38639"/>
                    <a:pt x="54228" y="51326"/>
                  </a:cubicBezTo>
                  <a:cubicBezTo>
                    <a:pt x="48598" y="58206"/>
                    <a:pt x="40180" y="62200"/>
                    <a:pt x="31290" y="62210"/>
                  </a:cubicBezTo>
                  <a:cubicBezTo>
                    <a:pt x="27016" y="62239"/>
                    <a:pt x="22790" y="61309"/>
                    <a:pt x="18923" y="59489"/>
                  </a:cubicBezTo>
                  <a:cubicBezTo>
                    <a:pt x="15519" y="58387"/>
                    <a:pt x="12175" y="57107"/>
                    <a:pt x="8905" y="55655"/>
                  </a:cubicBezTo>
                  <a:cubicBezTo>
                    <a:pt x="21678" y="67993"/>
                    <a:pt x="42035" y="67640"/>
                    <a:pt x="54374" y="54867"/>
                  </a:cubicBezTo>
                  <a:cubicBezTo>
                    <a:pt x="66712" y="42094"/>
                    <a:pt x="66359" y="21736"/>
                    <a:pt x="53586" y="9398"/>
                  </a:cubicBezTo>
                  <a:cubicBezTo>
                    <a:pt x="47540" y="3558"/>
                    <a:pt x="39448" y="318"/>
                    <a:pt x="31043" y="371"/>
                  </a:cubicBezTo>
                  <a:moveTo>
                    <a:pt x="742" y="21767"/>
                  </a:moveTo>
                  <a:lnTo>
                    <a:pt x="742" y="21767"/>
                  </a:lnTo>
                  <a:lnTo>
                    <a:pt x="2968" y="22880"/>
                  </a:lnTo>
                  <a:lnTo>
                    <a:pt x="2968" y="22880"/>
                  </a:lnTo>
                  <a:lnTo>
                    <a:pt x="618" y="22015"/>
                  </a:lnTo>
                  <a:moveTo>
                    <a:pt x="0" y="39700"/>
                  </a:moveTo>
                  <a:cubicBezTo>
                    <a:pt x="0" y="39700"/>
                    <a:pt x="0" y="40319"/>
                    <a:pt x="0" y="40566"/>
                  </a:cubicBezTo>
                  <a:lnTo>
                    <a:pt x="3092" y="42298"/>
                  </a:lnTo>
                  <a:lnTo>
                    <a:pt x="3092" y="41185"/>
                  </a:lnTo>
                  <a:lnTo>
                    <a:pt x="0" y="39700"/>
                  </a:lnTo>
                </a:path>
              </a:pathLst>
            </a:custGeom>
            <a:solidFill>
              <a:srgbClr val="E84538"/>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55" name="Google Shape;1308;p8">
              <a:extLst>
                <a:ext uri="{FF2B5EF4-FFF2-40B4-BE49-F238E27FC236}">
                  <a16:creationId xmlns:a16="http://schemas.microsoft.com/office/drawing/2014/main" id="{69673D04-BC15-6A46-C793-F104F81D9580}"/>
                </a:ext>
              </a:extLst>
            </p:cNvPr>
            <p:cNvSpPr/>
            <p:nvPr/>
          </p:nvSpPr>
          <p:spPr>
            <a:xfrm>
              <a:off x="4137152" y="-42034"/>
              <a:ext cx="52116" cy="51267"/>
            </a:xfrm>
            <a:custGeom>
              <a:avLst/>
              <a:gdLst/>
              <a:ahLst/>
              <a:cxnLst/>
              <a:rect l="l" t="t" r="r" b="b"/>
              <a:pathLst>
                <a:path w="52116" h="51267" extrusionOk="0">
                  <a:moveTo>
                    <a:pt x="24735" y="2"/>
                  </a:moveTo>
                  <a:cubicBezTo>
                    <a:pt x="17228" y="-91"/>
                    <a:pt x="10085" y="3230"/>
                    <a:pt x="5318" y="9030"/>
                  </a:cubicBezTo>
                  <a:lnTo>
                    <a:pt x="6802" y="9896"/>
                  </a:lnTo>
                  <a:cubicBezTo>
                    <a:pt x="15409" y="-90"/>
                    <a:pt x="30482" y="-1208"/>
                    <a:pt x="40467" y="7399"/>
                  </a:cubicBezTo>
                  <a:cubicBezTo>
                    <a:pt x="50453" y="16006"/>
                    <a:pt x="51570" y="31078"/>
                    <a:pt x="42963" y="41064"/>
                  </a:cubicBezTo>
                  <a:cubicBezTo>
                    <a:pt x="38396" y="46364"/>
                    <a:pt x="31732" y="49392"/>
                    <a:pt x="24735" y="49349"/>
                  </a:cubicBezTo>
                  <a:cubicBezTo>
                    <a:pt x="23296" y="49475"/>
                    <a:pt x="21846" y="49475"/>
                    <a:pt x="20407" y="49349"/>
                  </a:cubicBezTo>
                  <a:cubicBezTo>
                    <a:pt x="20934" y="49860"/>
                    <a:pt x="21317" y="50499"/>
                    <a:pt x="21520" y="51204"/>
                  </a:cubicBezTo>
                  <a:lnTo>
                    <a:pt x="24735" y="51204"/>
                  </a:lnTo>
                  <a:cubicBezTo>
                    <a:pt x="38841" y="52186"/>
                    <a:pt x="51071" y="41549"/>
                    <a:pt x="52053" y="27443"/>
                  </a:cubicBezTo>
                  <a:cubicBezTo>
                    <a:pt x="53035" y="13338"/>
                    <a:pt x="42397" y="1108"/>
                    <a:pt x="28292" y="126"/>
                  </a:cubicBezTo>
                  <a:cubicBezTo>
                    <a:pt x="27108" y="43"/>
                    <a:pt x="25919" y="43"/>
                    <a:pt x="24735" y="126"/>
                  </a:cubicBezTo>
                  <a:moveTo>
                    <a:pt x="0" y="17317"/>
                  </a:moveTo>
                  <a:lnTo>
                    <a:pt x="0" y="17317"/>
                  </a:lnTo>
                  <a:lnTo>
                    <a:pt x="1608" y="18059"/>
                  </a:lnTo>
                  <a:lnTo>
                    <a:pt x="1608" y="18059"/>
                  </a:lnTo>
                  <a:lnTo>
                    <a:pt x="0" y="17317"/>
                  </a:lnTo>
                  <a:moveTo>
                    <a:pt x="1855" y="38218"/>
                  </a:moveTo>
                  <a:cubicBezTo>
                    <a:pt x="2101" y="38658"/>
                    <a:pt x="2392" y="39073"/>
                    <a:pt x="2721" y="39455"/>
                  </a:cubicBezTo>
                  <a:lnTo>
                    <a:pt x="6184" y="41310"/>
                  </a:lnTo>
                  <a:lnTo>
                    <a:pt x="4700" y="39455"/>
                  </a:lnTo>
                  <a:lnTo>
                    <a:pt x="3834" y="39455"/>
                  </a:lnTo>
                  <a:lnTo>
                    <a:pt x="1855" y="38589"/>
                  </a:lnTo>
                </a:path>
              </a:pathLst>
            </a:custGeom>
            <a:solidFill>
              <a:srgbClr val="E84136"/>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56" name="Google Shape;1309;p8">
              <a:extLst>
                <a:ext uri="{FF2B5EF4-FFF2-40B4-BE49-F238E27FC236}">
                  <a16:creationId xmlns:a16="http://schemas.microsoft.com/office/drawing/2014/main" id="{40D7AF66-38D1-EB32-258D-248AC4A150C8}"/>
                </a:ext>
              </a:extLst>
            </p:cNvPr>
            <p:cNvSpPr/>
            <p:nvPr/>
          </p:nvSpPr>
          <p:spPr>
            <a:xfrm>
              <a:off x="4145686" y="-34859"/>
              <a:ext cx="34849" cy="35124"/>
            </a:xfrm>
            <a:custGeom>
              <a:avLst/>
              <a:gdLst/>
              <a:ahLst/>
              <a:cxnLst/>
              <a:rect l="l" t="t" r="r" b="b"/>
              <a:pathLst>
                <a:path w="34849" h="35124" extrusionOk="0">
                  <a:moveTo>
                    <a:pt x="16202" y="495"/>
                  </a:moveTo>
                  <a:cubicBezTo>
                    <a:pt x="11530" y="639"/>
                    <a:pt x="7097" y="2590"/>
                    <a:pt x="3834" y="5937"/>
                  </a:cubicBezTo>
                  <a:lnTo>
                    <a:pt x="4700" y="5937"/>
                  </a:lnTo>
                  <a:cubicBezTo>
                    <a:pt x="7919" y="2572"/>
                    <a:pt x="12413" y="730"/>
                    <a:pt x="17067" y="866"/>
                  </a:cubicBezTo>
                  <a:cubicBezTo>
                    <a:pt x="26419" y="531"/>
                    <a:pt x="34272" y="7841"/>
                    <a:pt x="34606" y="17192"/>
                  </a:cubicBezTo>
                  <a:cubicBezTo>
                    <a:pt x="34902" y="25434"/>
                    <a:pt x="29220" y="32690"/>
                    <a:pt x="21149" y="34382"/>
                  </a:cubicBezTo>
                  <a:lnTo>
                    <a:pt x="22015" y="35124"/>
                  </a:lnTo>
                  <a:cubicBezTo>
                    <a:pt x="31509" y="32306"/>
                    <a:pt x="36921" y="22324"/>
                    <a:pt x="34103" y="12829"/>
                  </a:cubicBezTo>
                  <a:cubicBezTo>
                    <a:pt x="31861" y="5275"/>
                    <a:pt x="24948" y="68"/>
                    <a:pt x="17067" y="0"/>
                  </a:cubicBezTo>
                  <a:moveTo>
                    <a:pt x="0" y="12368"/>
                  </a:moveTo>
                  <a:lnTo>
                    <a:pt x="0" y="13110"/>
                  </a:lnTo>
                  <a:lnTo>
                    <a:pt x="866" y="13110"/>
                  </a:lnTo>
                  <a:cubicBezTo>
                    <a:pt x="866" y="13110"/>
                    <a:pt x="866" y="13110"/>
                    <a:pt x="866" y="12368"/>
                  </a:cubicBezTo>
                  <a:lnTo>
                    <a:pt x="0" y="12368"/>
                  </a:lnTo>
                  <a:moveTo>
                    <a:pt x="0" y="22262"/>
                  </a:moveTo>
                  <a:cubicBezTo>
                    <a:pt x="0" y="22262"/>
                    <a:pt x="0" y="22262"/>
                    <a:pt x="0" y="23004"/>
                  </a:cubicBezTo>
                  <a:lnTo>
                    <a:pt x="1113" y="23004"/>
                  </a:lnTo>
                  <a:cubicBezTo>
                    <a:pt x="1166" y="22718"/>
                    <a:pt x="1166" y="22424"/>
                    <a:pt x="1113" y="22138"/>
                  </a:cubicBezTo>
                  <a:lnTo>
                    <a:pt x="124" y="22138"/>
                  </a:lnTo>
                </a:path>
              </a:pathLst>
            </a:custGeom>
            <a:solidFill>
              <a:srgbClr val="E83D3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57" name="Google Shape;1310;p8">
              <a:extLst>
                <a:ext uri="{FF2B5EF4-FFF2-40B4-BE49-F238E27FC236}">
                  <a16:creationId xmlns:a16="http://schemas.microsoft.com/office/drawing/2014/main" id="{E0AD6A81-EA05-1A4F-9C73-E47E05BBF1C3}"/>
                </a:ext>
              </a:extLst>
            </p:cNvPr>
            <p:cNvSpPr/>
            <p:nvPr/>
          </p:nvSpPr>
          <p:spPr>
            <a:xfrm>
              <a:off x="4150373" y="-28922"/>
              <a:ext cx="23881" cy="24735"/>
            </a:xfrm>
            <a:custGeom>
              <a:avLst/>
              <a:gdLst/>
              <a:ahLst/>
              <a:cxnLst/>
              <a:rect l="l" t="t" r="r" b="b"/>
              <a:pathLst>
                <a:path w="23881" h="24735" extrusionOk="0">
                  <a:moveTo>
                    <a:pt x="11514" y="371"/>
                  </a:moveTo>
                  <a:cubicBezTo>
                    <a:pt x="8824" y="407"/>
                    <a:pt x="6218" y="1318"/>
                    <a:pt x="4093" y="2968"/>
                  </a:cubicBezTo>
                  <a:lnTo>
                    <a:pt x="5330" y="3710"/>
                  </a:lnTo>
                  <a:cubicBezTo>
                    <a:pt x="7131" y="2414"/>
                    <a:pt x="9295" y="1722"/>
                    <a:pt x="11514" y="1731"/>
                  </a:cubicBezTo>
                  <a:cubicBezTo>
                    <a:pt x="17457" y="1731"/>
                    <a:pt x="22274" y="6549"/>
                    <a:pt x="22274" y="12491"/>
                  </a:cubicBezTo>
                  <a:cubicBezTo>
                    <a:pt x="22320" y="16095"/>
                    <a:pt x="20494" y="19466"/>
                    <a:pt x="17451" y="21396"/>
                  </a:cubicBezTo>
                  <a:cubicBezTo>
                    <a:pt x="16920" y="22682"/>
                    <a:pt x="15623" y="23480"/>
                    <a:pt x="14235" y="23375"/>
                  </a:cubicBezTo>
                  <a:lnTo>
                    <a:pt x="12132" y="23375"/>
                  </a:lnTo>
                  <a:lnTo>
                    <a:pt x="10772" y="23375"/>
                  </a:lnTo>
                  <a:cubicBezTo>
                    <a:pt x="8757" y="23204"/>
                    <a:pt x="6830" y="22477"/>
                    <a:pt x="5207" y="21272"/>
                  </a:cubicBezTo>
                  <a:lnTo>
                    <a:pt x="2115" y="20036"/>
                  </a:lnTo>
                  <a:cubicBezTo>
                    <a:pt x="2758" y="20908"/>
                    <a:pt x="3506" y="21697"/>
                    <a:pt x="4341" y="22386"/>
                  </a:cubicBezTo>
                  <a:lnTo>
                    <a:pt x="7556" y="23993"/>
                  </a:lnTo>
                  <a:cubicBezTo>
                    <a:pt x="8817" y="24488"/>
                    <a:pt x="10160" y="24739"/>
                    <a:pt x="11514" y="24735"/>
                  </a:cubicBezTo>
                  <a:cubicBezTo>
                    <a:pt x="18345" y="24735"/>
                    <a:pt x="23882" y="19198"/>
                    <a:pt x="23882" y="12368"/>
                  </a:cubicBezTo>
                  <a:cubicBezTo>
                    <a:pt x="23882" y="5537"/>
                    <a:pt x="18345" y="0"/>
                    <a:pt x="11514" y="0"/>
                  </a:cubicBezTo>
                  <a:moveTo>
                    <a:pt x="12" y="8781"/>
                  </a:moveTo>
                  <a:cubicBezTo>
                    <a:pt x="-4" y="9069"/>
                    <a:pt x="-4" y="9359"/>
                    <a:pt x="12" y="9647"/>
                  </a:cubicBezTo>
                  <a:lnTo>
                    <a:pt x="1249" y="9647"/>
                  </a:lnTo>
                  <a:cubicBezTo>
                    <a:pt x="1249" y="9647"/>
                    <a:pt x="1249" y="9647"/>
                    <a:pt x="1249" y="8657"/>
                  </a:cubicBezTo>
                  <a:lnTo>
                    <a:pt x="136" y="8657"/>
                  </a:lnTo>
                </a:path>
              </a:pathLst>
            </a:custGeom>
            <a:solidFill>
              <a:srgbClr val="E7392F"/>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58" name="Google Shape;1311;p8">
              <a:extLst>
                <a:ext uri="{FF2B5EF4-FFF2-40B4-BE49-F238E27FC236}">
                  <a16:creationId xmlns:a16="http://schemas.microsoft.com/office/drawing/2014/main" id="{E8E1B878-6415-F7D4-BF0E-EB53C0872C81}"/>
                </a:ext>
              </a:extLst>
            </p:cNvPr>
            <p:cNvSpPr/>
            <p:nvPr/>
          </p:nvSpPr>
          <p:spPr>
            <a:xfrm>
              <a:off x="4151375" y="-27315"/>
              <a:ext cx="21273" cy="21520"/>
            </a:xfrm>
            <a:custGeom>
              <a:avLst/>
              <a:gdLst/>
              <a:ahLst/>
              <a:cxnLst/>
              <a:rect l="l" t="t" r="r" b="b"/>
              <a:pathLst>
                <a:path w="21273" h="21520" extrusionOk="0">
                  <a:moveTo>
                    <a:pt x="10513" y="0"/>
                  </a:moveTo>
                  <a:cubicBezTo>
                    <a:pt x="8273" y="-19"/>
                    <a:pt x="6092" y="723"/>
                    <a:pt x="4329" y="2103"/>
                  </a:cubicBezTo>
                  <a:lnTo>
                    <a:pt x="6431" y="3340"/>
                  </a:lnTo>
                  <a:cubicBezTo>
                    <a:pt x="7695" y="2694"/>
                    <a:pt x="9093" y="2355"/>
                    <a:pt x="10513" y="2350"/>
                  </a:cubicBezTo>
                  <a:cubicBezTo>
                    <a:pt x="15226" y="2395"/>
                    <a:pt x="19009" y="6252"/>
                    <a:pt x="18965" y="10966"/>
                  </a:cubicBezTo>
                  <a:cubicBezTo>
                    <a:pt x="18939" y="13609"/>
                    <a:pt x="17691" y="16091"/>
                    <a:pt x="15583" y="17686"/>
                  </a:cubicBezTo>
                  <a:cubicBezTo>
                    <a:pt x="16165" y="18227"/>
                    <a:pt x="16481" y="18995"/>
                    <a:pt x="16449" y="19789"/>
                  </a:cubicBezTo>
                  <a:cubicBezTo>
                    <a:pt x="19493" y="17858"/>
                    <a:pt x="21318" y="14488"/>
                    <a:pt x="21273" y="10884"/>
                  </a:cubicBezTo>
                  <a:cubicBezTo>
                    <a:pt x="21273" y="4922"/>
                    <a:pt x="16475" y="68"/>
                    <a:pt x="10513" y="0"/>
                  </a:cubicBezTo>
                  <a:moveTo>
                    <a:pt x="124" y="7916"/>
                  </a:moveTo>
                  <a:cubicBezTo>
                    <a:pt x="124" y="7916"/>
                    <a:pt x="124" y="8534"/>
                    <a:pt x="124" y="8905"/>
                  </a:cubicBezTo>
                  <a:lnTo>
                    <a:pt x="2226" y="9895"/>
                  </a:lnTo>
                  <a:cubicBezTo>
                    <a:pt x="2157" y="9485"/>
                    <a:pt x="2157" y="9067"/>
                    <a:pt x="2226" y="8658"/>
                  </a:cubicBezTo>
                  <a:lnTo>
                    <a:pt x="0" y="7916"/>
                  </a:lnTo>
                  <a:moveTo>
                    <a:pt x="3834" y="19418"/>
                  </a:moveTo>
                  <a:cubicBezTo>
                    <a:pt x="5458" y="20622"/>
                    <a:pt x="7385" y="21350"/>
                    <a:pt x="9399" y="21520"/>
                  </a:cubicBezTo>
                  <a:lnTo>
                    <a:pt x="3834" y="19418"/>
                  </a:lnTo>
                </a:path>
              </a:pathLst>
            </a:custGeom>
            <a:solidFill>
              <a:srgbClr val="E7332E"/>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59" name="Google Shape;1312;p8">
              <a:extLst>
                <a:ext uri="{FF2B5EF4-FFF2-40B4-BE49-F238E27FC236}">
                  <a16:creationId xmlns:a16="http://schemas.microsoft.com/office/drawing/2014/main" id="{B7DB5582-AC51-4492-58E1-71C87D85BD90}"/>
                </a:ext>
              </a:extLst>
            </p:cNvPr>
            <p:cNvSpPr/>
            <p:nvPr/>
          </p:nvSpPr>
          <p:spPr>
            <a:xfrm>
              <a:off x="4154961" y="-23975"/>
              <a:ext cx="12107" cy="11378"/>
            </a:xfrm>
            <a:custGeom>
              <a:avLst/>
              <a:gdLst/>
              <a:ahLst/>
              <a:cxnLst/>
              <a:rect l="l" t="t" r="r" b="b"/>
              <a:pathLst>
                <a:path w="12107" h="11378" extrusionOk="0">
                  <a:moveTo>
                    <a:pt x="6926" y="1360"/>
                  </a:moveTo>
                  <a:cubicBezTo>
                    <a:pt x="6272" y="1242"/>
                    <a:pt x="5601" y="1242"/>
                    <a:pt x="4947" y="1360"/>
                  </a:cubicBezTo>
                  <a:lnTo>
                    <a:pt x="4947" y="1360"/>
                  </a:lnTo>
                  <a:lnTo>
                    <a:pt x="6308" y="1360"/>
                  </a:lnTo>
                  <a:cubicBezTo>
                    <a:pt x="9245" y="1360"/>
                    <a:pt x="11626" y="3741"/>
                    <a:pt x="11626" y="6679"/>
                  </a:cubicBezTo>
                  <a:cubicBezTo>
                    <a:pt x="11571" y="8671"/>
                    <a:pt x="10432" y="10473"/>
                    <a:pt x="8657" y="11378"/>
                  </a:cubicBezTo>
                  <a:lnTo>
                    <a:pt x="8657" y="11378"/>
                  </a:lnTo>
                  <a:lnTo>
                    <a:pt x="9276" y="11378"/>
                  </a:lnTo>
                  <a:cubicBezTo>
                    <a:pt x="12145" y="9527"/>
                    <a:pt x="12970" y="5699"/>
                    <a:pt x="11119" y="2830"/>
                  </a:cubicBezTo>
                  <a:cubicBezTo>
                    <a:pt x="10007" y="1106"/>
                    <a:pt x="8112" y="46"/>
                    <a:pt x="6060" y="0"/>
                  </a:cubicBezTo>
                  <a:moveTo>
                    <a:pt x="124" y="4576"/>
                  </a:moveTo>
                  <a:cubicBezTo>
                    <a:pt x="58" y="5110"/>
                    <a:pt x="58" y="5650"/>
                    <a:pt x="124" y="6184"/>
                  </a:cubicBezTo>
                  <a:lnTo>
                    <a:pt x="124" y="6184"/>
                  </a:lnTo>
                  <a:lnTo>
                    <a:pt x="866" y="6184"/>
                  </a:lnTo>
                  <a:lnTo>
                    <a:pt x="866" y="6184"/>
                  </a:lnTo>
                  <a:cubicBezTo>
                    <a:pt x="806" y="5690"/>
                    <a:pt x="806" y="5193"/>
                    <a:pt x="866" y="4700"/>
                  </a:cubicBezTo>
                  <a:lnTo>
                    <a:pt x="0" y="4700"/>
                  </a:lnTo>
                </a:path>
              </a:pathLst>
            </a:custGeom>
            <a:solidFill>
              <a:srgbClr val="E7332E"/>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60" name="Google Shape;1313;p8">
              <a:extLst>
                <a:ext uri="{FF2B5EF4-FFF2-40B4-BE49-F238E27FC236}">
                  <a16:creationId xmlns:a16="http://schemas.microsoft.com/office/drawing/2014/main" id="{F2558345-9FBC-7A24-6B88-AE4D78B1C45F}"/>
                </a:ext>
              </a:extLst>
            </p:cNvPr>
            <p:cNvSpPr/>
            <p:nvPr/>
          </p:nvSpPr>
          <p:spPr>
            <a:xfrm>
              <a:off x="4156772" y="-21749"/>
              <a:ext cx="10680" cy="10017"/>
            </a:xfrm>
            <a:custGeom>
              <a:avLst/>
              <a:gdLst/>
              <a:ahLst/>
              <a:cxnLst/>
              <a:rect l="l" t="t" r="r" b="b"/>
              <a:pathLst>
                <a:path w="10680" h="10017" extrusionOk="0">
                  <a:moveTo>
                    <a:pt x="5115" y="495"/>
                  </a:moveTo>
                  <a:lnTo>
                    <a:pt x="3755" y="495"/>
                  </a:lnTo>
                  <a:cubicBezTo>
                    <a:pt x="4191" y="1033"/>
                    <a:pt x="4489" y="1670"/>
                    <a:pt x="4621" y="2350"/>
                  </a:cubicBezTo>
                  <a:cubicBezTo>
                    <a:pt x="4621" y="3587"/>
                    <a:pt x="3136" y="4329"/>
                    <a:pt x="1158" y="4329"/>
                  </a:cubicBezTo>
                  <a:lnTo>
                    <a:pt x="45" y="4329"/>
                  </a:lnTo>
                  <a:cubicBezTo>
                    <a:pt x="-15" y="4822"/>
                    <a:pt x="-15" y="5319"/>
                    <a:pt x="45" y="5813"/>
                  </a:cubicBezTo>
                  <a:lnTo>
                    <a:pt x="45" y="5813"/>
                  </a:lnTo>
                  <a:cubicBezTo>
                    <a:pt x="3879" y="7792"/>
                    <a:pt x="6847" y="9400"/>
                    <a:pt x="7713" y="10018"/>
                  </a:cubicBezTo>
                  <a:cubicBezTo>
                    <a:pt x="9487" y="9113"/>
                    <a:pt x="10626" y="7311"/>
                    <a:pt x="10681" y="5318"/>
                  </a:cubicBezTo>
                  <a:cubicBezTo>
                    <a:pt x="10681" y="2381"/>
                    <a:pt x="8300" y="0"/>
                    <a:pt x="5363" y="0"/>
                  </a:cubicBezTo>
                </a:path>
              </a:pathLst>
            </a:custGeom>
            <a:solidFill>
              <a:srgbClr val="E62E2C"/>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61" name="Google Shape;1314;p8">
              <a:extLst>
                <a:ext uri="{FF2B5EF4-FFF2-40B4-BE49-F238E27FC236}">
                  <a16:creationId xmlns:a16="http://schemas.microsoft.com/office/drawing/2014/main" id="{BEA422E4-FEBA-4777-BFE1-F3E5250436B5}"/>
                </a:ext>
              </a:extLst>
            </p:cNvPr>
            <p:cNvSpPr/>
            <p:nvPr/>
          </p:nvSpPr>
          <p:spPr>
            <a:xfrm>
              <a:off x="4179186" y="-189703"/>
              <a:ext cx="64311" cy="59028"/>
            </a:xfrm>
            <a:custGeom>
              <a:avLst/>
              <a:gdLst/>
              <a:ahLst/>
              <a:cxnLst/>
              <a:rect l="l" t="t" r="r" b="b"/>
              <a:pathLst>
                <a:path w="64311" h="59027" extrusionOk="0">
                  <a:moveTo>
                    <a:pt x="140" y="0"/>
                  </a:moveTo>
                  <a:cubicBezTo>
                    <a:pt x="-553" y="15335"/>
                    <a:pt x="1329" y="30677"/>
                    <a:pt x="5705" y="45390"/>
                  </a:cubicBezTo>
                  <a:cubicBezTo>
                    <a:pt x="6550" y="49710"/>
                    <a:pt x="9332" y="53403"/>
                    <a:pt x="13250" y="55407"/>
                  </a:cubicBezTo>
                  <a:cubicBezTo>
                    <a:pt x="24508" y="58314"/>
                    <a:pt x="36145" y="59483"/>
                    <a:pt x="47756" y="58870"/>
                  </a:cubicBezTo>
                  <a:cubicBezTo>
                    <a:pt x="59258" y="58870"/>
                    <a:pt x="68039" y="58128"/>
                    <a:pt x="62721" y="56892"/>
                  </a:cubicBezTo>
                  <a:cubicBezTo>
                    <a:pt x="47518" y="54856"/>
                    <a:pt x="32561" y="51293"/>
                    <a:pt x="18073" y="46255"/>
                  </a:cubicBezTo>
                  <a:cubicBezTo>
                    <a:pt x="8179" y="37722"/>
                    <a:pt x="2985" y="9152"/>
                    <a:pt x="1006" y="1731"/>
                  </a:cubicBezTo>
                  <a:cubicBezTo>
                    <a:pt x="1006" y="495"/>
                    <a:pt x="1006" y="0"/>
                    <a:pt x="140" y="0"/>
                  </a:cubicBezTo>
                </a:path>
              </a:pathLst>
            </a:custGeom>
            <a:solidFill>
              <a:srgbClr val="EE9A6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62" name="Google Shape;1315;p8">
              <a:extLst>
                <a:ext uri="{FF2B5EF4-FFF2-40B4-BE49-F238E27FC236}">
                  <a16:creationId xmlns:a16="http://schemas.microsoft.com/office/drawing/2014/main" id="{C5DDE570-311D-76A0-D3B1-752F59E217BB}"/>
                </a:ext>
              </a:extLst>
            </p:cNvPr>
            <p:cNvSpPr/>
            <p:nvPr/>
          </p:nvSpPr>
          <p:spPr>
            <a:xfrm>
              <a:off x="4083480" y="-189703"/>
              <a:ext cx="64300" cy="59024"/>
            </a:xfrm>
            <a:custGeom>
              <a:avLst/>
              <a:gdLst/>
              <a:ahLst/>
              <a:cxnLst/>
              <a:rect l="l" t="t" r="r" b="b"/>
              <a:pathLst>
                <a:path w="64300" h="59024" extrusionOk="0">
                  <a:moveTo>
                    <a:pt x="64184" y="0"/>
                  </a:moveTo>
                  <a:cubicBezTo>
                    <a:pt x="64184" y="0"/>
                    <a:pt x="64184" y="0"/>
                    <a:pt x="63319" y="1731"/>
                  </a:cubicBezTo>
                  <a:cubicBezTo>
                    <a:pt x="61340" y="9523"/>
                    <a:pt x="56145" y="37722"/>
                    <a:pt x="46251" y="46255"/>
                  </a:cubicBezTo>
                  <a:cubicBezTo>
                    <a:pt x="31764" y="51293"/>
                    <a:pt x="16806" y="54856"/>
                    <a:pt x="1604" y="56892"/>
                  </a:cubicBezTo>
                  <a:cubicBezTo>
                    <a:pt x="-3714" y="58128"/>
                    <a:pt x="4943" y="58870"/>
                    <a:pt x="16569" y="58870"/>
                  </a:cubicBezTo>
                  <a:cubicBezTo>
                    <a:pt x="28179" y="59474"/>
                    <a:pt x="39815" y="58306"/>
                    <a:pt x="51075" y="55407"/>
                  </a:cubicBezTo>
                  <a:cubicBezTo>
                    <a:pt x="54993" y="53403"/>
                    <a:pt x="57774" y="49710"/>
                    <a:pt x="58619" y="45390"/>
                  </a:cubicBezTo>
                  <a:cubicBezTo>
                    <a:pt x="62925" y="30662"/>
                    <a:pt x="64805" y="15331"/>
                    <a:pt x="64184" y="0"/>
                  </a:cubicBezTo>
                </a:path>
              </a:pathLst>
            </a:custGeom>
            <a:solidFill>
              <a:srgbClr val="EE9A6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63" name="Google Shape;1316;p8">
              <a:extLst>
                <a:ext uri="{FF2B5EF4-FFF2-40B4-BE49-F238E27FC236}">
                  <a16:creationId xmlns:a16="http://schemas.microsoft.com/office/drawing/2014/main" id="{BE7329BD-BAEC-DEFA-B10E-C608AAF5E288}"/>
                </a:ext>
              </a:extLst>
            </p:cNvPr>
            <p:cNvSpPr/>
            <p:nvPr/>
          </p:nvSpPr>
          <p:spPr>
            <a:xfrm>
              <a:off x="3978225" y="-235487"/>
              <a:ext cx="110964" cy="148098"/>
            </a:xfrm>
            <a:custGeom>
              <a:avLst/>
              <a:gdLst/>
              <a:ahLst/>
              <a:cxnLst/>
              <a:rect l="l" t="t" r="r" b="b"/>
              <a:pathLst>
                <a:path w="110964" h="148098" extrusionOk="0">
                  <a:moveTo>
                    <a:pt x="93873" y="86721"/>
                  </a:moveTo>
                  <a:cubicBezTo>
                    <a:pt x="107725" y="72622"/>
                    <a:pt x="121824" y="1755"/>
                    <a:pt x="98573" y="147"/>
                  </a:cubicBezTo>
                  <a:cubicBezTo>
                    <a:pt x="87813" y="-842"/>
                    <a:pt x="71487" y="2744"/>
                    <a:pt x="54915" y="23522"/>
                  </a:cubicBezTo>
                  <a:cubicBezTo>
                    <a:pt x="25232" y="60626"/>
                    <a:pt x="-246" y="119991"/>
                    <a:pt x="2" y="138171"/>
                  </a:cubicBezTo>
                  <a:cubicBezTo>
                    <a:pt x="2" y="139161"/>
                    <a:pt x="1981" y="140397"/>
                    <a:pt x="4949" y="141882"/>
                  </a:cubicBezTo>
                  <a:cubicBezTo>
                    <a:pt x="26345" y="151528"/>
                    <a:pt x="42052" y="151157"/>
                    <a:pt x="55409" y="132111"/>
                  </a:cubicBezTo>
                  <a:cubicBezTo>
                    <a:pt x="67381" y="116282"/>
                    <a:pt x="80221" y="101129"/>
                    <a:pt x="93873" y="86721"/>
                  </a:cubicBezTo>
                </a:path>
              </a:pathLst>
            </a:custGeom>
            <a:solidFill>
              <a:srgbClr val="F7B18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64" name="Google Shape;1317;p8">
              <a:extLst>
                <a:ext uri="{FF2B5EF4-FFF2-40B4-BE49-F238E27FC236}">
                  <a16:creationId xmlns:a16="http://schemas.microsoft.com/office/drawing/2014/main" id="{6AC26381-9BD0-4154-AE5A-2468DCB1D6BD}"/>
                </a:ext>
              </a:extLst>
            </p:cNvPr>
            <p:cNvSpPr/>
            <p:nvPr/>
          </p:nvSpPr>
          <p:spPr>
            <a:xfrm>
              <a:off x="3995047" y="-235968"/>
              <a:ext cx="94026" cy="148113"/>
            </a:xfrm>
            <a:custGeom>
              <a:avLst/>
              <a:gdLst/>
              <a:ahLst/>
              <a:cxnLst/>
              <a:rect l="l" t="t" r="r" b="b"/>
              <a:pathLst>
                <a:path w="94026" h="148113" extrusionOk="0">
                  <a:moveTo>
                    <a:pt x="81998" y="133"/>
                  </a:moveTo>
                  <a:cubicBezTo>
                    <a:pt x="75520" y="-406"/>
                    <a:pt x="69012" y="701"/>
                    <a:pt x="63075" y="3349"/>
                  </a:cubicBezTo>
                  <a:cubicBezTo>
                    <a:pt x="45513" y="15716"/>
                    <a:pt x="45513" y="42060"/>
                    <a:pt x="38340" y="66795"/>
                  </a:cubicBezTo>
                  <a:cubicBezTo>
                    <a:pt x="36237" y="74958"/>
                    <a:pt x="24983" y="117998"/>
                    <a:pt x="14223" y="133086"/>
                  </a:cubicBezTo>
                  <a:cubicBezTo>
                    <a:pt x="10600" y="138533"/>
                    <a:pt x="5723" y="143029"/>
                    <a:pt x="0" y="146196"/>
                  </a:cubicBezTo>
                  <a:cubicBezTo>
                    <a:pt x="14538" y="151505"/>
                    <a:pt x="30782" y="145480"/>
                    <a:pt x="38340" y="131973"/>
                  </a:cubicBezTo>
                  <a:cubicBezTo>
                    <a:pt x="50369" y="116316"/>
                    <a:pt x="63294" y="101367"/>
                    <a:pt x="77051" y="87202"/>
                  </a:cubicBezTo>
                  <a:cubicBezTo>
                    <a:pt x="90779" y="73103"/>
                    <a:pt x="104878" y="2235"/>
                    <a:pt x="81627" y="628"/>
                  </a:cubicBezTo>
                </a:path>
              </a:pathLst>
            </a:custGeom>
            <a:solidFill>
              <a:srgbClr val="F0A475"/>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65" name="Google Shape;1318;p8">
              <a:extLst>
                <a:ext uri="{FF2B5EF4-FFF2-40B4-BE49-F238E27FC236}">
                  <a16:creationId xmlns:a16="http://schemas.microsoft.com/office/drawing/2014/main" id="{6C8B0581-92F3-502F-C2EB-5AE39E2A31F7}"/>
                </a:ext>
              </a:extLst>
            </p:cNvPr>
            <p:cNvSpPr/>
            <p:nvPr/>
          </p:nvSpPr>
          <p:spPr>
            <a:xfrm>
              <a:off x="4077539" y="-66768"/>
              <a:ext cx="742" cy="14222"/>
            </a:xfrm>
            <a:custGeom>
              <a:avLst/>
              <a:gdLst/>
              <a:ahLst/>
              <a:cxnLst/>
              <a:rect l="l" t="t" r="r" b="b"/>
              <a:pathLst>
                <a:path w="742" h="14222" extrusionOk="0">
                  <a:moveTo>
                    <a:pt x="0" y="0"/>
                  </a:moveTo>
                  <a:lnTo>
                    <a:pt x="742" y="14223"/>
                  </a:lnTo>
                  <a:lnTo>
                    <a:pt x="0" y="0"/>
                  </a:lnTo>
                </a:path>
              </a:pathLst>
            </a:custGeom>
            <a:solidFill>
              <a:srgbClr val="FDF5F2"/>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66" name="Google Shape;1319;p8">
              <a:extLst>
                <a:ext uri="{FF2B5EF4-FFF2-40B4-BE49-F238E27FC236}">
                  <a16:creationId xmlns:a16="http://schemas.microsoft.com/office/drawing/2014/main" id="{8EF7599B-7302-753D-4978-5B761CF35BC1}"/>
                </a:ext>
              </a:extLst>
            </p:cNvPr>
            <p:cNvSpPr/>
            <p:nvPr/>
          </p:nvSpPr>
          <p:spPr>
            <a:xfrm>
              <a:off x="4076674" y="-66768"/>
              <a:ext cx="43905" cy="89789"/>
            </a:xfrm>
            <a:custGeom>
              <a:avLst/>
              <a:gdLst/>
              <a:ahLst/>
              <a:cxnLst/>
              <a:rect l="l" t="t" r="r" b="b"/>
              <a:pathLst>
                <a:path w="43905" h="89789" extrusionOk="0">
                  <a:moveTo>
                    <a:pt x="866" y="0"/>
                  </a:moveTo>
                  <a:lnTo>
                    <a:pt x="1608" y="14223"/>
                  </a:lnTo>
                  <a:cubicBezTo>
                    <a:pt x="1608" y="20407"/>
                    <a:pt x="1608" y="26591"/>
                    <a:pt x="2474" y="32403"/>
                  </a:cubicBezTo>
                  <a:lnTo>
                    <a:pt x="6926" y="33640"/>
                  </a:lnTo>
                  <a:lnTo>
                    <a:pt x="6926" y="34382"/>
                  </a:lnTo>
                  <a:cubicBezTo>
                    <a:pt x="8451" y="44336"/>
                    <a:pt x="11453" y="54007"/>
                    <a:pt x="15831" y="63075"/>
                  </a:cubicBezTo>
                  <a:cubicBezTo>
                    <a:pt x="17562" y="65796"/>
                    <a:pt x="21273" y="77298"/>
                    <a:pt x="23622" y="82864"/>
                  </a:cubicBezTo>
                  <a:cubicBezTo>
                    <a:pt x="24435" y="85116"/>
                    <a:pt x="25056" y="87433"/>
                    <a:pt x="25478" y="89790"/>
                  </a:cubicBezTo>
                  <a:lnTo>
                    <a:pt x="29559" y="89790"/>
                  </a:lnTo>
                  <a:cubicBezTo>
                    <a:pt x="30245" y="88798"/>
                    <a:pt x="30671" y="87650"/>
                    <a:pt x="30796" y="86451"/>
                  </a:cubicBezTo>
                  <a:cubicBezTo>
                    <a:pt x="30796" y="81998"/>
                    <a:pt x="24488" y="61715"/>
                    <a:pt x="30796" y="61097"/>
                  </a:cubicBezTo>
                  <a:lnTo>
                    <a:pt x="30796" y="61097"/>
                  </a:lnTo>
                  <a:cubicBezTo>
                    <a:pt x="32891" y="61367"/>
                    <a:pt x="34934" y="61951"/>
                    <a:pt x="36856" y="62828"/>
                  </a:cubicBezTo>
                  <a:cubicBezTo>
                    <a:pt x="35760" y="58797"/>
                    <a:pt x="35218" y="54637"/>
                    <a:pt x="35248" y="50460"/>
                  </a:cubicBezTo>
                  <a:cubicBezTo>
                    <a:pt x="35249" y="40483"/>
                    <a:pt x="38267" y="30740"/>
                    <a:pt x="43905" y="22509"/>
                  </a:cubicBezTo>
                  <a:cubicBezTo>
                    <a:pt x="36485" y="19170"/>
                    <a:pt x="28075" y="15460"/>
                    <a:pt x="24735" y="14470"/>
                  </a:cubicBezTo>
                  <a:cubicBezTo>
                    <a:pt x="24735" y="14470"/>
                    <a:pt x="13728" y="7915"/>
                    <a:pt x="0" y="124"/>
                  </a:cubicBezTo>
                </a:path>
              </a:pathLst>
            </a:custGeom>
            <a:solidFill>
              <a:srgbClr val="F19E70"/>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67" name="Google Shape;1320;p8">
              <a:extLst>
                <a:ext uri="{FF2B5EF4-FFF2-40B4-BE49-F238E27FC236}">
                  <a16:creationId xmlns:a16="http://schemas.microsoft.com/office/drawing/2014/main" id="{CA017103-6383-0E4C-AE33-4A7E555DC985}"/>
                </a:ext>
              </a:extLst>
            </p:cNvPr>
            <p:cNvSpPr/>
            <p:nvPr/>
          </p:nvSpPr>
          <p:spPr>
            <a:xfrm>
              <a:off x="4112910" y="-44382"/>
              <a:ext cx="13729" cy="43163"/>
            </a:xfrm>
            <a:custGeom>
              <a:avLst/>
              <a:gdLst/>
              <a:ahLst/>
              <a:cxnLst/>
              <a:rect l="l" t="t" r="r" b="b"/>
              <a:pathLst>
                <a:path w="13728" h="43163" extrusionOk="0">
                  <a:moveTo>
                    <a:pt x="8659" y="0"/>
                  </a:moveTo>
                  <a:cubicBezTo>
                    <a:pt x="3020" y="8231"/>
                    <a:pt x="2" y="17974"/>
                    <a:pt x="1" y="27951"/>
                  </a:cubicBezTo>
                  <a:cubicBezTo>
                    <a:pt x="-29" y="32128"/>
                    <a:pt x="513" y="36288"/>
                    <a:pt x="1609" y="40319"/>
                  </a:cubicBezTo>
                  <a:cubicBezTo>
                    <a:pt x="3841" y="41155"/>
                    <a:pt x="6028" y="42105"/>
                    <a:pt x="8164" y="43163"/>
                  </a:cubicBezTo>
                  <a:cubicBezTo>
                    <a:pt x="6382" y="38288"/>
                    <a:pt x="5462" y="33142"/>
                    <a:pt x="5443" y="27951"/>
                  </a:cubicBezTo>
                  <a:cubicBezTo>
                    <a:pt x="5440" y="18758"/>
                    <a:pt x="8341" y="9798"/>
                    <a:pt x="13729" y="2350"/>
                  </a:cubicBezTo>
                  <a:lnTo>
                    <a:pt x="8659" y="0"/>
                  </a:lnTo>
                </a:path>
              </a:pathLst>
            </a:custGeom>
            <a:solidFill>
              <a:srgbClr val="F19E70"/>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68" name="Google Shape;1321;p8">
              <a:extLst>
                <a:ext uri="{FF2B5EF4-FFF2-40B4-BE49-F238E27FC236}">
                  <a16:creationId xmlns:a16="http://schemas.microsoft.com/office/drawing/2014/main" id="{94E1377E-1414-7D69-D80E-2011CD8993B7}"/>
                </a:ext>
              </a:extLst>
            </p:cNvPr>
            <p:cNvSpPr/>
            <p:nvPr/>
          </p:nvSpPr>
          <p:spPr>
            <a:xfrm>
              <a:off x="4118477" y="-42032"/>
              <a:ext cx="13604" cy="44152"/>
            </a:xfrm>
            <a:custGeom>
              <a:avLst/>
              <a:gdLst/>
              <a:ahLst/>
              <a:cxnLst/>
              <a:rect l="l" t="t" r="r" b="b"/>
              <a:pathLst>
                <a:path w="13603" h="44152" extrusionOk="0">
                  <a:moveTo>
                    <a:pt x="8286" y="0"/>
                  </a:moveTo>
                  <a:cubicBezTo>
                    <a:pt x="2898" y="7448"/>
                    <a:pt x="-2" y="16408"/>
                    <a:pt x="0" y="25601"/>
                  </a:cubicBezTo>
                  <a:cubicBezTo>
                    <a:pt x="137" y="30813"/>
                    <a:pt x="1184" y="35962"/>
                    <a:pt x="3092" y="40814"/>
                  </a:cubicBezTo>
                  <a:lnTo>
                    <a:pt x="10636" y="44153"/>
                  </a:lnTo>
                  <a:cubicBezTo>
                    <a:pt x="3270" y="30901"/>
                    <a:pt x="4435" y="14548"/>
                    <a:pt x="13605" y="2474"/>
                  </a:cubicBezTo>
                  <a:lnTo>
                    <a:pt x="8657" y="0"/>
                  </a:lnTo>
                </a:path>
              </a:pathLst>
            </a:custGeom>
            <a:solidFill>
              <a:srgbClr val="F3976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69" name="Google Shape;1322;p8">
              <a:extLst>
                <a:ext uri="{FF2B5EF4-FFF2-40B4-BE49-F238E27FC236}">
                  <a16:creationId xmlns:a16="http://schemas.microsoft.com/office/drawing/2014/main" id="{C3C712C6-022E-CE4D-DB86-E5999805A699}"/>
                </a:ext>
              </a:extLst>
            </p:cNvPr>
            <p:cNvSpPr/>
            <p:nvPr/>
          </p:nvSpPr>
          <p:spPr>
            <a:xfrm>
              <a:off x="4123918" y="-39682"/>
              <a:ext cx="14718" cy="45636"/>
            </a:xfrm>
            <a:custGeom>
              <a:avLst/>
              <a:gdLst/>
              <a:ahLst/>
              <a:cxnLst/>
              <a:rect l="l" t="t" r="r" b="b"/>
              <a:pathLst>
                <a:path w="14718" h="45636" extrusionOk="0">
                  <a:moveTo>
                    <a:pt x="7793" y="247"/>
                  </a:moveTo>
                  <a:cubicBezTo>
                    <a:pt x="2688" y="6825"/>
                    <a:pt x="-56" y="14927"/>
                    <a:pt x="1" y="23251"/>
                  </a:cubicBezTo>
                  <a:cubicBezTo>
                    <a:pt x="-44" y="29751"/>
                    <a:pt x="1620" y="36148"/>
                    <a:pt x="4824" y="41803"/>
                  </a:cubicBezTo>
                  <a:lnTo>
                    <a:pt x="5814" y="41803"/>
                  </a:lnTo>
                  <a:lnTo>
                    <a:pt x="14718" y="45637"/>
                  </a:lnTo>
                  <a:cubicBezTo>
                    <a:pt x="10836" y="41664"/>
                    <a:pt x="8028" y="36771"/>
                    <a:pt x="6556" y="31414"/>
                  </a:cubicBezTo>
                  <a:cubicBezTo>
                    <a:pt x="5184" y="30587"/>
                    <a:pt x="3862" y="29678"/>
                    <a:pt x="2598" y="28693"/>
                  </a:cubicBezTo>
                  <a:lnTo>
                    <a:pt x="2598" y="28693"/>
                  </a:lnTo>
                  <a:lnTo>
                    <a:pt x="6803" y="30796"/>
                  </a:lnTo>
                  <a:cubicBezTo>
                    <a:pt x="6162" y="28248"/>
                    <a:pt x="5830" y="25631"/>
                    <a:pt x="5814" y="23004"/>
                  </a:cubicBezTo>
                  <a:cubicBezTo>
                    <a:pt x="5780" y="15637"/>
                    <a:pt x="8267" y="8479"/>
                    <a:pt x="12863" y="2721"/>
                  </a:cubicBezTo>
                  <a:lnTo>
                    <a:pt x="8287" y="0"/>
                  </a:lnTo>
                  <a:lnTo>
                    <a:pt x="8287" y="0"/>
                  </a:lnTo>
                </a:path>
              </a:pathLst>
            </a:custGeom>
            <a:solidFill>
              <a:srgbClr val="F28E6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70" name="Google Shape;1323;p8">
              <a:extLst>
                <a:ext uri="{FF2B5EF4-FFF2-40B4-BE49-F238E27FC236}">
                  <a16:creationId xmlns:a16="http://schemas.microsoft.com/office/drawing/2014/main" id="{2289A660-C4F1-7C16-4C62-55A1AF36903A}"/>
                </a:ext>
              </a:extLst>
            </p:cNvPr>
            <p:cNvSpPr/>
            <p:nvPr/>
          </p:nvSpPr>
          <p:spPr>
            <a:xfrm>
              <a:off x="4129360" y="-36714"/>
              <a:ext cx="29311" cy="48852"/>
            </a:xfrm>
            <a:custGeom>
              <a:avLst/>
              <a:gdLst/>
              <a:ahLst/>
              <a:cxnLst/>
              <a:rect l="l" t="t" r="r" b="b"/>
              <a:pathLst>
                <a:path w="29311" h="48852" extrusionOk="0">
                  <a:moveTo>
                    <a:pt x="7050" y="0"/>
                  </a:moveTo>
                  <a:cubicBezTo>
                    <a:pt x="2454" y="5758"/>
                    <a:pt x="-33" y="12916"/>
                    <a:pt x="0" y="20283"/>
                  </a:cubicBezTo>
                  <a:cubicBezTo>
                    <a:pt x="16" y="22910"/>
                    <a:pt x="349" y="25527"/>
                    <a:pt x="990" y="28075"/>
                  </a:cubicBezTo>
                  <a:lnTo>
                    <a:pt x="990" y="28075"/>
                  </a:lnTo>
                  <a:cubicBezTo>
                    <a:pt x="349" y="25443"/>
                    <a:pt x="16" y="22744"/>
                    <a:pt x="0" y="20036"/>
                  </a:cubicBezTo>
                  <a:cubicBezTo>
                    <a:pt x="2" y="16421"/>
                    <a:pt x="587" y="12829"/>
                    <a:pt x="1732" y="9399"/>
                  </a:cubicBezTo>
                  <a:lnTo>
                    <a:pt x="1732" y="9399"/>
                  </a:lnTo>
                  <a:cubicBezTo>
                    <a:pt x="2920" y="5996"/>
                    <a:pt x="4677" y="2817"/>
                    <a:pt x="6926" y="0"/>
                  </a:cubicBezTo>
                  <a:lnTo>
                    <a:pt x="6926" y="0"/>
                  </a:lnTo>
                  <a:moveTo>
                    <a:pt x="9400" y="1484"/>
                  </a:moveTo>
                  <a:cubicBezTo>
                    <a:pt x="7228" y="4131"/>
                    <a:pt x="5552" y="7147"/>
                    <a:pt x="4453" y="10389"/>
                  </a:cubicBezTo>
                  <a:lnTo>
                    <a:pt x="6803" y="11378"/>
                  </a:lnTo>
                  <a:cubicBezTo>
                    <a:pt x="7863" y="8257"/>
                    <a:pt x="9499" y="5363"/>
                    <a:pt x="11626" y="2845"/>
                  </a:cubicBezTo>
                  <a:lnTo>
                    <a:pt x="9400" y="1484"/>
                  </a:lnTo>
                  <a:moveTo>
                    <a:pt x="4329" y="10760"/>
                  </a:moveTo>
                  <a:cubicBezTo>
                    <a:pt x="2189" y="16929"/>
                    <a:pt x="2189" y="23637"/>
                    <a:pt x="4329" y="29806"/>
                  </a:cubicBezTo>
                  <a:lnTo>
                    <a:pt x="7792" y="31661"/>
                  </a:lnTo>
                  <a:cubicBezTo>
                    <a:pt x="6159" y="28091"/>
                    <a:pt x="5316" y="24210"/>
                    <a:pt x="5318" y="20283"/>
                  </a:cubicBezTo>
                  <a:cubicBezTo>
                    <a:pt x="5317" y="17425"/>
                    <a:pt x="5776" y="14585"/>
                    <a:pt x="6679" y="11873"/>
                  </a:cubicBezTo>
                  <a:lnTo>
                    <a:pt x="4576" y="10760"/>
                  </a:lnTo>
                  <a:moveTo>
                    <a:pt x="1237" y="28817"/>
                  </a:moveTo>
                  <a:cubicBezTo>
                    <a:pt x="2709" y="34173"/>
                    <a:pt x="5518" y="39067"/>
                    <a:pt x="9400" y="43040"/>
                  </a:cubicBezTo>
                  <a:lnTo>
                    <a:pt x="10513" y="43040"/>
                  </a:lnTo>
                  <a:cubicBezTo>
                    <a:pt x="6459" y="39067"/>
                    <a:pt x="3481" y="34131"/>
                    <a:pt x="1856" y="28693"/>
                  </a:cubicBezTo>
                  <a:lnTo>
                    <a:pt x="1237" y="28693"/>
                  </a:lnTo>
                  <a:moveTo>
                    <a:pt x="4947" y="30796"/>
                  </a:moveTo>
                  <a:cubicBezTo>
                    <a:pt x="7786" y="38109"/>
                    <a:pt x="13381" y="44016"/>
                    <a:pt x="20531" y="47245"/>
                  </a:cubicBezTo>
                  <a:cubicBezTo>
                    <a:pt x="22632" y="48077"/>
                    <a:pt x="24837" y="48619"/>
                    <a:pt x="27086" y="48853"/>
                  </a:cubicBezTo>
                  <a:lnTo>
                    <a:pt x="27828" y="48853"/>
                  </a:lnTo>
                  <a:cubicBezTo>
                    <a:pt x="28487" y="48439"/>
                    <a:pt x="29004" y="47836"/>
                    <a:pt x="29312" y="47121"/>
                  </a:cubicBezTo>
                  <a:cubicBezTo>
                    <a:pt x="20483" y="46039"/>
                    <a:pt x="12754" y="40671"/>
                    <a:pt x="8658" y="32775"/>
                  </a:cubicBezTo>
                  <a:lnTo>
                    <a:pt x="7297" y="32032"/>
                  </a:lnTo>
                  <a:lnTo>
                    <a:pt x="4576" y="30919"/>
                  </a:lnTo>
                </a:path>
              </a:pathLst>
            </a:custGeom>
            <a:solidFill>
              <a:srgbClr val="F0845C"/>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71" name="Google Shape;1324;p8">
              <a:extLst>
                <a:ext uri="{FF2B5EF4-FFF2-40B4-BE49-F238E27FC236}">
                  <a16:creationId xmlns:a16="http://schemas.microsoft.com/office/drawing/2014/main" id="{5D500213-16B9-ACE0-731E-AF329F8985F7}"/>
                </a:ext>
              </a:extLst>
            </p:cNvPr>
            <p:cNvSpPr/>
            <p:nvPr/>
          </p:nvSpPr>
          <p:spPr>
            <a:xfrm>
              <a:off x="4134802" y="-34117"/>
              <a:ext cx="33021" cy="44523"/>
            </a:xfrm>
            <a:custGeom>
              <a:avLst/>
              <a:gdLst/>
              <a:ahLst/>
              <a:cxnLst/>
              <a:rect l="l" t="t" r="r" b="b"/>
              <a:pathLst>
                <a:path w="33021" h="44523" extrusionOk="0">
                  <a:moveTo>
                    <a:pt x="6308" y="495"/>
                  </a:moveTo>
                  <a:cubicBezTo>
                    <a:pt x="4180" y="3013"/>
                    <a:pt x="2544" y="5907"/>
                    <a:pt x="1484" y="9028"/>
                  </a:cubicBezTo>
                  <a:lnTo>
                    <a:pt x="2968" y="9028"/>
                  </a:lnTo>
                  <a:cubicBezTo>
                    <a:pt x="4064" y="6063"/>
                    <a:pt x="5653" y="3302"/>
                    <a:pt x="7668" y="866"/>
                  </a:cubicBezTo>
                  <a:cubicBezTo>
                    <a:pt x="7264" y="506"/>
                    <a:pt x="6805" y="214"/>
                    <a:pt x="6308" y="0"/>
                  </a:cubicBezTo>
                  <a:moveTo>
                    <a:pt x="9152" y="1731"/>
                  </a:moveTo>
                  <a:cubicBezTo>
                    <a:pt x="7135" y="4100"/>
                    <a:pt x="5583" y="6827"/>
                    <a:pt x="4576" y="9771"/>
                  </a:cubicBezTo>
                  <a:lnTo>
                    <a:pt x="6555" y="10513"/>
                  </a:lnTo>
                  <a:cubicBezTo>
                    <a:pt x="7492" y="7713"/>
                    <a:pt x="9010" y="5143"/>
                    <a:pt x="11007" y="2968"/>
                  </a:cubicBezTo>
                  <a:lnTo>
                    <a:pt x="9152" y="1731"/>
                  </a:lnTo>
                  <a:moveTo>
                    <a:pt x="1360" y="9028"/>
                  </a:moveTo>
                  <a:cubicBezTo>
                    <a:pt x="458" y="11741"/>
                    <a:pt x="-1" y="14580"/>
                    <a:pt x="0" y="17439"/>
                  </a:cubicBezTo>
                  <a:cubicBezTo>
                    <a:pt x="-2" y="21365"/>
                    <a:pt x="841" y="25246"/>
                    <a:pt x="2474" y="28817"/>
                  </a:cubicBezTo>
                  <a:lnTo>
                    <a:pt x="4823" y="29930"/>
                  </a:lnTo>
                  <a:cubicBezTo>
                    <a:pt x="2713" y="26149"/>
                    <a:pt x="1607" y="21892"/>
                    <a:pt x="1608" y="17562"/>
                  </a:cubicBezTo>
                  <a:cubicBezTo>
                    <a:pt x="1595" y="14924"/>
                    <a:pt x="1970" y="12300"/>
                    <a:pt x="2721" y="9771"/>
                  </a:cubicBezTo>
                  <a:lnTo>
                    <a:pt x="1360" y="9771"/>
                  </a:lnTo>
                  <a:moveTo>
                    <a:pt x="4329" y="11131"/>
                  </a:moveTo>
                  <a:cubicBezTo>
                    <a:pt x="3679" y="13425"/>
                    <a:pt x="3347" y="15796"/>
                    <a:pt x="3339" y="18181"/>
                  </a:cubicBezTo>
                  <a:cubicBezTo>
                    <a:pt x="3389" y="23084"/>
                    <a:pt x="4896" y="27863"/>
                    <a:pt x="7668" y="31909"/>
                  </a:cubicBezTo>
                  <a:lnTo>
                    <a:pt x="11997" y="33640"/>
                  </a:lnTo>
                  <a:cubicBezTo>
                    <a:pt x="8546" y="30357"/>
                    <a:pt x="6321" y="25993"/>
                    <a:pt x="5689" y="21273"/>
                  </a:cubicBezTo>
                  <a:lnTo>
                    <a:pt x="5689" y="21273"/>
                  </a:lnTo>
                  <a:lnTo>
                    <a:pt x="5689" y="21273"/>
                  </a:lnTo>
                  <a:cubicBezTo>
                    <a:pt x="5009" y="18260"/>
                    <a:pt x="5009" y="15133"/>
                    <a:pt x="5689" y="12120"/>
                  </a:cubicBezTo>
                  <a:lnTo>
                    <a:pt x="3710" y="11255"/>
                  </a:lnTo>
                  <a:moveTo>
                    <a:pt x="2474" y="30796"/>
                  </a:moveTo>
                  <a:cubicBezTo>
                    <a:pt x="6865" y="38658"/>
                    <a:pt x="14892" y="43808"/>
                    <a:pt x="23870" y="44524"/>
                  </a:cubicBezTo>
                  <a:cubicBezTo>
                    <a:pt x="24059" y="44004"/>
                    <a:pt x="24059" y="43436"/>
                    <a:pt x="23870" y="42916"/>
                  </a:cubicBezTo>
                  <a:cubicBezTo>
                    <a:pt x="16402" y="41971"/>
                    <a:pt x="9742" y="37756"/>
                    <a:pt x="5689" y="31414"/>
                  </a:cubicBezTo>
                  <a:lnTo>
                    <a:pt x="3092" y="30177"/>
                  </a:lnTo>
                  <a:moveTo>
                    <a:pt x="9152" y="33269"/>
                  </a:moveTo>
                  <a:cubicBezTo>
                    <a:pt x="12668" y="37339"/>
                    <a:pt x="17467" y="40088"/>
                    <a:pt x="22757" y="41061"/>
                  </a:cubicBezTo>
                  <a:cubicBezTo>
                    <a:pt x="22523" y="40788"/>
                    <a:pt x="22225" y="40576"/>
                    <a:pt x="21891" y="40443"/>
                  </a:cubicBezTo>
                  <a:cubicBezTo>
                    <a:pt x="21025" y="40443"/>
                    <a:pt x="15460" y="36609"/>
                    <a:pt x="9523" y="33269"/>
                  </a:cubicBezTo>
                  <a:moveTo>
                    <a:pt x="33022" y="38587"/>
                  </a:moveTo>
                  <a:cubicBezTo>
                    <a:pt x="31251" y="39085"/>
                    <a:pt x="29419" y="39334"/>
                    <a:pt x="27580" y="39329"/>
                  </a:cubicBezTo>
                  <a:cubicBezTo>
                    <a:pt x="28605" y="39482"/>
                    <a:pt x="29647" y="39482"/>
                    <a:pt x="30672" y="39329"/>
                  </a:cubicBezTo>
                  <a:cubicBezTo>
                    <a:pt x="31230" y="39538"/>
                    <a:pt x="31846" y="39538"/>
                    <a:pt x="32404" y="39329"/>
                  </a:cubicBezTo>
                  <a:lnTo>
                    <a:pt x="33022" y="38587"/>
                  </a:lnTo>
                </a:path>
              </a:pathLst>
            </a:custGeom>
            <a:solidFill>
              <a:srgbClr val="EF7858"/>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72" name="Google Shape;1325;p8">
              <a:extLst>
                <a:ext uri="{FF2B5EF4-FFF2-40B4-BE49-F238E27FC236}">
                  <a16:creationId xmlns:a16="http://schemas.microsoft.com/office/drawing/2014/main" id="{868A4CAB-79F3-1251-AD73-5D2E3916E075}"/>
                </a:ext>
              </a:extLst>
            </p:cNvPr>
            <p:cNvSpPr/>
            <p:nvPr/>
          </p:nvSpPr>
          <p:spPr>
            <a:xfrm>
              <a:off x="4140070" y="-31025"/>
              <a:ext cx="27585" cy="36608"/>
            </a:xfrm>
            <a:custGeom>
              <a:avLst/>
              <a:gdLst/>
              <a:ahLst/>
              <a:cxnLst/>
              <a:rect l="l" t="t" r="r" b="b"/>
              <a:pathLst>
                <a:path w="27585" h="36608" extrusionOk="0">
                  <a:moveTo>
                    <a:pt x="6234" y="0"/>
                  </a:moveTo>
                  <a:cubicBezTo>
                    <a:pt x="4259" y="2237"/>
                    <a:pt x="2745" y="4843"/>
                    <a:pt x="1782" y="7668"/>
                  </a:cubicBezTo>
                  <a:lnTo>
                    <a:pt x="5245" y="9028"/>
                  </a:lnTo>
                  <a:cubicBezTo>
                    <a:pt x="6130" y="6444"/>
                    <a:pt x="7565" y="4080"/>
                    <a:pt x="9450" y="2103"/>
                  </a:cubicBezTo>
                  <a:lnTo>
                    <a:pt x="6234" y="0"/>
                  </a:lnTo>
                  <a:moveTo>
                    <a:pt x="10315" y="2597"/>
                  </a:moveTo>
                  <a:cubicBezTo>
                    <a:pt x="8359" y="4596"/>
                    <a:pt x="6953" y="7067"/>
                    <a:pt x="6234" y="9771"/>
                  </a:cubicBezTo>
                  <a:lnTo>
                    <a:pt x="6234" y="9771"/>
                  </a:lnTo>
                  <a:cubicBezTo>
                    <a:pt x="7079" y="7267"/>
                    <a:pt x="8474" y="4985"/>
                    <a:pt x="10315" y="3092"/>
                  </a:cubicBezTo>
                  <a:lnTo>
                    <a:pt x="9697" y="3092"/>
                  </a:lnTo>
                  <a:moveTo>
                    <a:pt x="916" y="8905"/>
                  </a:moveTo>
                  <a:cubicBezTo>
                    <a:pt x="367" y="10921"/>
                    <a:pt x="76" y="12999"/>
                    <a:pt x="50" y="15089"/>
                  </a:cubicBezTo>
                  <a:cubicBezTo>
                    <a:pt x="-17" y="16036"/>
                    <a:pt x="-17" y="16986"/>
                    <a:pt x="50" y="17933"/>
                  </a:cubicBezTo>
                  <a:lnTo>
                    <a:pt x="2029" y="18675"/>
                  </a:lnTo>
                  <a:lnTo>
                    <a:pt x="4131" y="19417"/>
                  </a:lnTo>
                  <a:cubicBezTo>
                    <a:pt x="3734" y="18009"/>
                    <a:pt x="3527" y="16553"/>
                    <a:pt x="3513" y="15089"/>
                  </a:cubicBezTo>
                  <a:cubicBezTo>
                    <a:pt x="3529" y="13462"/>
                    <a:pt x="3736" y="11843"/>
                    <a:pt x="4131" y="10265"/>
                  </a:cubicBezTo>
                  <a:lnTo>
                    <a:pt x="668" y="8905"/>
                  </a:lnTo>
                  <a:moveTo>
                    <a:pt x="4997" y="10636"/>
                  </a:moveTo>
                  <a:cubicBezTo>
                    <a:pt x="4802" y="12114"/>
                    <a:pt x="4802" y="13611"/>
                    <a:pt x="4997" y="15089"/>
                  </a:cubicBezTo>
                  <a:cubicBezTo>
                    <a:pt x="4950" y="16678"/>
                    <a:pt x="5159" y="18265"/>
                    <a:pt x="5616" y="19788"/>
                  </a:cubicBezTo>
                  <a:lnTo>
                    <a:pt x="6605" y="19788"/>
                  </a:lnTo>
                  <a:cubicBezTo>
                    <a:pt x="6008" y="18166"/>
                    <a:pt x="5715" y="16447"/>
                    <a:pt x="5739" y="14718"/>
                  </a:cubicBezTo>
                  <a:cubicBezTo>
                    <a:pt x="5603" y="13361"/>
                    <a:pt x="5603" y="11993"/>
                    <a:pt x="5739" y="10636"/>
                  </a:cubicBezTo>
                  <a:lnTo>
                    <a:pt x="4997" y="10636"/>
                  </a:lnTo>
                  <a:moveTo>
                    <a:pt x="50" y="18057"/>
                  </a:moveTo>
                  <a:cubicBezTo>
                    <a:pt x="682" y="22778"/>
                    <a:pt x="2907" y="27141"/>
                    <a:pt x="6358" y="30425"/>
                  </a:cubicBezTo>
                  <a:cubicBezTo>
                    <a:pt x="12542" y="33022"/>
                    <a:pt x="17860" y="35495"/>
                    <a:pt x="21570" y="36609"/>
                  </a:cubicBezTo>
                  <a:cubicBezTo>
                    <a:pt x="23409" y="36613"/>
                    <a:pt x="25241" y="36364"/>
                    <a:pt x="27012" y="35866"/>
                  </a:cubicBezTo>
                  <a:cubicBezTo>
                    <a:pt x="27776" y="34793"/>
                    <a:pt x="27776" y="33353"/>
                    <a:pt x="27012" y="32280"/>
                  </a:cubicBezTo>
                  <a:lnTo>
                    <a:pt x="27012" y="32280"/>
                  </a:lnTo>
                  <a:cubicBezTo>
                    <a:pt x="25368" y="32469"/>
                    <a:pt x="23708" y="32469"/>
                    <a:pt x="22065" y="32280"/>
                  </a:cubicBezTo>
                  <a:cubicBezTo>
                    <a:pt x="14252" y="32342"/>
                    <a:pt x="7298" y="27339"/>
                    <a:pt x="4873" y="19912"/>
                  </a:cubicBezTo>
                  <a:lnTo>
                    <a:pt x="668" y="17810"/>
                  </a:lnTo>
                  <a:moveTo>
                    <a:pt x="5987" y="20407"/>
                  </a:moveTo>
                  <a:cubicBezTo>
                    <a:pt x="8365" y="27245"/>
                    <a:pt x="14825" y="31817"/>
                    <a:pt x="22065" y="31785"/>
                  </a:cubicBezTo>
                  <a:cubicBezTo>
                    <a:pt x="23418" y="31982"/>
                    <a:pt x="24793" y="31982"/>
                    <a:pt x="26146" y="31785"/>
                  </a:cubicBezTo>
                  <a:lnTo>
                    <a:pt x="25280" y="31785"/>
                  </a:lnTo>
                  <a:cubicBezTo>
                    <a:pt x="24212" y="31914"/>
                    <a:pt x="23133" y="31914"/>
                    <a:pt x="22065" y="31785"/>
                  </a:cubicBezTo>
                  <a:cubicBezTo>
                    <a:pt x="15468" y="31795"/>
                    <a:pt x="9535" y="27774"/>
                    <a:pt x="7100" y="21644"/>
                  </a:cubicBezTo>
                  <a:lnTo>
                    <a:pt x="5987" y="21644"/>
                  </a:lnTo>
                </a:path>
              </a:pathLst>
            </a:custGeom>
            <a:solidFill>
              <a:srgbClr val="ED6B52"/>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73" name="Google Shape;1326;p8">
              <a:extLst>
                <a:ext uri="{FF2B5EF4-FFF2-40B4-BE49-F238E27FC236}">
                  <a16:creationId xmlns:a16="http://schemas.microsoft.com/office/drawing/2014/main" id="{0BD3E0C5-CF0F-DA00-28FD-88233994FC03}"/>
                </a:ext>
              </a:extLst>
            </p:cNvPr>
            <p:cNvSpPr/>
            <p:nvPr/>
          </p:nvSpPr>
          <p:spPr>
            <a:xfrm>
              <a:off x="4145955" y="-28057"/>
              <a:ext cx="19272" cy="29036"/>
            </a:xfrm>
            <a:custGeom>
              <a:avLst/>
              <a:gdLst/>
              <a:ahLst/>
              <a:cxnLst/>
              <a:rect l="l" t="t" r="r" b="b"/>
              <a:pathLst>
                <a:path w="19272" h="29036" extrusionOk="0">
                  <a:moveTo>
                    <a:pt x="4554" y="0"/>
                  </a:moveTo>
                  <a:cubicBezTo>
                    <a:pt x="2652" y="1917"/>
                    <a:pt x="1214" y="4243"/>
                    <a:pt x="349" y="6802"/>
                  </a:cubicBezTo>
                  <a:lnTo>
                    <a:pt x="4307" y="8410"/>
                  </a:lnTo>
                  <a:cubicBezTo>
                    <a:pt x="5003" y="5980"/>
                    <a:pt x="6428" y="3822"/>
                    <a:pt x="8388" y="2226"/>
                  </a:cubicBezTo>
                  <a:lnTo>
                    <a:pt x="7152" y="2226"/>
                  </a:lnTo>
                  <a:lnTo>
                    <a:pt x="4431" y="742"/>
                  </a:lnTo>
                  <a:moveTo>
                    <a:pt x="102" y="8286"/>
                  </a:moveTo>
                  <a:cubicBezTo>
                    <a:pt x="-34" y="9643"/>
                    <a:pt x="-34" y="11011"/>
                    <a:pt x="102" y="12368"/>
                  </a:cubicBezTo>
                  <a:cubicBezTo>
                    <a:pt x="77" y="14097"/>
                    <a:pt x="370" y="15816"/>
                    <a:pt x="968" y="17439"/>
                  </a:cubicBezTo>
                  <a:lnTo>
                    <a:pt x="6904" y="19665"/>
                  </a:lnTo>
                  <a:cubicBezTo>
                    <a:pt x="5230" y="17601"/>
                    <a:pt x="4313" y="15026"/>
                    <a:pt x="4307" y="12368"/>
                  </a:cubicBezTo>
                  <a:cubicBezTo>
                    <a:pt x="4240" y="11544"/>
                    <a:pt x="4240" y="10718"/>
                    <a:pt x="4307" y="9894"/>
                  </a:cubicBezTo>
                  <a:lnTo>
                    <a:pt x="1586" y="8657"/>
                  </a:lnTo>
                  <a:lnTo>
                    <a:pt x="349" y="8657"/>
                  </a:lnTo>
                  <a:moveTo>
                    <a:pt x="1091" y="18799"/>
                  </a:moveTo>
                  <a:cubicBezTo>
                    <a:pt x="3527" y="24930"/>
                    <a:pt x="9459" y="28950"/>
                    <a:pt x="16056" y="28941"/>
                  </a:cubicBezTo>
                  <a:cubicBezTo>
                    <a:pt x="17125" y="29069"/>
                    <a:pt x="18203" y="29069"/>
                    <a:pt x="19272" y="28941"/>
                  </a:cubicBezTo>
                  <a:cubicBezTo>
                    <a:pt x="17541" y="27704"/>
                    <a:pt x="14820" y="25972"/>
                    <a:pt x="12099" y="24364"/>
                  </a:cubicBezTo>
                  <a:cubicBezTo>
                    <a:pt x="10968" y="23954"/>
                    <a:pt x="9890" y="23415"/>
                    <a:pt x="8883" y="22757"/>
                  </a:cubicBezTo>
                  <a:lnTo>
                    <a:pt x="6039" y="21396"/>
                  </a:lnTo>
                  <a:lnTo>
                    <a:pt x="1091" y="19170"/>
                  </a:lnTo>
                </a:path>
              </a:pathLst>
            </a:custGeom>
            <a:solidFill>
              <a:srgbClr val="EB5C4D"/>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74" name="Google Shape;1327;p8">
              <a:extLst>
                <a:ext uri="{FF2B5EF4-FFF2-40B4-BE49-F238E27FC236}">
                  <a16:creationId xmlns:a16="http://schemas.microsoft.com/office/drawing/2014/main" id="{11C94EB6-27B6-30A8-AEF5-8B4BF886C7A5}"/>
                </a:ext>
              </a:extLst>
            </p:cNvPr>
            <p:cNvSpPr/>
            <p:nvPr/>
          </p:nvSpPr>
          <p:spPr>
            <a:xfrm>
              <a:off x="4153477" y="-24594"/>
              <a:ext cx="13604" cy="15954"/>
            </a:xfrm>
            <a:custGeom>
              <a:avLst/>
              <a:gdLst/>
              <a:ahLst/>
              <a:cxnLst/>
              <a:rect l="l" t="t" r="r" b="b"/>
              <a:pathLst>
                <a:path w="13603" h="15954" extrusionOk="0">
                  <a:moveTo>
                    <a:pt x="4329" y="618"/>
                  </a:moveTo>
                  <a:cubicBezTo>
                    <a:pt x="2291" y="1749"/>
                    <a:pt x="813" y="3674"/>
                    <a:pt x="247" y="5937"/>
                  </a:cubicBezTo>
                  <a:cubicBezTo>
                    <a:pt x="988" y="6003"/>
                    <a:pt x="1733" y="6003"/>
                    <a:pt x="2474" y="5937"/>
                  </a:cubicBezTo>
                  <a:cubicBezTo>
                    <a:pt x="3021" y="3927"/>
                    <a:pt x="4562" y="2339"/>
                    <a:pt x="6555" y="1731"/>
                  </a:cubicBezTo>
                  <a:cubicBezTo>
                    <a:pt x="5861" y="1096"/>
                    <a:pt x="5117" y="516"/>
                    <a:pt x="4329" y="0"/>
                  </a:cubicBezTo>
                  <a:moveTo>
                    <a:pt x="0" y="6555"/>
                  </a:moveTo>
                  <a:cubicBezTo>
                    <a:pt x="0" y="6555"/>
                    <a:pt x="0" y="6555"/>
                    <a:pt x="0" y="7544"/>
                  </a:cubicBezTo>
                  <a:cubicBezTo>
                    <a:pt x="68" y="12209"/>
                    <a:pt x="3869" y="15954"/>
                    <a:pt x="8534" y="15954"/>
                  </a:cubicBezTo>
                  <a:cubicBezTo>
                    <a:pt x="10346" y="15932"/>
                    <a:pt x="12110" y="15373"/>
                    <a:pt x="13605" y="14347"/>
                  </a:cubicBezTo>
                  <a:cubicBezTo>
                    <a:pt x="13041" y="13750"/>
                    <a:pt x="12420" y="13212"/>
                    <a:pt x="11749" y="12739"/>
                  </a:cubicBezTo>
                  <a:cubicBezTo>
                    <a:pt x="10759" y="13272"/>
                    <a:pt x="9658" y="13567"/>
                    <a:pt x="8534" y="13605"/>
                  </a:cubicBezTo>
                  <a:cubicBezTo>
                    <a:pt x="5234" y="13606"/>
                    <a:pt x="2540" y="10966"/>
                    <a:pt x="2474" y="7668"/>
                  </a:cubicBezTo>
                  <a:lnTo>
                    <a:pt x="124" y="6555"/>
                  </a:lnTo>
                </a:path>
              </a:pathLst>
            </a:custGeom>
            <a:solidFill>
              <a:srgbClr val="E94C44"/>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75" name="Google Shape;1328;p8">
              <a:extLst>
                <a:ext uri="{FF2B5EF4-FFF2-40B4-BE49-F238E27FC236}">
                  <a16:creationId xmlns:a16="http://schemas.microsoft.com/office/drawing/2014/main" id="{C70A7DE2-AFAC-B177-C663-D66CE4E35903}"/>
                </a:ext>
              </a:extLst>
            </p:cNvPr>
            <p:cNvSpPr/>
            <p:nvPr/>
          </p:nvSpPr>
          <p:spPr>
            <a:xfrm>
              <a:off x="4129855" y="-36590"/>
              <a:ext cx="20406" cy="47121"/>
            </a:xfrm>
            <a:custGeom>
              <a:avLst/>
              <a:gdLst/>
              <a:ahLst/>
              <a:cxnLst/>
              <a:rect l="l" t="t" r="r" b="b"/>
              <a:pathLst>
                <a:path w="20406" h="47121" extrusionOk="0">
                  <a:moveTo>
                    <a:pt x="7050" y="0"/>
                  </a:moveTo>
                  <a:cubicBezTo>
                    <a:pt x="4780" y="2825"/>
                    <a:pt x="2984" y="6000"/>
                    <a:pt x="1731" y="9400"/>
                  </a:cubicBezTo>
                  <a:lnTo>
                    <a:pt x="4081" y="10265"/>
                  </a:lnTo>
                  <a:cubicBezTo>
                    <a:pt x="5181" y="7024"/>
                    <a:pt x="6857" y="4007"/>
                    <a:pt x="9028" y="1360"/>
                  </a:cubicBezTo>
                  <a:lnTo>
                    <a:pt x="7050" y="0"/>
                  </a:lnTo>
                  <a:moveTo>
                    <a:pt x="1731" y="9523"/>
                  </a:moveTo>
                  <a:cubicBezTo>
                    <a:pt x="586" y="12953"/>
                    <a:pt x="1" y="16544"/>
                    <a:pt x="0" y="20159"/>
                  </a:cubicBezTo>
                  <a:cubicBezTo>
                    <a:pt x="16" y="22868"/>
                    <a:pt x="349" y="25567"/>
                    <a:pt x="989" y="28198"/>
                  </a:cubicBezTo>
                  <a:lnTo>
                    <a:pt x="3958" y="29683"/>
                  </a:lnTo>
                  <a:cubicBezTo>
                    <a:pt x="1818" y="23514"/>
                    <a:pt x="1818" y="16805"/>
                    <a:pt x="3958" y="10636"/>
                  </a:cubicBezTo>
                  <a:lnTo>
                    <a:pt x="1731" y="9523"/>
                  </a:lnTo>
                  <a:moveTo>
                    <a:pt x="1731" y="29064"/>
                  </a:moveTo>
                  <a:cubicBezTo>
                    <a:pt x="3324" y="34481"/>
                    <a:pt x="6309" y="39385"/>
                    <a:pt x="10389" y="43287"/>
                  </a:cubicBezTo>
                  <a:cubicBezTo>
                    <a:pt x="13659" y="44739"/>
                    <a:pt x="17003" y="46019"/>
                    <a:pt x="20407" y="47121"/>
                  </a:cubicBezTo>
                  <a:cubicBezTo>
                    <a:pt x="12960" y="44142"/>
                    <a:pt x="7061" y="38242"/>
                    <a:pt x="4081" y="30796"/>
                  </a:cubicBezTo>
                  <a:cubicBezTo>
                    <a:pt x="3021" y="30271"/>
                    <a:pt x="1990" y="29694"/>
                    <a:pt x="989" y="29064"/>
                  </a:cubicBezTo>
                </a:path>
              </a:pathLst>
            </a:custGeom>
            <a:solidFill>
              <a:srgbClr val="E84435"/>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76" name="Google Shape;1329;p8">
              <a:extLst>
                <a:ext uri="{FF2B5EF4-FFF2-40B4-BE49-F238E27FC236}">
                  <a16:creationId xmlns:a16="http://schemas.microsoft.com/office/drawing/2014/main" id="{653B9C7F-DF77-F17D-01DC-BEE1361D2628}"/>
                </a:ext>
              </a:extLst>
            </p:cNvPr>
            <p:cNvSpPr/>
            <p:nvPr/>
          </p:nvSpPr>
          <p:spPr>
            <a:xfrm>
              <a:off x="4136410" y="-33004"/>
              <a:ext cx="22262" cy="41308"/>
            </a:xfrm>
            <a:custGeom>
              <a:avLst/>
              <a:gdLst/>
              <a:ahLst/>
              <a:cxnLst/>
              <a:rect l="l" t="t" r="r" b="b"/>
              <a:pathLst>
                <a:path w="22262" h="41308" extrusionOk="0">
                  <a:moveTo>
                    <a:pt x="6060" y="0"/>
                  </a:moveTo>
                  <a:cubicBezTo>
                    <a:pt x="4046" y="2436"/>
                    <a:pt x="2457" y="5197"/>
                    <a:pt x="1361" y="8163"/>
                  </a:cubicBezTo>
                  <a:lnTo>
                    <a:pt x="2969" y="8905"/>
                  </a:lnTo>
                  <a:cubicBezTo>
                    <a:pt x="3975" y="5961"/>
                    <a:pt x="5527" y="3234"/>
                    <a:pt x="7545" y="866"/>
                  </a:cubicBezTo>
                  <a:lnTo>
                    <a:pt x="6060" y="0"/>
                  </a:lnTo>
                  <a:moveTo>
                    <a:pt x="1113" y="8781"/>
                  </a:moveTo>
                  <a:cubicBezTo>
                    <a:pt x="363" y="11310"/>
                    <a:pt x="-12" y="13935"/>
                    <a:pt x="0" y="16573"/>
                  </a:cubicBezTo>
                  <a:cubicBezTo>
                    <a:pt x="-1" y="20903"/>
                    <a:pt x="1106" y="25160"/>
                    <a:pt x="3216" y="28941"/>
                  </a:cubicBezTo>
                  <a:lnTo>
                    <a:pt x="5071" y="29806"/>
                  </a:lnTo>
                  <a:lnTo>
                    <a:pt x="6060" y="29806"/>
                  </a:lnTo>
                  <a:cubicBezTo>
                    <a:pt x="3289" y="25761"/>
                    <a:pt x="1781" y="20982"/>
                    <a:pt x="1732" y="16078"/>
                  </a:cubicBezTo>
                  <a:cubicBezTo>
                    <a:pt x="1739" y="13694"/>
                    <a:pt x="2072" y="11323"/>
                    <a:pt x="2721" y="9028"/>
                  </a:cubicBezTo>
                  <a:lnTo>
                    <a:pt x="1113" y="8286"/>
                  </a:lnTo>
                  <a:moveTo>
                    <a:pt x="4082" y="29806"/>
                  </a:moveTo>
                  <a:cubicBezTo>
                    <a:pt x="8135" y="36148"/>
                    <a:pt x="14795" y="40363"/>
                    <a:pt x="22262" y="41308"/>
                  </a:cubicBezTo>
                  <a:cubicBezTo>
                    <a:pt x="22014" y="40624"/>
                    <a:pt x="21635" y="39995"/>
                    <a:pt x="21149" y="39453"/>
                  </a:cubicBezTo>
                  <a:cubicBezTo>
                    <a:pt x="15859" y="38480"/>
                    <a:pt x="11061" y="35732"/>
                    <a:pt x="7545" y="31661"/>
                  </a:cubicBezTo>
                  <a:lnTo>
                    <a:pt x="4082" y="29806"/>
                  </a:lnTo>
                </a:path>
              </a:pathLst>
            </a:custGeom>
            <a:solidFill>
              <a:srgbClr val="E83F3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77" name="Google Shape;1330;p8">
              <a:extLst>
                <a:ext uri="{FF2B5EF4-FFF2-40B4-BE49-F238E27FC236}">
                  <a16:creationId xmlns:a16="http://schemas.microsoft.com/office/drawing/2014/main" id="{BB1789C7-F39C-9ABA-1C66-47EC4B3100B7}"/>
                </a:ext>
              </a:extLst>
            </p:cNvPr>
            <p:cNvSpPr/>
            <p:nvPr/>
          </p:nvSpPr>
          <p:spPr>
            <a:xfrm>
              <a:off x="4144573" y="-28922"/>
              <a:ext cx="22261" cy="30937"/>
            </a:xfrm>
            <a:custGeom>
              <a:avLst/>
              <a:gdLst/>
              <a:ahLst/>
              <a:cxnLst/>
              <a:rect l="l" t="t" r="r" b="b"/>
              <a:pathLst>
                <a:path w="22261" h="30936" extrusionOk="0">
                  <a:moveTo>
                    <a:pt x="4452" y="0"/>
                  </a:moveTo>
                  <a:cubicBezTo>
                    <a:pt x="2568" y="1978"/>
                    <a:pt x="1133" y="4341"/>
                    <a:pt x="247" y="6926"/>
                  </a:cubicBezTo>
                  <a:lnTo>
                    <a:pt x="1731" y="7668"/>
                  </a:lnTo>
                  <a:cubicBezTo>
                    <a:pt x="2543" y="5084"/>
                    <a:pt x="3989" y="2746"/>
                    <a:pt x="5937" y="866"/>
                  </a:cubicBezTo>
                  <a:lnTo>
                    <a:pt x="5071" y="866"/>
                  </a:lnTo>
                  <a:moveTo>
                    <a:pt x="618" y="8534"/>
                  </a:moveTo>
                  <a:cubicBezTo>
                    <a:pt x="223" y="10112"/>
                    <a:pt x="16" y="11731"/>
                    <a:pt x="0" y="13357"/>
                  </a:cubicBezTo>
                  <a:cubicBezTo>
                    <a:pt x="14" y="14821"/>
                    <a:pt x="221" y="16277"/>
                    <a:pt x="618" y="17686"/>
                  </a:cubicBezTo>
                  <a:lnTo>
                    <a:pt x="1608" y="17686"/>
                  </a:lnTo>
                  <a:cubicBezTo>
                    <a:pt x="1151" y="16162"/>
                    <a:pt x="942" y="14575"/>
                    <a:pt x="989" y="12986"/>
                  </a:cubicBezTo>
                  <a:cubicBezTo>
                    <a:pt x="794" y="11508"/>
                    <a:pt x="794" y="10012"/>
                    <a:pt x="989" y="8534"/>
                  </a:cubicBezTo>
                  <a:lnTo>
                    <a:pt x="124" y="8534"/>
                  </a:lnTo>
                  <a:moveTo>
                    <a:pt x="124" y="18428"/>
                  </a:moveTo>
                  <a:cubicBezTo>
                    <a:pt x="2548" y="25855"/>
                    <a:pt x="9502" y="30858"/>
                    <a:pt x="17315" y="30796"/>
                  </a:cubicBezTo>
                  <a:cubicBezTo>
                    <a:pt x="18959" y="30985"/>
                    <a:pt x="20618" y="30985"/>
                    <a:pt x="22262" y="30796"/>
                  </a:cubicBezTo>
                  <a:lnTo>
                    <a:pt x="21396" y="30054"/>
                  </a:lnTo>
                  <a:cubicBezTo>
                    <a:pt x="20043" y="30250"/>
                    <a:pt x="18668" y="30250"/>
                    <a:pt x="17315" y="30054"/>
                  </a:cubicBezTo>
                  <a:cubicBezTo>
                    <a:pt x="10075" y="30086"/>
                    <a:pt x="3615" y="25513"/>
                    <a:pt x="1237" y="18675"/>
                  </a:cubicBezTo>
                  <a:lnTo>
                    <a:pt x="124" y="18675"/>
                  </a:lnTo>
                </a:path>
              </a:pathLst>
            </a:custGeom>
            <a:solidFill>
              <a:srgbClr val="E73B30"/>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78" name="Google Shape;1331;p8">
              <a:extLst>
                <a:ext uri="{FF2B5EF4-FFF2-40B4-BE49-F238E27FC236}">
                  <a16:creationId xmlns:a16="http://schemas.microsoft.com/office/drawing/2014/main" id="{E5B64132-5EF3-1DBB-A0D7-E9E60F22D400}"/>
                </a:ext>
              </a:extLst>
            </p:cNvPr>
            <p:cNvSpPr/>
            <p:nvPr/>
          </p:nvSpPr>
          <p:spPr>
            <a:xfrm>
              <a:off x="4150088" y="-26325"/>
              <a:ext cx="17735" cy="21148"/>
            </a:xfrm>
            <a:custGeom>
              <a:avLst/>
              <a:gdLst/>
              <a:ahLst/>
              <a:cxnLst/>
              <a:rect l="l" t="t" r="r" b="b"/>
              <a:pathLst>
                <a:path w="17735" h="21148" extrusionOk="0">
                  <a:moveTo>
                    <a:pt x="4379" y="371"/>
                  </a:moveTo>
                  <a:cubicBezTo>
                    <a:pt x="2419" y="1966"/>
                    <a:pt x="994" y="4125"/>
                    <a:pt x="297" y="6555"/>
                  </a:cubicBezTo>
                  <a:lnTo>
                    <a:pt x="1411" y="6555"/>
                  </a:lnTo>
                  <a:cubicBezTo>
                    <a:pt x="2133" y="4206"/>
                    <a:pt x="3611" y="2162"/>
                    <a:pt x="5616" y="742"/>
                  </a:cubicBezTo>
                  <a:lnTo>
                    <a:pt x="4379" y="0"/>
                  </a:lnTo>
                  <a:moveTo>
                    <a:pt x="50" y="7050"/>
                  </a:moveTo>
                  <a:cubicBezTo>
                    <a:pt x="-17" y="7873"/>
                    <a:pt x="-17" y="8699"/>
                    <a:pt x="50" y="9523"/>
                  </a:cubicBezTo>
                  <a:cubicBezTo>
                    <a:pt x="76" y="12156"/>
                    <a:pt x="943" y="14713"/>
                    <a:pt x="2524" y="16820"/>
                  </a:cubicBezTo>
                  <a:lnTo>
                    <a:pt x="5492" y="18057"/>
                  </a:lnTo>
                  <a:cubicBezTo>
                    <a:pt x="2870" y="15996"/>
                    <a:pt x="1324" y="12858"/>
                    <a:pt x="1287" y="9523"/>
                  </a:cubicBezTo>
                  <a:cubicBezTo>
                    <a:pt x="1219" y="8865"/>
                    <a:pt x="1219" y="8202"/>
                    <a:pt x="1287" y="7544"/>
                  </a:cubicBezTo>
                  <a:lnTo>
                    <a:pt x="50" y="7544"/>
                  </a:lnTo>
                  <a:moveTo>
                    <a:pt x="17736" y="18923"/>
                  </a:moveTo>
                  <a:cubicBezTo>
                    <a:pt x="15980" y="20105"/>
                    <a:pt x="13917" y="20751"/>
                    <a:pt x="11799" y="20778"/>
                  </a:cubicBezTo>
                  <a:lnTo>
                    <a:pt x="10810" y="20778"/>
                  </a:lnTo>
                  <a:lnTo>
                    <a:pt x="12170" y="20778"/>
                  </a:lnTo>
                  <a:lnTo>
                    <a:pt x="14273" y="20778"/>
                  </a:lnTo>
                  <a:cubicBezTo>
                    <a:pt x="15661" y="20883"/>
                    <a:pt x="16958" y="20085"/>
                    <a:pt x="17489" y="18799"/>
                  </a:cubicBezTo>
                  <a:moveTo>
                    <a:pt x="4379" y="19541"/>
                  </a:moveTo>
                  <a:cubicBezTo>
                    <a:pt x="5386" y="20199"/>
                    <a:pt x="6464" y="20738"/>
                    <a:pt x="7594" y="21149"/>
                  </a:cubicBezTo>
                  <a:lnTo>
                    <a:pt x="4379" y="19541"/>
                  </a:lnTo>
                </a:path>
              </a:pathLst>
            </a:custGeom>
            <a:solidFill>
              <a:srgbClr val="E7362C"/>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79" name="Google Shape;1332;p8">
              <a:extLst>
                <a:ext uri="{FF2B5EF4-FFF2-40B4-BE49-F238E27FC236}">
                  <a16:creationId xmlns:a16="http://schemas.microsoft.com/office/drawing/2014/main" id="{FCDE904A-B5A3-B4B1-904B-27F4C9FD4F9B}"/>
                </a:ext>
              </a:extLst>
            </p:cNvPr>
            <p:cNvSpPr/>
            <p:nvPr/>
          </p:nvSpPr>
          <p:spPr>
            <a:xfrm>
              <a:off x="4151324" y="-25212"/>
              <a:ext cx="16749" cy="19417"/>
            </a:xfrm>
            <a:custGeom>
              <a:avLst/>
              <a:gdLst/>
              <a:ahLst/>
              <a:cxnLst/>
              <a:rect l="l" t="t" r="r" b="b"/>
              <a:pathLst>
                <a:path w="16749" h="19417" extrusionOk="0">
                  <a:moveTo>
                    <a:pt x="4380" y="0"/>
                  </a:moveTo>
                  <a:cubicBezTo>
                    <a:pt x="2375" y="1420"/>
                    <a:pt x="897" y="3464"/>
                    <a:pt x="175" y="5813"/>
                  </a:cubicBezTo>
                  <a:lnTo>
                    <a:pt x="2401" y="6555"/>
                  </a:lnTo>
                  <a:cubicBezTo>
                    <a:pt x="2966" y="4293"/>
                    <a:pt x="4444" y="2367"/>
                    <a:pt x="6482" y="1237"/>
                  </a:cubicBezTo>
                  <a:lnTo>
                    <a:pt x="4380" y="0"/>
                  </a:lnTo>
                  <a:moveTo>
                    <a:pt x="51" y="6802"/>
                  </a:moveTo>
                  <a:cubicBezTo>
                    <a:pt x="-17" y="7460"/>
                    <a:pt x="-17" y="8123"/>
                    <a:pt x="51" y="8781"/>
                  </a:cubicBezTo>
                  <a:cubicBezTo>
                    <a:pt x="88" y="12115"/>
                    <a:pt x="1634" y="15254"/>
                    <a:pt x="4256" y="17315"/>
                  </a:cubicBezTo>
                  <a:lnTo>
                    <a:pt x="9822" y="19417"/>
                  </a:lnTo>
                  <a:lnTo>
                    <a:pt x="10811" y="19417"/>
                  </a:lnTo>
                  <a:cubicBezTo>
                    <a:pt x="12928" y="19390"/>
                    <a:pt x="14991" y="18745"/>
                    <a:pt x="16747" y="17562"/>
                  </a:cubicBezTo>
                  <a:cubicBezTo>
                    <a:pt x="16780" y="16768"/>
                    <a:pt x="16463" y="16000"/>
                    <a:pt x="15882" y="15460"/>
                  </a:cubicBezTo>
                  <a:cubicBezTo>
                    <a:pt x="14388" y="16486"/>
                    <a:pt x="12623" y="17045"/>
                    <a:pt x="10811" y="17067"/>
                  </a:cubicBezTo>
                  <a:cubicBezTo>
                    <a:pt x="6146" y="17067"/>
                    <a:pt x="2345" y="13323"/>
                    <a:pt x="2277" y="8657"/>
                  </a:cubicBezTo>
                  <a:cubicBezTo>
                    <a:pt x="2207" y="8331"/>
                    <a:pt x="2207" y="7995"/>
                    <a:pt x="2277" y="7668"/>
                  </a:cubicBezTo>
                  <a:lnTo>
                    <a:pt x="175" y="6679"/>
                  </a:lnTo>
                </a:path>
              </a:pathLst>
            </a:custGeom>
            <a:solidFill>
              <a:srgbClr val="E6322B"/>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80" name="Google Shape;1333;p8">
              <a:extLst>
                <a:ext uri="{FF2B5EF4-FFF2-40B4-BE49-F238E27FC236}">
                  <a16:creationId xmlns:a16="http://schemas.microsoft.com/office/drawing/2014/main" id="{DCF41905-7528-BDE2-79CC-C5BC1480DEFC}"/>
                </a:ext>
              </a:extLst>
            </p:cNvPr>
            <p:cNvSpPr/>
            <p:nvPr/>
          </p:nvSpPr>
          <p:spPr>
            <a:xfrm>
              <a:off x="4155951" y="-22244"/>
              <a:ext cx="9770" cy="12367"/>
            </a:xfrm>
            <a:custGeom>
              <a:avLst/>
              <a:gdLst/>
              <a:ahLst/>
              <a:cxnLst/>
              <a:rect l="l" t="t" r="r" b="b"/>
              <a:pathLst>
                <a:path w="9770" h="12367" extrusionOk="0">
                  <a:moveTo>
                    <a:pt x="3958" y="0"/>
                  </a:moveTo>
                  <a:cubicBezTo>
                    <a:pt x="2025" y="662"/>
                    <a:pt x="544" y="2236"/>
                    <a:pt x="0" y="4205"/>
                  </a:cubicBezTo>
                  <a:lnTo>
                    <a:pt x="866" y="4205"/>
                  </a:lnTo>
                  <a:cubicBezTo>
                    <a:pt x="1364" y="2402"/>
                    <a:pt x="2773" y="993"/>
                    <a:pt x="4576" y="495"/>
                  </a:cubicBezTo>
                  <a:lnTo>
                    <a:pt x="4576" y="495"/>
                  </a:lnTo>
                  <a:moveTo>
                    <a:pt x="495" y="6431"/>
                  </a:moveTo>
                  <a:cubicBezTo>
                    <a:pt x="561" y="9730"/>
                    <a:pt x="3255" y="12369"/>
                    <a:pt x="6555" y="12368"/>
                  </a:cubicBezTo>
                  <a:cubicBezTo>
                    <a:pt x="7679" y="12331"/>
                    <a:pt x="8780" y="12035"/>
                    <a:pt x="9771" y="11502"/>
                  </a:cubicBezTo>
                  <a:lnTo>
                    <a:pt x="9152" y="11502"/>
                  </a:lnTo>
                  <a:lnTo>
                    <a:pt x="9152" y="11502"/>
                  </a:lnTo>
                  <a:cubicBezTo>
                    <a:pt x="8382" y="11701"/>
                    <a:pt x="7573" y="11701"/>
                    <a:pt x="6802" y="11502"/>
                  </a:cubicBezTo>
                  <a:cubicBezTo>
                    <a:pt x="4090" y="11521"/>
                    <a:pt x="1800" y="9496"/>
                    <a:pt x="1484" y="6802"/>
                  </a:cubicBezTo>
                  <a:lnTo>
                    <a:pt x="742" y="6802"/>
                  </a:lnTo>
                </a:path>
              </a:pathLst>
            </a:custGeom>
            <a:solidFill>
              <a:srgbClr val="E6322B"/>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81" name="Google Shape;1334;p8">
              <a:extLst>
                <a:ext uri="{FF2B5EF4-FFF2-40B4-BE49-F238E27FC236}">
                  <a16:creationId xmlns:a16="http://schemas.microsoft.com/office/drawing/2014/main" id="{1906E26A-8878-0EDE-E87D-02BFE1149FA6}"/>
                </a:ext>
              </a:extLst>
            </p:cNvPr>
            <p:cNvSpPr/>
            <p:nvPr/>
          </p:nvSpPr>
          <p:spPr>
            <a:xfrm>
              <a:off x="4156569" y="-21378"/>
              <a:ext cx="7668" cy="10538"/>
            </a:xfrm>
            <a:custGeom>
              <a:avLst/>
              <a:gdLst/>
              <a:ahLst/>
              <a:cxnLst/>
              <a:rect l="l" t="t" r="r" b="b"/>
              <a:pathLst>
                <a:path w="7668" h="10538" extrusionOk="0">
                  <a:moveTo>
                    <a:pt x="3958" y="124"/>
                  </a:moveTo>
                  <a:cubicBezTo>
                    <a:pt x="2154" y="622"/>
                    <a:pt x="746" y="2031"/>
                    <a:pt x="247" y="3834"/>
                  </a:cubicBezTo>
                  <a:lnTo>
                    <a:pt x="1360" y="3834"/>
                  </a:lnTo>
                  <a:cubicBezTo>
                    <a:pt x="3339" y="3834"/>
                    <a:pt x="4947" y="3092"/>
                    <a:pt x="4823" y="1855"/>
                  </a:cubicBezTo>
                  <a:cubicBezTo>
                    <a:pt x="4692" y="1175"/>
                    <a:pt x="4394" y="538"/>
                    <a:pt x="3958" y="0"/>
                  </a:cubicBezTo>
                  <a:moveTo>
                    <a:pt x="0" y="5689"/>
                  </a:moveTo>
                  <a:cubicBezTo>
                    <a:pt x="315" y="8383"/>
                    <a:pt x="2606" y="10407"/>
                    <a:pt x="5318" y="10389"/>
                  </a:cubicBezTo>
                  <a:cubicBezTo>
                    <a:pt x="6089" y="10588"/>
                    <a:pt x="6897" y="10588"/>
                    <a:pt x="7668" y="10389"/>
                  </a:cubicBezTo>
                  <a:cubicBezTo>
                    <a:pt x="6802" y="9770"/>
                    <a:pt x="3834" y="8163"/>
                    <a:pt x="0" y="6184"/>
                  </a:cubicBezTo>
                </a:path>
              </a:pathLst>
            </a:custGeom>
            <a:solidFill>
              <a:srgbClr val="E62D2B"/>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82" name="Google Shape;1335;p8">
              <a:extLst>
                <a:ext uri="{FF2B5EF4-FFF2-40B4-BE49-F238E27FC236}">
                  <a16:creationId xmlns:a16="http://schemas.microsoft.com/office/drawing/2014/main" id="{A6F9FA72-446E-FEB1-2C34-3E4C92FD9AD1}"/>
                </a:ext>
              </a:extLst>
            </p:cNvPr>
            <p:cNvSpPr/>
            <p:nvPr/>
          </p:nvSpPr>
          <p:spPr>
            <a:xfrm>
              <a:off x="3978473" y="-102148"/>
              <a:ext cx="124048" cy="61847"/>
            </a:xfrm>
            <a:custGeom>
              <a:avLst/>
              <a:gdLst/>
              <a:ahLst/>
              <a:cxnLst/>
              <a:rect l="l" t="t" r="r" b="b"/>
              <a:pathLst>
                <a:path w="124047" h="61847" extrusionOk="0">
                  <a:moveTo>
                    <a:pt x="45761" y="3225"/>
                  </a:moveTo>
                  <a:cubicBezTo>
                    <a:pt x="29065" y="1493"/>
                    <a:pt x="-123" y="-3578"/>
                    <a:pt x="0" y="4214"/>
                  </a:cubicBezTo>
                  <a:cubicBezTo>
                    <a:pt x="2115" y="18546"/>
                    <a:pt x="10147" y="31334"/>
                    <a:pt x="22139" y="39462"/>
                  </a:cubicBezTo>
                  <a:cubicBezTo>
                    <a:pt x="40196" y="51830"/>
                    <a:pt x="98324" y="56406"/>
                    <a:pt x="107352" y="61848"/>
                  </a:cubicBezTo>
                  <a:lnTo>
                    <a:pt x="124049" y="41565"/>
                  </a:lnTo>
                  <a:cubicBezTo>
                    <a:pt x="124049" y="41565"/>
                    <a:pt x="62829" y="4461"/>
                    <a:pt x="45761" y="3225"/>
                  </a:cubicBezTo>
                </a:path>
              </a:pathLst>
            </a:custGeom>
            <a:solidFill>
              <a:srgbClr val="F7B288"/>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83" name="Google Shape;1336;p8">
              <a:extLst>
                <a:ext uri="{FF2B5EF4-FFF2-40B4-BE49-F238E27FC236}">
                  <a16:creationId xmlns:a16="http://schemas.microsoft.com/office/drawing/2014/main" id="{E62D225D-5476-2732-768A-4B273A178F74}"/>
                </a:ext>
              </a:extLst>
            </p:cNvPr>
            <p:cNvSpPr/>
            <p:nvPr/>
          </p:nvSpPr>
          <p:spPr>
            <a:xfrm>
              <a:off x="4084170" y="-60629"/>
              <a:ext cx="84838" cy="77067"/>
            </a:xfrm>
            <a:custGeom>
              <a:avLst/>
              <a:gdLst/>
              <a:ahLst/>
              <a:cxnLst/>
              <a:rect l="l" t="t" r="r" b="b"/>
              <a:pathLst>
                <a:path w="84838" h="77067" extrusionOk="0">
                  <a:moveTo>
                    <a:pt x="82665" y="57679"/>
                  </a:moveTo>
                  <a:cubicBezTo>
                    <a:pt x="80191" y="59905"/>
                    <a:pt x="69555" y="54216"/>
                    <a:pt x="57929" y="49392"/>
                  </a:cubicBezTo>
                  <a:cubicBezTo>
                    <a:pt x="53601" y="47661"/>
                    <a:pt x="40243" y="40364"/>
                    <a:pt x="42841" y="41848"/>
                  </a:cubicBezTo>
                  <a:cubicBezTo>
                    <a:pt x="45959" y="44213"/>
                    <a:pt x="49316" y="46245"/>
                    <a:pt x="52858" y="47908"/>
                  </a:cubicBezTo>
                  <a:cubicBezTo>
                    <a:pt x="61516" y="51990"/>
                    <a:pt x="71781" y="58050"/>
                    <a:pt x="73018" y="58792"/>
                  </a:cubicBezTo>
                  <a:cubicBezTo>
                    <a:pt x="74623" y="59551"/>
                    <a:pt x="75308" y="61469"/>
                    <a:pt x="74549" y="63074"/>
                  </a:cubicBezTo>
                  <a:cubicBezTo>
                    <a:pt x="74230" y="63746"/>
                    <a:pt x="73689" y="64287"/>
                    <a:pt x="73018" y="64605"/>
                  </a:cubicBezTo>
                  <a:cubicBezTo>
                    <a:pt x="63526" y="62594"/>
                    <a:pt x="54336" y="59351"/>
                    <a:pt x="45685" y="54958"/>
                  </a:cubicBezTo>
                  <a:cubicBezTo>
                    <a:pt x="38826" y="51375"/>
                    <a:pt x="31559" y="48633"/>
                    <a:pt x="24042" y="46795"/>
                  </a:cubicBezTo>
                  <a:cubicBezTo>
                    <a:pt x="17363" y="47785"/>
                    <a:pt x="24042" y="67697"/>
                    <a:pt x="24042" y="71531"/>
                  </a:cubicBezTo>
                  <a:cubicBezTo>
                    <a:pt x="24042" y="75365"/>
                    <a:pt x="21073" y="77838"/>
                    <a:pt x="19960" y="76849"/>
                  </a:cubicBezTo>
                  <a:cubicBezTo>
                    <a:pt x="18847" y="75859"/>
                    <a:pt x="18847" y="72767"/>
                    <a:pt x="16992" y="67944"/>
                  </a:cubicBezTo>
                  <a:cubicBezTo>
                    <a:pt x="15137" y="63121"/>
                    <a:pt x="10932" y="50876"/>
                    <a:pt x="9200" y="48156"/>
                  </a:cubicBezTo>
                  <a:cubicBezTo>
                    <a:pt x="4865" y="39287"/>
                    <a:pt x="1864" y="29827"/>
                    <a:pt x="296" y="20081"/>
                  </a:cubicBezTo>
                  <a:cubicBezTo>
                    <a:pt x="-2549" y="14639"/>
                    <a:pt x="16003" y="-944"/>
                    <a:pt x="18971" y="45"/>
                  </a:cubicBezTo>
                  <a:cubicBezTo>
                    <a:pt x="28948" y="3660"/>
                    <a:pt x="38731" y="7788"/>
                    <a:pt x="48282" y="12413"/>
                  </a:cubicBezTo>
                  <a:cubicBezTo>
                    <a:pt x="56445" y="16865"/>
                    <a:pt x="63989" y="22307"/>
                    <a:pt x="69679" y="24781"/>
                  </a:cubicBezTo>
                  <a:cubicBezTo>
                    <a:pt x="75368" y="27254"/>
                    <a:pt x="77594" y="29233"/>
                    <a:pt x="77841" y="31583"/>
                  </a:cubicBezTo>
                  <a:cubicBezTo>
                    <a:pt x="78089" y="33933"/>
                    <a:pt x="75491" y="33933"/>
                    <a:pt x="72647" y="33438"/>
                  </a:cubicBezTo>
                  <a:cubicBezTo>
                    <a:pt x="69802" y="32943"/>
                    <a:pt x="49643" y="24533"/>
                    <a:pt x="47911" y="24162"/>
                  </a:cubicBezTo>
                  <a:cubicBezTo>
                    <a:pt x="53077" y="26878"/>
                    <a:pt x="58405" y="29273"/>
                    <a:pt x="63866" y="31335"/>
                  </a:cubicBezTo>
                  <a:cubicBezTo>
                    <a:pt x="69787" y="33640"/>
                    <a:pt x="75498" y="36453"/>
                    <a:pt x="80933" y="39745"/>
                  </a:cubicBezTo>
                  <a:cubicBezTo>
                    <a:pt x="83283" y="41230"/>
                    <a:pt x="84891" y="42961"/>
                    <a:pt x="84025" y="44445"/>
                  </a:cubicBezTo>
                  <a:cubicBezTo>
                    <a:pt x="83159" y="45929"/>
                    <a:pt x="81181" y="46671"/>
                    <a:pt x="78707" y="46053"/>
                  </a:cubicBezTo>
                  <a:cubicBezTo>
                    <a:pt x="76233" y="45435"/>
                    <a:pt x="65226" y="40611"/>
                    <a:pt x="58919" y="38509"/>
                  </a:cubicBezTo>
                  <a:lnTo>
                    <a:pt x="56445" y="37643"/>
                  </a:lnTo>
                  <a:cubicBezTo>
                    <a:pt x="61145" y="40117"/>
                    <a:pt x="66587" y="42466"/>
                    <a:pt x="68813" y="43208"/>
                  </a:cubicBezTo>
                  <a:cubicBezTo>
                    <a:pt x="74204" y="45567"/>
                    <a:pt x="79275" y="48601"/>
                    <a:pt x="83901" y="52237"/>
                  </a:cubicBezTo>
                  <a:cubicBezTo>
                    <a:pt x="85096" y="53359"/>
                    <a:pt x="85157" y="55237"/>
                    <a:pt x="84035" y="56432"/>
                  </a:cubicBezTo>
                  <a:cubicBezTo>
                    <a:pt x="83992" y="56478"/>
                    <a:pt x="83947" y="56522"/>
                    <a:pt x="83901" y="56566"/>
                  </a:cubicBezTo>
                </a:path>
              </a:pathLst>
            </a:custGeom>
            <a:solidFill>
              <a:srgbClr val="F7B18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grpSp>
      <p:grpSp>
        <p:nvGrpSpPr>
          <p:cNvPr id="84" name="Google Shape;1337;p8">
            <a:extLst>
              <a:ext uri="{FF2B5EF4-FFF2-40B4-BE49-F238E27FC236}">
                <a16:creationId xmlns:a16="http://schemas.microsoft.com/office/drawing/2014/main" id="{80CF62EE-5768-2D7B-C441-48B25CFE9679}"/>
              </a:ext>
            </a:extLst>
          </p:cNvPr>
          <p:cNvGrpSpPr/>
          <p:nvPr/>
        </p:nvGrpSpPr>
        <p:grpSpPr>
          <a:xfrm>
            <a:off x="7524273" y="1894931"/>
            <a:ext cx="595119" cy="697182"/>
            <a:chOff x="4831478" y="-440236"/>
            <a:chExt cx="375698" cy="440130"/>
          </a:xfrm>
        </p:grpSpPr>
        <p:sp>
          <p:nvSpPr>
            <p:cNvPr id="85" name="Google Shape;1338;p8">
              <a:extLst>
                <a:ext uri="{FF2B5EF4-FFF2-40B4-BE49-F238E27FC236}">
                  <a16:creationId xmlns:a16="http://schemas.microsoft.com/office/drawing/2014/main" id="{2019EC8B-F925-637C-CAF6-8D60BC3ED63C}"/>
                </a:ext>
              </a:extLst>
            </p:cNvPr>
            <p:cNvSpPr/>
            <p:nvPr/>
          </p:nvSpPr>
          <p:spPr>
            <a:xfrm>
              <a:off x="5103945" y="-199610"/>
              <a:ext cx="97574" cy="184292"/>
            </a:xfrm>
            <a:custGeom>
              <a:avLst/>
              <a:gdLst/>
              <a:ahLst/>
              <a:cxnLst/>
              <a:rect l="l" t="t" r="r" b="b"/>
              <a:pathLst>
                <a:path w="97574" h="184292" extrusionOk="0">
                  <a:moveTo>
                    <a:pt x="6021" y="85722"/>
                  </a:moveTo>
                  <a:lnTo>
                    <a:pt x="6021" y="85722"/>
                  </a:lnTo>
                  <a:cubicBezTo>
                    <a:pt x="-6347" y="54679"/>
                    <a:pt x="703" y="-6171"/>
                    <a:pt x="23830" y="508"/>
                  </a:cubicBezTo>
                  <a:cubicBezTo>
                    <a:pt x="40592" y="2416"/>
                    <a:pt x="54221" y="14898"/>
                    <a:pt x="57594" y="31427"/>
                  </a:cubicBezTo>
                  <a:cubicBezTo>
                    <a:pt x="72064" y="78301"/>
                    <a:pt x="91482" y="147808"/>
                    <a:pt x="97542" y="166236"/>
                  </a:cubicBezTo>
                  <a:cubicBezTo>
                    <a:pt x="99026" y="170812"/>
                    <a:pt x="49555" y="184292"/>
                    <a:pt x="49555" y="184292"/>
                  </a:cubicBezTo>
                  <a:close/>
                </a:path>
              </a:pathLst>
            </a:custGeom>
            <a:solidFill>
              <a:srgbClr val="F0A475"/>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86" name="Google Shape;1339;p8">
              <a:extLst>
                <a:ext uri="{FF2B5EF4-FFF2-40B4-BE49-F238E27FC236}">
                  <a16:creationId xmlns:a16="http://schemas.microsoft.com/office/drawing/2014/main" id="{D6DB83BA-11A0-EBCB-AFA6-5E3D2088B8D9}"/>
                </a:ext>
              </a:extLst>
            </p:cNvPr>
            <p:cNvSpPr/>
            <p:nvPr/>
          </p:nvSpPr>
          <p:spPr>
            <a:xfrm>
              <a:off x="5151813" y="-57936"/>
              <a:ext cx="55363" cy="57830"/>
            </a:xfrm>
            <a:custGeom>
              <a:avLst/>
              <a:gdLst/>
              <a:ahLst/>
              <a:cxnLst/>
              <a:rect l="l" t="t" r="r" b="b"/>
              <a:pathLst>
                <a:path w="55363" h="57830" extrusionOk="0">
                  <a:moveTo>
                    <a:pt x="55363" y="42618"/>
                  </a:moveTo>
                  <a:cubicBezTo>
                    <a:pt x="52147" y="29281"/>
                    <a:pt x="48015" y="16181"/>
                    <a:pt x="42996" y="3413"/>
                  </a:cubicBezTo>
                  <a:cubicBezTo>
                    <a:pt x="40275" y="-4626"/>
                    <a:pt x="17518" y="3413"/>
                    <a:pt x="10469" y="8360"/>
                  </a:cubicBezTo>
                  <a:cubicBezTo>
                    <a:pt x="-3631" y="18130"/>
                    <a:pt x="-539" y="43731"/>
                    <a:pt x="2924" y="57831"/>
                  </a:cubicBezTo>
                  <a:lnTo>
                    <a:pt x="54621" y="57831"/>
                  </a:lnTo>
                  <a:cubicBezTo>
                    <a:pt x="54995" y="52767"/>
                    <a:pt x="54995" y="47682"/>
                    <a:pt x="54621" y="42618"/>
                  </a:cubicBezTo>
                </a:path>
              </a:pathLst>
            </a:custGeom>
            <a:solidFill>
              <a:srgbClr val="F0A475"/>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87" name="Google Shape;1340;p8">
              <a:extLst>
                <a:ext uri="{FF2B5EF4-FFF2-40B4-BE49-F238E27FC236}">
                  <a16:creationId xmlns:a16="http://schemas.microsoft.com/office/drawing/2014/main" id="{A2A5E5AC-8F40-8975-E34A-0045EFD79777}"/>
                </a:ext>
              </a:extLst>
            </p:cNvPr>
            <p:cNvSpPr/>
            <p:nvPr/>
          </p:nvSpPr>
          <p:spPr>
            <a:xfrm>
              <a:off x="5129878" y="-126628"/>
              <a:ext cx="26343" cy="108465"/>
            </a:xfrm>
            <a:custGeom>
              <a:avLst/>
              <a:gdLst/>
              <a:ahLst/>
              <a:cxnLst/>
              <a:rect l="l" t="t" r="r" b="b"/>
              <a:pathLst>
                <a:path w="26343" h="108465" extrusionOk="0">
                  <a:moveTo>
                    <a:pt x="4947" y="495"/>
                  </a:moveTo>
                  <a:cubicBezTo>
                    <a:pt x="4947" y="12862"/>
                    <a:pt x="3958" y="26591"/>
                    <a:pt x="3958" y="26591"/>
                  </a:cubicBezTo>
                  <a:lnTo>
                    <a:pt x="0" y="58005"/>
                  </a:lnTo>
                  <a:lnTo>
                    <a:pt x="22262" y="108465"/>
                  </a:lnTo>
                  <a:cubicBezTo>
                    <a:pt x="21320" y="100002"/>
                    <a:pt x="22732" y="91442"/>
                    <a:pt x="26343" y="83730"/>
                  </a:cubicBezTo>
                  <a:cubicBezTo>
                    <a:pt x="16627" y="56544"/>
                    <a:pt x="9465" y="28514"/>
                    <a:pt x="4947" y="0"/>
                  </a:cubicBezTo>
                </a:path>
              </a:pathLst>
            </a:custGeom>
            <a:solidFill>
              <a:srgbClr val="EE9A6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88" name="Google Shape;1341;p8">
              <a:extLst>
                <a:ext uri="{FF2B5EF4-FFF2-40B4-BE49-F238E27FC236}">
                  <a16:creationId xmlns:a16="http://schemas.microsoft.com/office/drawing/2014/main" id="{58FC5A6A-72A3-0774-DB7B-C8C85CAAF760}"/>
                </a:ext>
              </a:extLst>
            </p:cNvPr>
            <p:cNvSpPr/>
            <p:nvPr/>
          </p:nvSpPr>
          <p:spPr>
            <a:xfrm>
              <a:off x="5151942" y="-43022"/>
              <a:ext cx="10833" cy="42916"/>
            </a:xfrm>
            <a:custGeom>
              <a:avLst/>
              <a:gdLst/>
              <a:ahLst/>
              <a:cxnLst/>
              <a:rect l="l" t="t" r="r" b="b"/>
              <a:pathLst>
                <a:path w="10833" h="42916" extrusionOk="0">
                  <a:moveTo>
                    <a:pt x="4279" y="618"/>
                  </a:moveTo>
                  <a:cubicBezTo>
                    <a:pt x="685" y="8335"/>
                    <a:pt x="-685" y="16900"/>
                    <a:pt x="321" y="25354"/>
                  </a:cubicBezTo>
                  <a:lnTo>
                    <a:pt x="321" y="25354"/>
                  </a:lnTo>
                  <a:cubicBezTo>
                    <a:pt x="821" y="31289"/>
                    <a:pt x="1856" y="37168"/>
                    <a:pt x="3413" y="42916"/>
                  </a:cubicBezTo>
                  <a:lnTo>
                    <a:pt x="8484" y="42916"/>
                  </a:lnTo>
                  <a:cubicBezTo>
                    <a:pt x="9830" y="34734"/>
                    <a:pt x="10615" y="26469"/>
                    <a:pt x="10834" y="18181"/>
                  </a:cubicBezTo>
                  <a:cubicBezTo>
                    <a:pt x="10834" y="18181"/>
                    <a:pt x="8237" y="10884"/>
                    <a:pt x="4650" y="0"/>
                  </a:cubicBezTo>
                </a:path>
              </a:pathLst>
            </a:custGeom>
            <a:solidFill>
              <a:srgbClr val="EE9A6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89" name="Google Shape;1342;p8">
              <a:extLst>
                <a:ext uri="{FF2B5EF4-FFF2-40B4-BE49-F238E27FC236}">
                  <a16:creationId xmlns:a16="http://schemas.microsoft.com/office/drawing/2014/main" id="{83FB58C1-3E88-96C8-E725-E215E5051FEF}"/>
                </a:ext>
              </a:extLst>
            </p:cNvPr>
            <p:cNvSpPr/>
            <p:nvPr/>
          </p:nvSpPr>
          <p:spPr>
            <a:xfrm>
              <a:off x="4935217" y="-298539"/>
              <a:ext cx="199749" cy="298433"/>
            </a:xfrm>
            <a:custGeom>
              <a:avLst/>
              <a:gdLst/>
              <a:ahLst/>
              <a:cxnLst/>
              <a:rect l="l" t="t" r="r" b="b"/>
              <a:pathLst>
                <a:path w="199749" h="298433" extrusionOk="0">
                  <a:moveTo>
                    <a:pt x="198619" y="198502"/>
                  </a:moveTo>
                  <a:cubicBezTo>
                    <a:pt x="198619" y="198502"/>
                    <a:pt x="200227" y="167336"/>
                    <a:pt x="199608" y="156576"/>
                  </a:cubicBezTo>
                  <a:cubicBezTo>
                    <a:pt x="198140" y="137072"/>
                    <a:pt x="194911" y="117741"/>
                    <a:pt x="189961" y="98818"/>
                  </a:cubicBezTo>
                  <a:cubicBezTo>
                    <a:pt x="170915" y="94737"/>
                    <a:pt x="159413" y="91892"/>
                    <a:pt x="148406" y="88553"/>
                  </a:cubicBezTo>
                  <a:cubicBezTo>
                    <a:pt x="141109" y="86327"/>
                    <a:pt x="127875" y="84595"/>
                    <a:pt x="127752" y="56892"/>
                  </a:cubicBezTo>
                  <a:cubicBezTo>
                    <a:pt x="127752" y="43658"/>
                    <a:pt x="125649" y="10018"/>
                    <a:pt x="124536" y="5565"/>
                  </a:cubicBezTo>
                  <a:lnTo>
                    <a:pt x="76302" y="0"/>
                  </a:lnTo>
                  <a:cubicBezTo>
                    <a:pt x="76972" y="25866"/>
                    <a:pt x="74941" y="51731"/>
                    <a:pt x="70242" y="77175"/>
                  </a:cubicBezTo>
                  <a:cubicBezTo>
                    <a:pt x="68510" y="82740"/>
                    <a:pt x="34994" y="95974"/>
                    <a:pt x="26584" y="98942"/>
                  </a:cubicBezTo>
                  <a:cubicBezTo>
                    <a:pt x="14216" y="103271"/>
                    <a:pt x="5311" y="106239"/>
                    <a:pt x="1848" y="110444"/>
                  </a:cubicBezTo>
                  <a:cubicBezTo>
                    <a:pt x="-5449" y="120957"/>
                    <a:pt x="11000" y="172283"/>
                    <a:pt x="14216" y="194421"/>
                  </a:cubicBezTo>
                  <a:cubicBezTo>
                    <a:pt x="17431" y="216559"/>
                    <a:pt x="22378" y="262072"/>
                    <a:pt x="25841" y="298434"/>
                  </a:cubicBezTo>
                  <a:lnTo>
                    <a:pt x="185385" y="298434"/>
                  </a:lnTo>
                  <a:close/>
                </a:path>
              </a:pathLst>
            </a:custGeom>
            <a:solidFill>
              <a:srgbClr val="F0A475"/>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90" name="Google Shape;1343;p8">
              <a:extLst>
                <a:ext uri="{FF2B5EF4-FFF2-40B4-BE49-F238E27FC236}">
                  <a16:creationId xmlns:a16="http://schemas.microsoft.com/office/drawing/2014/main" id="{A00AC54D-52EF-2A17-8F3C-0C61B2DD2FD6}"/>
                </a:ext>
              </a:extLst>
            </p:cNvPr>
            <p:cNvSpPr/>
            <p:nvPr/>
          </p:nvSpPr>
          <p:spPr>
            <a:xfrm>
              <a:off x="4982507" y="-348960"/>
              <a:ext cx="19364" cy="42604"/>
            </a:xfrm>
            <a:custGeom>
              <a:avLst/>
              <a:gdLst/>
              <a:ahLst/>
              <a:cxnLst/>
              <a:rect l="l" t="t" r="r" b="b"/>
              <a:pathLst>
                <a:path w="19364" h="42604" extrusionOk="0">
                  <a:moveTo>
                    <a:pt x="19364" y="7752"/>
                  </a:moveTo>
                  <a:lnTo>
                    <a:pt x="15778" y="40526"/>
                  </a:lnTo>
                  <a:cubicBezTo>
                    <a:pt x="14096" y="42296"/>
                    <a:pt x="11582" y="43007"/>
                    <a:pt x="9223" y="42381"/>
                  </a:cubicBezTo>
                  <a:cubicBezTo>
                    <a:pt x="4894" y="41639"/>
                    <a:pt x="565" y="23830"/>
                    <a:pt x="565" y="23830"/>
                  </a:cubicBezTo>
                  <a:cubicBezTo>
                    <a:pt x="565" y="23830"/>
                    <a:pt x="-2403" y="4660"/>
                    <a:pt x="5265" y="826"/>
                  </a:cubicBezTo>
                  <a:cubicBezTo>
                    <a:pt x="12933" y="-3008"/>
                    <a:pt x="19364" y="7752"/>
                    <a:pt x="19364" y="7752"/>
                  </a:cubicBezTo>
                </a:path>
              </a:pathLst>
            </a:custGeom>
            <a:solidFill>
              <a:srgbClr val="F7B18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91" name="Google Shape;1344;p8">
              <a:extLst>
                <a:ext uri="{FF2B5EF4-FFF2-40B4-BE49-F238E27FC236}">
                  <a16:creationId xmlns:a16="http://schemas.microsoft.com/office/drawing/2014/main" id="{3BF3FA98-E13C-08B9-726D-BF2A31173B7A}"/>
                </a:ext>
              </a:extLst>
            </p:cNvPr>
            <p:cNvSpPr/>
            <p:nvPr/>
          </p:nvSpPr>
          <p:spPr>
            <a:xfrm>
              <a:off x="5096114" y="-322074"/>
              <a:ext cx="26318" cy="39886"/>
            </a:xfrm>
            <a:custGeom>
              <a:avLst/>
              <a:gdLst/>
              <a:ahLst/>
              <a:cxnLst/>
              <a:rect l="l" t="t" r="r" b="b"/>
              <a:pathLst>
                <a:path w="26318" h="39886" extrusionOk="0">
                  <a:moveTo>
                    <a:pt x="8781" y="3993"/>
                  </a:moveTo>
                  <a:lnTo>
                    <a:pt x="0" y="35779"/>
                  </a:lnTo>
                  <a:cubicBezTo>
                    <a:pt x="910" y="38047"/>
                    <a:pt x="3009" y="39621"/>
                    <a:pt x="5442" y="39860"/>
                  </a:cubicBezTo>
                  <a:cubicBezTo>
                    <a:pt x="9771" y="40602"/>
                    <a:pt x="20407" y="25513"/>
                    <a:pt x="20407" y="25513"/>
                  </a:cubicBezTo>
                  <a:cubicBezTo>
                    <a:pt x="20407" y="25513"/>
                    <a:pt x="30301" y="8570"/>
                    <a:pt x="24488" y="2386"/>
                  </a:cubicBezTo>
                  <a:cubicBezTo>
                    <a:pt x="18675" y="-3798"/>
                    <a:pt x="8781" y="3993"/>
                    <a:pt x="8781" y="3993"/>
                  </a:cubicBezTo>
                </a:path>
              </a:pathLst>
            </a:custGeom>
            <a:solidFill>
              <a:srgbClr val="F7B18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92" name="Google Shape;1345;p8">
              <a:extLst>
                <a:ext uri="{FF2B5EF4-FFF2-40B4-BE49-F238E27FC236}">
                  <a16:creationId xmlns:a16="http://schemas.microsoft.com/office/drawing/2014/main" id="{67632C94-2C0E-4F91-A5A8-D90CB526E2A6}"/>
                </a:ext>
              </a:extLst>
            </p:cNvPr>
            <p:cNvSpPr/>
            <p:nvPr/>
          </p:nvSpPr>
          <p:spPr>
            <a:xfrm>
              <a:off x="4987003" y="-402651"/>
              <a:ext cx="132338" cy="170396"/>
            </a:xfrm>
            <a:custGeom>
              <a:avLst/>
              <a:gdLst/>
              <a:ahLst/>
              <a:cxnLst/>
              <a:rect l="l" t="t" r="r" b="b"/>
              <a:pathLst>
                <a:path w="132338" h="170396" extrusionOk="0">
                  <a:moveTo>
                    <a:pt x="94146" y="6407"/>
                  </a:moveTo>
                  <a:lnTo>
                    <a:pt x="71884" y="1213"/>
                  </a:lnTo>
                  <a:cubicBezTo>
                    <a:pt x="46956" y="-4577"/>
                    <a:pt x="22049" y="10921"/>
                    <a:pt x="16229" y="35842"/>
                  </a:cubicBezTo>
                  <a:lnTo>
                    <a:pt x="1388" y="100031"/>
                  </a:lnTo>
                  <a:cubicBezTo>
                    <a:pt x="-4796" y="126498"/>
                    <a:pt x="10169" y="159272"/>
                    <a:pt x="36636" y="165456"/>
                  </a:cubicBezTo>
                  <a:lnTo>
                    <a:pt x="53332" y="169414"/>
                  </a:lnTo>
                  <a:cubicBezTo>
                    <a:pt x="79799" y="175474"/>
                    <a:pt x="107750" y="152594"/>
                    <a:pt x="113934" y="126127"/>
                  </a:cubicBezTo>
                  <a:lnTo>
                    <a:pt x="131249" y="51920"/>
                  </a:lnTo>
                  <a:cubicBezTo>
                    <a:pt x="137062" y="27185"/>
                    <a:pt x="118881" y="12715"/>
                    <a:pt x="94146" y="6902"/>
                  </a:cubicBezTo>
                </a:path>
              </a:pathLst>
            </a:custGeom>
            <a:solidFill>
              <a:srgbClr val="F0A475"/>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93" name="Google Shape;1346;p8">
              <a:extLst>
                <a:ext uri="{FF2B5EF4-FFF2-40B4-BE49-F238E27FC236}">
                  <a16:creationId xmlns:a16="http://schemas.microsoft.com/office/drawing/2014/main" id="{60A2C18D-1743-5BDC-AD63-2A63F07AFFBE}"/>
                </a:ext>
              </a:extLst>
            </p:cNvPr>
            <p:cNvSpPr/>
            <p:nvPr/>
          </p:nvSpPr>
          <p:spPr>
            <a:xfrm>
              <a:off x="4987157" y="-396805"/>
              <a:ext cx="138345" cy="146776"/>
            </a:xfrm>
            <a:custGeom>
              <a:avLst/>
              <a:gdLst/>
              <a:ahLst/>
              <a:cxnLst/>
              <a:rect l="l" t="t" r="r" b="b"/>
              <a:pathLst>
                <a:path w="138345" h="146776" extrusionOk="0">
                  <a:moveTo>
                    <a:pt x="16198" y="11691"/>
                  </a:moveTo>
                  <a:lnTo>
                    <a:pt x="1357" y="75880"/>
                  </a:lnTo>
                  <a:cubicBezTo>
                    <a:pt x="-5002" y="104443"/>
                    <a:pt x="11541" y="133125"/>
                    <a:pt x="39450" y="141924"/>
                  </a:cubicBezTo>
                  <a:lnTo>
                    <a:pt x="57259" y="146129"/>
                  </a:lnTo>
                  <a:cubicBezTo>
                    <a:pt x="86279" y="150539"/>
                    <a:pt x="113845" y="132000"/>
                    <a:pt x="120706" y="103460"/>
                  </a:cubicBezTo>
                  <a:lnTo>
                    <a:pt x="138144" y="29254"/>
                  </a:lnTo>
                  <a:cubicBezTo>
                    <a:pt x="143957" y="4518"/>
                    <a:pt x="22011" y="-12797"/>
                    <a:pt x="16198" y="12186"/>
                  </a:cubicBezTo>
                </a:path>
              </a:pathLst>
            </a:custGeom>
            <a:solidFill>
              <a:srgbClr val="402E21"/>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94" name="Google Shape;1347;p8">
              <a:extLst>
                <a:ext uri="{FF2B5EF4-FFF2-40B4-BE49-F238E27FC236}">
                  <a16:creationId xmlns:a16="http://schemas.microsoft.com/office/drawing/2014/main" id="{5AC1ABFD-92EE-FF3E-5DF9-67951FCB9FD0}"/>
                </a:ext>
              </a:extLst>
            </p:cNvPr>
            <p:cNvSpPr/>
            <p:nvPr/>
          </p:nvSpPr>
          <p:spPr>
            <a:xfrm>
              <a:off x="4994561" y="-411951"/>
              <a:ext cx="42558" cy="69135"/>
            </a:xfrm>
            <a:custGeom>
              <a:avLst/>
              <a:gdLst/>
              <a:ahLst/>
              <a:cxnLst/>
              <a:rect l="l" t="t" r="r" b="b"/>
              <a:pathLst>
                <a:path w="42558" h="69135" extrusionOk="0">
                  <a:moveTo>
                    <a:pt x="42559" y="0"/>
                  </a:moveTo>
                  <a:cubicBezTo>
                    <a:pt x="28087" y="-31"/>
                    <a:pt x="14623" y="7402"/>
                    <a:pt x="6939" y="19665"/>
                  </a:cubicBezTo>
                  <a:cubicBezTo>
                    <a:pt x="2135" y="35708"/>
                    <a:pt x="-200" y="52390"/>
                    <a:pt x="13" y="69136"/>
                  </a:cubicBezTo>
                  <a:lnTo>
                    <a:pt x="5208" y="68023"/>
                  </a:lnTo>
                  <a:cubicBezTo>
                    <a:pt x="5208" y="68023"/>
                    <a:pt x="6939" y="35248"/>
                    <a:pt x="15226" y="33146"/>
                  </a:cubicBezTo>
                  <a:cubicBezTo>
                    <a:pt x="30499" y="29539"/>
                    <a:pt x="41483" y="16177"/>
                    <a:pt x="42064" y="495"/>
                  </a:cubicBezTo>
                </a:path>
              </a:pathLst>
            </a:custGeom>
            <a:solidFill>
              <a:srgbClr val="402E21"/>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95" name="Google Shape;1348;p8">
              <a:extLst>
                <a:ext uri="{FF2B5EF4-FFF2-40B4-BE49-F238E27FC236}">
                  <a16:creationId xmlns:a16="http://schemas.microsoft.com/office/drawing/2014/main" id="{B441CCDE-E0AF-B968-CB94-8F27C51D0130}"/>
                </a:ext>
              </a:extLst>
            </p:cNvPr>
            <p:cNvSpPr/>
            <p:nvPr/>
          </p:nvSpPr>
          <p:spPr>
            <a:xfrm>
              <a:off x="5015645" y="-440236"/>
              <a:ext cx="120292" cy="145654"/>
            </a:xfrm>
            <a:custGeom>
              <a:avLst/>
              <a:gdLst/>
              <a:ahLst/>
              <a:cxnLst/>
              <a:rect l="l" t="t" r="r" b="b"/>
              <a:pathLst>
                <a:path w="120292" h="145654" extrusionOk="0">
                  <a:moveTo>
                    <a:pt x="120293" y="52031"/>
                  </a:moveTo>
                  <a:cubicBezTo>
                    <a:pt x="114109" y="20617"/>
                    <a:pt x="68843" y="-6963"/>
                    <a:pt x="34708" y="1570"/>
                  </a:cubicBezTo>
                  <a:cubicBezTo>
                    <a:pt x="22564" y="4163"/>
                    <a:pt x="11912" y="11397"/>
                    <a:pt x="5025" y="21730"/>
                  </a:cubicBezTo>
                  <a:cubicBezTo>
                    <a:pt x="-1152" y="31748"/>
                    <a:pt x="-1668" y="44260"/>
                    <a:pt x="3665" y="54752"/>
                  </a:cubicBezTo>
                  <a:cubicBezTo>
                    <a:pt x="20361" y="86042"/>
                    <a:pt x="104215" y="77632"/>
                    <a:pt x="94815" y="118569"/>
                  </a:cubicBezTo>
                  <a:cubicBezTo>
                    <a:pt x="93455" y="124506"/>
                    <a:pt x="91105" y="145655"/>
                    <a:pt x="91105" y="145655"/>
                  </a:cubicBezTo>
                  <a:cubicBezTo>
                    <a:pt x="91105" y="145655"/>
                    <a:pt x="105080" y="108551"/>
                    <a:pt x="109162" y="96184"/>
                  </a:cubicBezTo>
                  <a:cubicBezTo>
                    <a:pt x="110399" y="91855"/>
                    <a:pt x="121529" y="62791"/>
                    <a:pt x="119922" y="52649"/>
                  </a:cubicBezTo>
                </a:path>
              </a:pathLst>
            </a:custGeom>
            <a:solidFill>
              <a:srgbClr val="402E21"/>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96" name="Google Shape;1349;p8">
              <a:extLst>
                <a:ext uri="{FF2B5EF4-FFF2-40B4-BE49-F238E27FC236}">
                  <a16:creationId xmlns:a16="http://schemas.microsoft.com/office/drawing/2014/main" id="{37E8C627-5810-C090-25F1-346964CEBD8D}"/>
                </a:ext>
              </a:extLst>
            </p:cNvPr>
            <p:cNvSpPr/>
            <p:nvPr/>
          </p:nvSpPr>
          <p:spPr>
            <a:xfrm>
              <a:off x="4997170" y="-259333"/>
              <a:ext cx="100798" cy="50336"/>
            </a:xfrm>
            <a:custGeom>
              <a:avLst/>
              <a:gdLst/>
              <a:ahLst/>
              <a:cxnLst/>
              <a:rect l="l" t="t" r="r" b="b"/>
              <a:pathLst>
                <a:path w="100798" h="50336" extrusionOk="0">
                  <a:moveTo>
                    <a:pt x="96346" y="371"/>
                  </a:moveTo>
                  <a:cubicBezTo>
                    <a:pt x="95138" y="2263"/>
                    <a:pt x="93817" y="4081"/>
                    <a:pt x="92389" y="5813"/>
                  </a:cubicBezTo>
                  <a:cubicBezTo>
                    <a:pt x="94293" y="10787"/>
                    <a:pt x="95257" y="16071"/>
                    <a:pt x="95233" y="21396"/>
                  </a:cubicBezTo>
                  <a:cubicBezTo>
                    <a:pt x="95218" y="31393"/>
                    <a:pt x="91867" y="41099"/>
                    <a:pt x="85710" y="48976"/>
                  </a:cubicBezTo>
                  <a:lnTo>
                    <a:pt x="87070" y="48976"/>
                  </a:lnTo>
                  <a:lnTo>
                    <a:pt x="91399" y="50337"/>
                  </a:lnTo>
                  <a:cubicBezTo>
                    <a:pt x="97524" y="41791"/>
                    <a:pt x="100811" y="31539"/>
                    <a:pt x="100799" y="21025"/>
                  </a:cubicBezTo>
                  <a:cubicBezTo>
                    <a:pt x="100804" y="13783"/>
                    <a:pt x="99287" y="6619"/>
                    <a:pt x="96346" y="0"/>
                  </a:cubicBezTo>
                  <a:moveTo>
                    <a:pt x="2351" y="5565"/>
                  </a:moveTo>
                  <a:cubicBezTo>
                    <a:pt x="753" y="10562"/>
                    <a:pt x="-39" y="15780"/>
                    <a:pt x="1" y="21025"/>
                  </a:cubicBezTo>
                  <a:cubicBezTo>
                    <a:pt x="1" y="22262"/>
                    <a:pt x="1" y="23622"/>
                    <a:pt x="1" y="24859"/>
                  </a:cubicBezTo>
                  <a:lnTo>
                    <a:pt x="5567" y="23746"/>
                  </a:lnTo>
                  <a:cubicBezTo>
                    <a:pt x="5509" y="22840"/>
                    <a:pt x="5509" y="21932"/>
                    <a:pt x="5567" y="21025"/>
                  </a:cubicBezTo>
                  <a:cubicBezTo>
                    <a:pt x="5598" y="17528"/>
                    <a:pt x="6012" y="14044"/>
                    <a:pt x="6804" y="10636"/>
                  </a:cubicBezTo>
                  <a:cubicBezTo>
                    <a:pt x="5191" y="9064"/>
                    <a:pt x="3702" y="7369"/>
                    <a:pt x="2351" y="5565"/>
                  </a:cubicBezTo>
                </a:path>
              </a:pathLst>
            </a:custGeom>
            <a:solidFill>
              <a:srgbClr val="FFFFFF"/>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97" name="Google Shape;1350;p8">
              <a:extLst>
                <a:ext uri="{FF2B5EF4-FFF2-40B4-BE49-F238E27FC236}">
                  <a16:creationId xmlns:a16="http://schemas.microsoft.com/office/drawing/2014/main" id="{72D3EBFB-2758-122A-0DC6-E1AEA8103CD4}"/>
                </a:ext>
              </a:extLst>
            </p:cNvPr>
            <p:cNvSpPr/>
            <p:nvPr/>
          </p:nvSpPr>
          <p:spPr>
            <a:xfrm>
              <a:off x="5025123" y="-210481"/>
              <a:ext cx="62951" cy="22519"/>
            </a:xfrm>
            <a:custGeom>
              <a:avLst/>
              <a:gdLst/>
              <a:ahLst/>
              <a:cxnLst/>
              <a:rect l="l" t="t" r="r" b="b"/>
              <a:pathLst>
                <a:path w="62951" h="22519" extrusionOk="0">
                  <a:moveTo>
                    <a:pt x="57139" y="124"/>
                  </a:moveTo>
                  <a:cubicBezTo>
                    <a:pt x="54684" y="3218"/>
                    <a:pt x="51859" y="6001"/>
                    <a:pt x="48729" y="8410"/>
                  </a:cubicBezTo>
                  <a:cubicBezTo>
                    <a:pt x="48790" y="8779"/>
                    <a:pt x="48790" y="9155"/>
                    <a:pt x="48729" y="9523"/>
                  </a:cubicBezTo>
                  <a:cubicBezTo>
                    <a:pt x="48729" y="11378"/>
                    <a:pt x="45761" y="11873"/>
                    <a:pt x="43411" y="11873"/>
                  </a:cubicBezTo>
                  <a:lnTo>
                    <a:pt x="43411" y="11873"/>
                  </a:lnTo>
                  <a:lnTo>
                    <a:pt x="41803" y="12739"/>
                  </a:lnTo>
                  <a:cubicBezTo>
                    <a:pt x="42916" y="13481"/>
                    <a:pt x="44029" y="14470"/>
                    <a:pt x="43905" y="15831"/>
                  </a:cubicBezTo>
                  <a:cubicBezTo>
                    <a:pt x="43782" y="17191"/>
                    <a:pt x="35990" y="19046"/>
                    <a:pt x="35990" y="19046"/>
                  </a:cubicBezTo>
                  <a:cubicBezTo>
                    <a:pt x="35990" y="19046"/>
                    <a:pt x="27333" y="19046"/>
                    <a:pt x="18428" y="19046"/>
                  </a:cubicBezTo>
                  <a:cubicBezTo>
                    <a:pt x="13010" y="19176"/>
                    <a:pt x="7589" y="18846"/>
                    <a:pt x="2226" y="18057"/>
                  </a:cubicBezTo>
                  <a:lnTo>
                    <a:pt x="0" y="17439"/>
                  </a:lnTo>
                  <a:cubicBezTo>
                    <a:pt x="22091" y="28207"/>
                    <a:pt x="48730" y="21402"/>
                    <a:pt x="62952" y="1360"/>
                  </a:cubicBezTo>
                  <a:lnTo>
                    <a:pt x="58623" y="0"/>
                  </a:lnTo>
                  <a:lnTo>
                    <a:pt x="57263" y="0"/>
                  </a:lnTo>
                </a:path>
              </a:pathLst>
            </a:custGeom>
            <a:solidFill>
              <a:srgbClr val="F0A475"/>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98" name="Google Shape;1351;p8">
              <a:extLst>
                <a:ext uri="{FF2B5EF4-FFF2-40B4-BE49-F238E27FC236}">
                  <a16:creationId xmlns:a16="http://schemas.microsoft.com/office/drawing/2014/main" id="{C332E6D7-9E17-1C34-8B78-41E25C7334A4}"/>
                </a:ext>
              </a:extLst>
            </p:cNvPr>
            <p:cNvSpPr/>
            <p:nvPr/>
          </p:nvSpPr>
          <p:spPr>
            <a:xfrm>
              <a:off x="4998903" y="-266507"/>
              <a:ext cx="93994" cy="18180"/>
            </a:xfrm>
            <a:custGeom>
              <a:avLst/>
              <a:gdLst/>
              <a:ahLst/>
              <a:cxnLst/>
              <a:rect l="l" t="t" r="r" b="b"/>
              <a:pathLst>
                <a:path w="93994" h="18180" extrusionOk="0">
                  <a:moveTo>
                    <a:pt x="6431" y="0"/>
                  </a:moveTo>
                  <a:cubicBezTo>
                    <a:pt x="3651" y="4028"/>
                    <a:pt x="1483" y="8446"/>
                    <a:pt x="0" y="13110"/>
                  </a:cubicBezTo>
                  <a:cubicBezTo>
                    <a:pt x="1351" y="14913"/>
                    <a:pt x="2840" y="16609"/>
                    <a:pt x="4452" y="18181"/>
                  </a:cubicBezTo>
                  <a:cubicBezTo>
                    <a:pt x="5704" y="12991"/>
                    <a:pt x="7837" y="8054"/>
                    <a:pt x="10760" y="3587"/>
                  </a:cubicBezTo>
                  <a:lnTo>
                    <a:pt x="6431" y="0"/>
                  </a:lnTo>
                  <a:moveTo>
                    <a:pt x="91150" y="2350"/>
                  </a:moveTo>
                  <a:lnTo>
                    <a:pt x="86822" y="5937"/>
                  </a:lnTo>
                  <a:cubicBezTo>
                    <a:pt x="88092" y="8191"/>
                    <a:pt x="89168" y="10550"/>
                    <a:pt x="90037" y="12986"/>
                  </a:cubicBezTo>
                  <a:cubicBezTo>
                    <a:pt x="91466" y="11255"/>
                    <a:pt x="92786" y="9437"/>
                    <a:pt x="93995" y="7544"/>
                  </a:cubicBezTo>
                  <a:cubicBezTo>
                    <a:pt x="93129" y="5813"/>
                    <a:pt x="92140" y="4081"/>
                    <a:pt x="91150" y="2350"/>
                  </a:cubicBezTo>
                </a:path>
              </a:pathLst>
            </a:custGeom>
            <a:solidFill>
              <a:srgbClr val="F0A475"/>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99" name="Google Shape;1352;p8">
              <a:extLst>
                <a:ext uri="{FF2B5EF4-FFF2-40B4-BE49-F238E27FC236}">
                  <a16:creationId xmlns:a16="http://schemas.microsoft.com/office/drawing/2014/main" id="{A94A81EF-3469-22E0-DF40-34CB1E9B9E45}"/>
                </a:ext>
              </a:extLst>
            </p:cNvPr>
            <p:cNvSpPr/>
            <p:nvPr/>
          </p:nvSpPr>
          <p:spPr>
            <a:xfrm>
              <a:off x="5005334" y="-288892"/>
              <a:ext cx="84719" cy="28322"/>
            </a:xfrm>
            <a:custGeom>
              <a:avLst/>
              <a:gdLst/>
              <a:ahLst/>
              <a:cxnLst/>
              <a:rect l="l" t="t" r="r" b="b"/>
              <a:pathLst>
                <a:path w="84719" h="28322" extrusionOk="0">
                  <a:moveTo>
                    <a:pt x="41679" y="495"/>
                  </a:moveTo>
                  <a:cubicBezTo>
                    <a:pt x="25030" y="489"/>
                    <a:pt x="9444" y="8675"/>
                    <a:pt x="0" y="22386"/>
                  </a:cubicBezTo>
                  <a:lnTo>
                    <a:pt x="4329" y="25972"/>
                  </a:lnTo>
                  <a:cubicBezTo>
                    <a:pt x="18132" y="5375"/>
                    <a:pt x="46019" y="-134"/>
                    <a:pt x="66616" y="13670"/>
                  </a:cubicBezTo>
                  <a:cubicBezTo>
                    <a:pt x="72256" y="17450"/>
                    <a:pt x="76966" y="22460"/>
                    <a:pt x="80390" y="28322"/>
                  </a:cubicBezTo>
                  <a:lnTo>
                    <a:pt x="84719" y="24735"/>
                  </a:lnTo>
                  <a:cubicBezTo>
                    <a:pt x="75700" y="9516"/>
                    <a:pt x="59370" y="130"/>
                    <a:pt x="41679" y="0"/>
                  </a:cubicBezTo>
                </a:path>
              </a:pathLst>
            </a:custGeom>
            <a:solidFill>
              <a:srgbClr val="402E21"/>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00" name="Google Shape;1353;p8">
              <a:extLst>
                <a:ext uri="{FF2B5EF4-FFF2-40B4-BE49-F238E27FC236}">
                  <a16:creationId xmlns:a16="http://schemas.microsoft.com/office/drawing/2014/main" id="{0A47F2FB-D697-79AD-8BF6-8A254FC33D4C}"/>
                </a:ext>
              </a:extLst>
            </p:cNvPr>
            <p:cNvSpPr/>
            <p:nvPr/>
          </p:nvSpPr>
          <p:spPr>
            <a:xfrm>
              <a:off x="5002074" y="-253521"/>
              <a:ext cx="89711" cy="43163"/>
            </a:xfrm>
            <a:custGeom>
              <a:avLst/>
              <a:gdLst/>
              <a:ahLst/>
              <a:cxnLst/>
              <a:rect l="l" t="t" r="r" b="b"/>
              <a:pathLst>
                <a:path w="89711" h="43163" extrusionOk="0">
                  <a:moveTo>
                    <a:pt x="86866" y="0"/>
                  </a:moveTo>
                  <a:cubicBezTo>
                    <a:pt x="85524" y="1696"/>
                    <a:pt x="84078" y="3306"/>
                    <a:pt x="82537" y="4823"/>
                  </a:cubicBezTo>
                  <a:cubicBezTo>
                    <a:pt x="83532" y="8323"/>
                    <a:pt x="84031" y="11945"/>
                    <a:pt x="84022" y="15583"/>
                  </a:cubicBezTo>
                  <a:cubicBezTo>
                    <a:pt x="84026" y="25021"/>
                    <a:pt x="80648" y="34149"/>
                    <a:pt x="74498" y="41308"/>
                  </a:cubicBezTo>
                  <a:cubicBezTo>
                    <a:pt x="76350" y="42058"/>
                    <a:pt x="78251" y="42677"/>
                    <a:pt x="80187" y="43163"/>
                  </a:cubicBezTo>
                  <a:cubicBezTo>
                    <a:pt x="86344" y="35286"/>
                    <a:pt x="89696" y="25580"/>
                    <a:pt x="89711" y="15583"/>
                  </a:cubicBezTo>
                  <a:cubicBezTo>
                    <a:pt x="89734" y="10258"/>
                    <a:pt x="88771" y="4974"/>
                    <a:pt x="86866" y="0"/>
                  </a:cubicBezTo>
                  <a:moveTo>
                    <a:pt x="1281" y="5194"/>
                  </a:moveTo>
                  <a:cubicBezTo>
                    <a:pt x="429" y="8591"/>
                    <a:pt x="14" y="12082"/>
                    <a:pt x="45" y="15583"/>
                  </a:cubicBezTo>
                  <a:cubicBezTo>
                    <a:pt x="-15" y="16490"/>
                    <a:pt x="-15" y="17398"/>
                    <a:pt x="45" y="18304"/>
                  </a:cubicBezTo>
                  <a:lnTo>
                    <a:pt x="5610" y="17067"/>
                  </a:lnTo>
                  <a:lnTo>
                    <a:pt x="5610" y="15583"/>
                  </a:lnTo>
                  <a:cubicBezTo>
                    <a:pt x="5484" y="13524"/>
                    <a:pt x="5484" y="11459"/>
                    <a:pt x="5610" y="9399"/>
                  </a:cubicBezTo>
                  <a:cubicBezTo>
                    <a:pt x="3916" y="8100"/>
                    <a:pt x="2305" y="6696"/>
                    <a:pt x="787" y="5194"/>
                  </a:cubicBezTo>
                </a:path>
              </a:pathLst>
            </a:custGeom>
            <a:solidFill>
              <a:srgbClr val="FDECE8"/>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01" name="Google Shape;1354;p8">
              <a:extLst>
                <a:ext uri="{FF2B5EF4-FFF2-40B4-BE49-F238E27FC236}">
                  <a16:creationId xmlns:a16="http://schemas.microsoft.com/office/drawing/2014/main" id="{1D12C991-A557-6A9A-46CC-4BE905AA6BA3}"/>
                </a:ext>
              </a:extLst>
            </p:cNvPr>
            <p:cNvSpPr/>
            <p:nvPr/>
          </p:nvSpPr>
          <p:spPr>
            <a:xfrm>
              <a:off x="5064205" y="-212212"/>
              <a:ext cx="18056" cy="14470"/>
            </a:xfrm>
            <a:custGeom>
              <a:avLst/>
              <a:gdLst/>
              <a:ahLst/>
              <a:cxnLst/>
              <a:rect l="l" t="t" r="r" b="b"/>
              <a:pathLst>
                <a:path w="18056" h="14470" extrusionOk="0">
                  <a:moveTo>
                    <a:pt x="12368" y="0"/>
                  </a:moveTo>
                  <a:cubicBezTo>
                    <a:pt x="12008" y="298"/>
                    <a:pt x="11676" y="630"/>
                    <a:pt x="11378" y="989"/>
                  </a:cubicBezTo>
                  <a:cubicBezTo>
                    <a:pt x="12368" y="1979"/>
                    <a:pt x="13357" y="3216"/>
                    <a:pt x="12986" y="4329"/>
                  </a:cubicBezTo>
                  <a:cubicBezTo>
                    <a:pt x="12615" y="5442"/>
                    <a:pt x="7544" y="7050"/>
                    <a:pt x="7544" y="7050"/>
                  </a:cubicBezTo>
                  <a:cubicBezTo>
                    <a:pt x="8536" y="7850"/>
                    <a:pt x="9267" y="8926"/>
                    <a:pt x="9647" y="10142"/>
                  </a:cubicBezTo>
                  <a:cubicBezTo>
                    <a:pt x="12777" y="7732"/>
                    <a:pt x="15602" y="4950"/>
                    <a:pt x="18057" y="1855"/>
                  </a:cubicBezTo>
                  <a:cubicBezTo>
                    <a:pt x="16120" y="1369"/>
                    <a:pt x="14219" y="749"/>
                    <a:pt x="12368" y="0"/>
                  </a:cubicBezTo>
                  <a:moveTo>
                    <a:pt x="0" y="13233"/>
                  </a:moveTo>
                  <a:cubicBezTo>
                    <a:pt x="924" y="13511"/>
                    <a:pt x="1800" y="13927"/>
                    <a:pt x="2597" y="14470"/>
                  </a:cubicBezTo>
                  <a:lnTo>
                    <a:pt x="4205" y="13605"/>
                  </a:lnTo>
                  <a:cubicBezTo>
                    <a:pt x="2806" y="13720"/>
                    <a:pt x="1399" y="13720"/>
                    <a:pt x="0" y="13605"/>
                  </a:cubicBezTo>
                </a:path>
              </a:pathLst>
            </a:custGeom>
            <a:solidFill>
              <a:srgbClr val="F39E70"/>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02" name="Google Shape;1355;p8">
              <a:extLst>
                <a:ext uri="{FF2B5EF4-FFF2-40B4-BE49-F238E27FC236}">
                  <a16:creationId xmlns:a16="http://schemas.microsoft.com/office/drawing/2014/main" id="{E15BE4D1-6FAF-3FC8-C293-2841D7300D81}"/>
                </a:ext>
              </a:extLst>
            </p:cNvPr>
            <p:cNvSpPr/>
            <p:nvPr/>
          </p:nvSpPr>
          <p:spPr>
            <a:xfrm>
              <a:off x="5003356" y="-262920"/>
              <a:ext cx="85584" cy="18798"/>
            </a:xfrm>
            <a:custGeom>
              <a:avLst/>
              <a:gdLst/>
              <a:ahLst/>
              <a:cxnLst/>
              <a:rect l="l" t="t" r="r" b="b"/>
              <a:pathLst>
                <a:path w="85584" h="18798" extrusionOk="0">
                  <a:moveTo>
                    <a:pt x="6308" y="0"/>
                  </a:moveTo>
                  <a:cubicBezTo>
                    <a:pt x="3385" y="4467"/>
                    <a:pt x="1252" y="9404"/>
                    <a:pt x="0" y="14594"/>
                  </a:cubicBezTo>
                  <a:cubicBezTo>
                    <a:pt x="1519" y="16095"/>
                    <a:pt x="3129" y="17499"/>
                    <a:pt x="4823" y="18799"/>
                  </a:cubicBezTo>
                  <a:cubicBezTo>
                    <a:pt x="5763" y="13226"/>
                    <a:pt x="7871" y="7915"/>
                    <a:pt x="11007" y="3216"/>
                  </a:cubicBezTo>
                  <a:cubicBezTo>
                    <a:pt x="9365" y="2258"/>
                    <a:pt x="7794" y="1184"/>
                    <a:pt x="6308" y="0"/>
                  </a:cubicBezTo>
                  <a:moveTo>
                    <a:pt x="82369" y="2350"/>
                  </a:moveTo>
                  <a:lnTo>
                    <a:pt x="77669" y="5565"/>
                  </a:lnTo>
                  <a:cubicBezTo>
                    <a:pt x="79191" y="8305"/>
                    <a:pt x="80394" y="11210"/>
                    <a:pt x="81256" y="14223"/>
                  </a:cubicBezTo>
                  <a:cubicBezTo>
                    <a:pt x="82797" y="12705"/>
                    <a:pt x="84243" y="11095"/>
                    <a:pt x="85585" y="9399"/>
                  </a:cubicBezTo>
                  <a:cubicBezTo>
                    <a:pt x="84715" y="6963"/>
                    <a:pt x="83639" y="4605"/>
                    <a:pt x="82369" y="2350"/>
                  </a:cubicBezTo>
                </a:path>
              </a:pathLst>
            </a:custGeom>
            <a:solidFill>
              <a:srgbClr val="F39E70"/>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03" name="Google Shape;1356;p8">
              <a:extLst>
                <a:ext uri="{FF2B5EF4-FFF2-40B4-BE49-F238E27FC236}">
                  <a16:creationId xmlns:a16="http://schemas.microsoft.com/office/drawing/2014/main" id="{6308A89A-8BD1-74B3-898C-CE40C23F1E31}"/>
                </a:ext>
              </a:extLst>
            </p:cNvPr>
            <p:cNvSpPr/>
            <p:nvPr/>
          </p:nvSpPr>
          <p:spPr>
            <a:xfrm>
              <a:off x="5009911" y="-282832"/>
              <a:ext cx="76061" cy="25477"/>
            </a:xfrm>
            <a:custGeom>
              <a:avLst/>
              <a:gdLst/>
              <a:ahLst/>
              <a:cxnLst/>
              <a:rect l="l" t="t" r="r" b="b"/>
              <a:pathLst>
                <a:path w="76061" h="25476" extrusionOk="0">
                  <a:moveTo>
                    <a:pt x="37103" y="0"/>
                  </a:moveTo>
                  <a:cubicBezTo>
                    <a:pt x="22196" y="66"/>
                    <a:pt x="8295" y="7527"/>
                    <a:pt x="0" y="19912"/>
                  </a:cubicBezTo>
                  <a:cubicBezTo>
                    <a:pt x="1489" y="21056"/>
                    <a:pt x="3060" y="22090"/>
                    <a:pt x="4700" y="23004"/>
                  </a:cubicBezTo>
                  <a:cubicBezTo>
                    <a:pt x="16884" y="5023"/>
                    <a:pt x="41339" y="324"/>
                    <a:pt x="59321" y="12509"/>
                  </a:cubicBezTo>
                  <a:cubicBezTo>
                    <a:pt x="64268" y="15860"/>
                    <a:pt x="68385" y="20295"/>
                    <a:pt x="71362" y="25478"/>
                  </a:cubicBezTo>
                  <a:lnTo>
                    <a:pt x="76062" y="22262"/>
                  </a:lnTo>
                  <a:cubicBezTo>
                    <a:pt x="68007" y="8514"/>
                    <a:pt x="53285" y="47"/>
                    <a:pt x="37351" y="0"/>
                  </a:cubicBezTo>
                </a:path>
              </a:pathLst>
            </a:custGeom>
            <a:solidFill>
              <a:srgbClr val="593627"/>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04" name="Google Shape;1357;p8">
              <a:extLst>
                <a:ext uri="{FF2B5EF4-FFF2-40B4-BE49-F238E27FC236}">
                  <a16:creationId xmlns:a16="http://schemas.microsoft.com/office/drawing/2014/main" id="{A69DE065-9055-6061-F87E-F20D3FE212BE}"/>
                </a:ext>
              </a:extLst>
            </p:cNvPr>
            <p:cNvSpPr/>
            <p:nvPr/>
          </p:nvSpPr>
          <p:spPr>
            <a:xfrm>
              <a:off x="5008084" y="-248697"/>
              <a:ext cx="78135" cy="36979"/>
            </a:xfrm>
            <a:custGeom>
              <a:avLst/>
              <a:gdLst/>
              <a:ahLst/>
              <a:cxnLst/>
              <a:rect l="l" t="t" r="r" b="b"/>
              <a:pathLst>
                <a:path w="78135" h="36979" extrusionOk="0">
                  <a:moveTo>
                    <a:pt x="76527" y="0"/>
                  </a:moveTo>
                  <a:lnTo>
                    <a:pt x="71828" y="4823"/>
                  </a:lnTo>
                  <a:cubicBezTo>
                    <a:pt x="72221" y="6944"/>
                    <a:pt x="72427" y="9096"/>
                    <a:pt x="72446" y="11255"/>
                  </a:cubicBezTo>
                  <a:cubicBezTo>
                    <a:pt x="72466" y="19657"/>
                    <a:pt x="69281" y="27751"/>
                    <a:pt x="63541" y="33888"/>
                  </a:cubicBezTo>
                  <a:cubicBezTo>
                    <a:pt x="65024" y="35163"/>
                    <a:pt x="66692" y="36205"/>
                    <a:pt x="68488" y="36980"/>
                  </a:cubicBezTo>
                  <a:cubicBezTo>
                    <a:pt x="74672" y="29832"/>
                    <a:pt x="78094" y="20706"/>
                    <a:pt x="78135" y="11255"/>
                  </a:cubicBezTo>
                  <a:cubicBezTo>
                    <a:pt x="78103" y="7611"/>
                    <a:pt x="77562" y="3989"/>
                    <a:pt x="76527" y="495"/>
                  </a:cubicBezTo>
                  <a:moveTo>
                    <a:pt x="95" y="4823"/>
                  </a:moveTo>
                  <a:cubicBezTo>
                    <a:pt x="-32" y="6883"/>
                    <a:pt x="-32" y="8948"/>
                    <a:pt x="95" y="11007"/>
                  </a:cubicBezTo>
                  <a:lnTo>
                    <a:pt x="95" y="12491"/>
                  </a:lnTo>
                  <a:lnTo>
                    <a:pt x="95" y="12491"/>
                  </a:lnTo>
                  <a:cubicBezTo>
                    <a:pt x="95" y="10265"/>
                    <a:pt x="95" y="7915"/>
                    <a:pt x="960" y="5565"/>
                  </a:cubicBezTo>
                  <a:cubicBezTo>
                    <a:pt x="741" y="5248"/>
                    <a:pt x="442" y="4992"/>
                    <a:pt x="95" y="4823"/>
                  </a:cubicBezTo>
                </a:path>
              </a:pathLst>
            </a:custGeom>
            <a:solidFill>
              <a:srgbClr val="FBD7D1"/>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05" name="Google Shape;1358;p8">
              <a:extLst>
                <a:ext uri="{FF2B5EF4-FFF2-40B4-BE49-F238E27FC236}">
                  <a16:creationId xmlns:a16="http://schemas.microsoft.com/office/drawing/2014/main" id="{8CA48E77-AA97-B504-E5BE-B6C1B5AF28C9}"/>
                </a:ext>
              </a:extLst>
            </p:cNvPr>
            <p:cNvSpPr/>
            <p:nvPr/>
          </p:nvSpPr>
          <p:spPr>
            <a:xfrm>
              <a:off x="5008179" y="-243874"/>
              <a:ext cx="68269" cy="32650"/>
            </a:xfrm>
            <a:custGeom>
              <a:avLst/>
              <a:gdLst/>
              <a:ahLst/>
              <a:cxnLst/>
              <a:rect l="l" t="t" r="r" b="b"/>
              <a:pathLst>
                <a:path w="68269" h="32650" extrusionOk="0">
                  <a:moveTo>
                    <a:pt x="866" y="0"/>
                  </a:moveTo>
                  <a:cubicBezTo>
                    <a:pt x="866" y="2474"/>
                    <a:pt x="866" y="4823"/>
                    <a:pt x="0" y="7050"/>
                  </a:cubicBezTo>
                  <a:lnTo>
                    <a:pt x="5194" y="5937"/>
                  </a:lnTo>
                  <a:lnTo>
                    <a:pt x="5194" y="5937"/>
                  </a:lnTo>
                  <a:cubicBezTo>
                    <a:pt x="5130" y="4989"/>
                    <a:pt x="5130" y="4039"/>
                    <a:pt x="5194" y="3092"/>
                  </a:cubicBezTo>
                  <a:cubicBezTo>
                    <a:pt x="3623" y="2289"/>
                    <a:pt x="2131" y="1337"/>
                    <a:pt x="742" y="247"/>
                  </a:cubicBezTo>
                  <a:moveTo>
                    <a:pt x="63323" y="28569"/>
                  </a:moveTo>
                  <a:lnTo>
                    <a:pt x="62457" y="29683"/>
                  </a:lnTo>
                  <a:lnTo>
                    <a:pt x="64931" y="30919"/>
                  </a:lnTo>
                  <a:cubicBezTo>
                    <a:pt x="65794" y="31381"/>
                    <a:pt x="66584" y="31963"/>
                    <a:pt x="67281" y="32651"/>
                  </a:cubicBezTo>
                  <a:cubicBezTo>
                    <a:pt x="67579" y="32291"/>
                    <a:pt x="67910" y="31959"/>
                    <a:pt x="68270" y="31661"/>
                  </a:cubicBezTo>
                  <a:cubicBezTo>
                    <a:pt x="66474" y="30887"/>
                    <a:pt x="64806" y="29845"/>
                    <a:pt x="63323" y="28569"/>
                  </a:cubicBezTo>
                </a:path>
              </a:pathLst>
            </a:custGeom>
            <a:solidFill>
              <a:srgbClr val="F3946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06" name="Google Shape;1359;p8">
              <a:extLst>
                <a:ext uri="{FF2B5EF4-FFF2-40B4-BE49-F238E27FC236}">
                  <a16:creationId xmlns:a16="http://schemas.microsoft.com/office/drawing/2014/main" id="{383160C1-1179-A107-7BA3-1A570548A6D5}"/>
                </a:ext>
              </a:extLst>
            </p:cNvPr>
            <p:cNvSpPr/>
            <p:nvPr/>
          </p:nvSpPr>
          <p:spPr>
            <a:xfrm>
              <a:off x="5008179" y="-259828"/>
              <a:ext cx="76308" cy="18798"/>
            </a:xfrm>
            <a:custGeom>
              <a:avLst/>
              <a:gdLst/>
              <a:ahLst/>
              <a:cxnLst/>
              <a:rect l="l" t="t" r="r" b="b"/>
              <a:pathLst>
                <a:path w="76308" h="18798" extrusionOk="0">
                  <a:moveTo>
                    <a:pt x="6184" y="0"/>
                  </a:moveTo>
                  <a:cubicBezTo>
                    <a:pt x="3035" y="4830"/>
                    <a:pt x="929" y="10264"/>
                    <a:pt x="0" y="15954"/>
                  </a:cubicBezTo>
                  <a:lnTo>
                    <a:pt x="866" y="15954"/>
                  </a:lnTo>
                  <a:cubicBezTo>
                    <a:pt x="2255" y="17044"/>
                    <a:pt x="3746" y="17996"/>
                    <a:pt x="5318" y="18799"/>
                  </a:cubicBezTo>
                  <a:cubicBezTo>
                    <a:pt x="5789" y="12980"/>
                    <a:pt x="7795" y="7388"/>
                    <a:pt x="11131" y="2597"/>
                  </a:cubicBezTo>
                  <a:cubicBezTo>
                    <a:pt x="9380" y="1855"/>
                    <a:pt x="7685" y="988"/>
                    <a:pt x="6060" y="0"/>
                  </a:cubicBezTo>
                  <a:moveTo>
                    <a:pt x="72722" y="2474"/>
                  </a:moveTo>
                  <a:cubicBezTo>
                    <a:pt x="71140" y="3463"/>
                    <a:pt x="69487" y="4331"/>
                    <a:pt x="67775" y="5071"/>
                  </a:cubicBezTo>
                  <a:cubicBezTo>
                    <a:pt x="69614" y="8300"/>
                    <a:pt x="70909" y="11810"/>
                    <a:pt x="71609" y="15460"/>
                  </a:cubicBezTo>
                  <a:lnTo>
                    <a:pt x="76309" y="11131"/>
                  </a:lnTo>
                  <a:cubicBezTo>
                    <a:pt x="75447" y="8118"/>
                    <a:pt x="74244" y="5213"/>
                    <a:pt x="72722" y="2474"/>
                  </a:cubicBezTo>
                </a:path>
              </a:pathLst>
            </a:custGeom>
            <a:solidFill>
              <a:srgbClr val="F3946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07" name="Google Shape;1360;p8">
              <a:extLst>
                <a:ext uri="{FF2B5EF4-FFF2-40B4-BE49-F238E27FC236}">
                  <a16:creationId xmlns:a16="http://schemas.microsoft.com/office/drawing/2014/main" id="{79A2B596-9744-0391-A6D9-7EFBE56078C2}"/>
                </a:ext>
              </a:extLst>
            </p:cNvPr>
            <p:cNvSpPr/>
            <p:nvPr/>
          </p:nvSpPr>
          <p:spPr>
            <a:xfrm>
              <a:off x="5014363" y="-277143"/>
              <a:ext cx="66662" cy="22385"/>
            </a:xfrm>
            <a:custGeom>
              <a:avLst/>
              <a:gdLst/>
              <a:ahLst/>
              <a:cxnLst/>
              <a:rect l="l" t="t" r="r" b="b"/>
              <a:pathLst>
                <a:path w="66662" h="22385" extrusionOk="0">
                  <a:moveTo>
                    <a:pt x="32651" y="0"/>
                  </a:moveTo>
                  <a:cubicBezTo>
                    <a:pt x="19536" y="-15"/>
                    <a:pt x="7282" y="6530"/>
                    <a:pt x="0" y="17439"/>
                  </a:cubicBezTo>
                  <a:lnTo>
                    <a:pt x="5071" y="19912"/>
                  </a:lnTo>
                  <a:cubicBezTo>
                    <a:pt x="15747" y="4706"/>
                    <a:pt x="36727" y="1034"/>
                    <a:pt x="51933" y="11710"/>
                  </a:cubicBezTo>
                  <a:cubicBezTo>
                    <a:pt x="55929" y="14516"/>
                    <a:pt x="59267" y="18160"/>
                    <a:pt x="61715" y="22386"/>
                  </a:cubicBezTo>
                  <a:cubicBezTo>
                    <a:pt x="63427" y="21646"/>
                    <a:pt x="65080" y="20778"/>
                    <a:pt x="66662" y="19788"/>
                  </a:cubicBezTo>
                  <a:cubicBezTo>
                    <a:pt x="59695" y="7569"/>
                    <a:pt x="46717" y="17"/>
                    <a:pt x="32651" y="0"/>
                  </a:cubicBezTo>
                </a:path>
              </a:pathLst>
            </a:custGeom>
            <a:solidFill>
              <a:srgbClr val="713B2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08" name="Google Shape;1361;p8">
              <a:extLst>
                <a:ext uri="{FF2B5EF4-FFF2-40B4-BE49-F238E27FC236}">
                  <a16:creationId xmlns:a16="http://schemas.microsoft.com/office/drawing/2014/main" id="{D13F3082-507D-EDAA-0823-0FEAC6246B82}"/>
                </a:ext>
              </a:extLst>
            </p:cNvPr>
            <p:cNvSpPr/>
            <p:nvPr/>
          </p:nvSpPr>
          <p:spPr>
            <a:xfrm>
              <a:off x="5067915" y="-243874"/>
              <a:ext cx="13233" cy="28445"/>
            </a:xfrm>
            <a:custGeom>
              <a:avLst/>
              <a:gdLst/>
              <a:ahLst/>
              <a:cxnLst/>
              <a:rect l="l" t="t" r="r" b="b"/>
              <a:pathLst>
                <a:path w="13233" h="28444" extrusionOk="0">
                  <a:moveTo>
                    <a:pt x="11997" y="0"/>
                  </a:moveTo>
                  <a:lnTo>
                    <a:pt x="11997" y="0"/>
                  </a:lnTo>
                  <a:cubicBezTo>
                    <a:pt x="12185" y="2016"/>
                    <a:pt x="12185" y="4044"/>
                    <a:pt x="11997" y="6060"/>
                  </a:cubicBezTo>
                  <a:cubicBezTo>
                    <a:pt x="11974" y="14358"/>
                    <a:pt x="8842" y="22346"/>
                    <a:pt x="3216" y="28446"/>
                  </a:cubicBezTo>
                  <a:lnTo>
                    <a:pt x="3216" y="28446"/>
                  </a:lnTo>
                  <a:cubicBezTo>
                    <a:pt x="9334" y="22515"/>
                    <a:pt x="12923" y="14450"/>
                    <a:pt x="13233" y="5937"/>
                  </a:cubicBezTo>
                  <a:cubicBezTo>
                    <a:pt x="12984" y="3927"/>
                    <a:pt x="12571" y="1942"/>
                    <a:pt x="11997" y="0"/>
                  </a:cubicBezTo>
                  <a:moveTo>
                    <a:pt x="9399" y="2103"/>
                  </a:moveTo>
                  <a:lnTo>
                    <a:pt x="6926" y="3710"/>
                  </a:lnTo>
                  <a:cubicBezTo>
                    <a:pt x="6926" y="4576"/>
                    <a:pt x="6926" y="5442"/>
                    <a:pt x="6926" y="6431"/>
                  </a:cubicBezTo>
                  <a:cubicBezTo>
                    <a:pt x="6899" y="13168"/>
                    <a:pt x="4439" y="19668"/>
                    <a:pt x="0" y="24735"/>
                  </a:cubicBezTo>
                  <a:lnTo>
                    <a:pt x="1608" y="26838"/>
                  </a:lnTo>
                  <a:cubicBezTo>
                    <a:pt x="6813" y="21274"/>
                    <a:pt x="9690" y="13927"/>
                    <a:pt x="9647" y="6308"/>
                  </a:cubicBezTo>
                  <a:cubicBezTo>
                    <a:pt x="9647" y="4823"/>
                    <a:pt x="9647" y="3339"/>
                    <a:pt x="9647" y="1979"/>
                  </a:cubicBezTo>
                </a:path>
              </a:pathLst>
            </a:custGeom>
            <a:solidFill>
              <a:srgbClr val="F8C0B8"/>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09" name="Google Shape;1362;p8">
              <a:extLst>
                <a:ext uri="{FF2B5EF4-FFF2-40B4-BE49-F238E27FC236}">
                  <a16:creationId xmlns:a16="http://schemas.microsoft.com/office/drawing/2014/main" id="{6EF1D384-EA64-EE0E-FDC0-DE0A8951F5C0}"/>
                </a:ext>
              </a:extLst>
            </p:cNvPr>
            <p:cNvSpPr/>
            <p:nvPr/>
          </p:nvSpPr>
          <p:spPr>
            <a:xfrm>
              <a:off x="5013449" y="-240782"/>
              <a:ext cx="57805" cy="26714"/>
            </a:xfrm>
            <a:custGeom>
              <a:avLst/>
              <a:gdLst/>
              <a:ahLst/>
              <a:cxnLst/>
              <a:rect l="l" t="t" r="r" b="b"/>
              <a:pathLst>
                <a:path w="57804" h="26713" extrusionOk="0">
                  <a:moveTo>
                    <a:pt x="48" y="0"/>
                  </a:moveTo>
                  <a:cubicBezTo>
                    <a:pt x="-16" y="947"/>
                    <a:pt x="-16" y="1897"/>
                    <a:pt x="48" y="2845"/>
                  </a:cubicBezTo>
                  <a:lnTo>
                    <a:pt x="48" y="2845"/>
                  </a:lnTo>
                  <a:lnTo>
                    <a:pt x="48" y="2845"/>
                  </a:lnTo>
                  <a:cubicBezTo>
                    <a:pt x="-14" y="1980"/>
                    <a:pt x="-14" y="1112"/>
                    <a:pt x="48" y="247"/>
                  </a:cubicBezTo>
                  <a:lnTo>
                    <a:pt x="48" y="247"/>
                  </a:lnTo>
                  <a:moveTo>
                    <a:pt x="2893" y="1608"/>
                  </a:moveTo>
                  <a:lnTo>
                    <a:pt x="2893" y="2597"/>
                  </a:lnTo>
                  <a:lnTo>
                    <a:pt x="4501" y="2597"/>
                  </a:lnTo>
                  <a:lnTo>
                    <a:pt x="2893" y="1979"/>
                  </a:lnTo>
                  <a:moveTo>
                    <a:pt x="54466" y="21644"/>
                  </a:moveTo>
                  <a:lnTo>
                    <a:pt x="51869" y="24241"/>
                  </a:lnTo>
                  <a:lnTo>
                    <a:pt x="54466" y="25478"/>
                  </a:lnTo>
                  <a:cubicBezTo>
                    <a:pt x="55065" y="24962"/>
                    <a:pt x="55604" y="24381"/>
                    <a:pt x="56074" y="23746"/>
                  </a:cubicBezTo>
                  <a:lnTo>
                    <a:pt x="54466" y="21644"/>
                  </a:lnTo>
                  <a:moveTo>
                    <a:pt x="57806" y="25601"/>
                  </a:moveTo>
                  <a:lnTo>
                    <a:pt x="56816" y="26714"/>
                  </a:lnTo>
                  <a:lnTo>
                    <a:pt x="56816" y="26714"/>
                  </a:lnTo>
                  <a:lnTo>
                    <a:pt x="57682" y="25725"/>
                  </a:lnTo>
                  <a:lnTo>
                    <a:pt x="57682" y="25725"/>
                  </a:lnTo>
                </a:path>
              </a:pathLst>
            </a:custGeom>
            <a:solidFill>
              <a:srgbClr val="F18961"/>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10" name="Google Shape;1363;p8">
              <a:extLst>
                <a:ext uri="{FF2B5EF4-FFF2-40B4-BE49-F238E27FC236}">
                  <a16:creationId xmlns:a16="http://schemas.microsoft.com/office/drawing/2014/main" id="{AAF65BAD-83D5-4FCF-7FCF-F88B46D1F92F}"/>
                </a:ext>
              </a:extLst>
            </p:cNvPr>
            <p:cNvSpPr/>
            <p:nvPr/>
          </p:nvSpPr>
          <p:spPr>
            <a:xfrm>
              <a:off x="5013374" y="-257231"/>
              <a:ext cx="66662" cy="18427"/>
            </a:xfrm>
            <a:custGeom>
              <a:avLst/>
              <a:gdLst/>
              <a:ahLst/>
              <a:cxnLst/>
              <a:rect l="l" t="t" r="r" b="b"/>
              <a:pathLst>
                <a:path w="66662" h="18427" extrusionOk="0">
                  <a:moveTo>
                    <a:pt x="5937" y="0"/>
                  </a:moveTo>
                  <a:cubicBezTo>
                    <a:pt x="2516" y="4849"/>
                    <a:pt x="465" y="10532"/>
                    <a:pt x="0" y="16449"/>
                  </a:cubicBezTo>
                  <a:lnTo>
                    <a:pt x="0" y="16449"/>
                  </a:lnTo>
                  <a:cubicBezTo>
                    <a:pt x="446" y="10529"/>
                    <a:pt x="2498" y="4841"/>
                    <a:pt x="5937" y="0"/>
                  </a:cubicBezTo>
                  <a:lnTo>
                    <a:pt x="5937" y="0"/>
                  </a:lnTo>
                  <a:moveTo>
                    <a:pt x="8781" y="1113"/>
                  </a:moveTo>
                  <a:cubicBezTo>
                    <a:pt x="5235" y="5990"/>
                    <a:pt x="3174" y="11788"/>
                    <a:pt x="2845" y="17810"/>
                  </a:cubicBezTo>
                  <a:lnTo>
                    <a:pt x="4452" y="18428"/>
                  </a:lnTo>
                  <a:lnTo>
                    <a:pt x="5565" y="18428"/>
                  </a:lnTo>
                  <a:cubicBezTo>
                    <a:pt x="5706" y="12521"/>
                    <a:pt x="7794" y="6826"/>
                    <a:pt x="11502" y="2226"/>
                  </a:cubicBezTo>
                  <a:lnTo>
                    <a:pt x="8905" y="989"/>
                  </a:lnTo>
                  <a:moveTo>
                    <a:pt x="62704" y="2350"/>
                  </a:moveTo>
                  <a:lnTo>
                    <a:pt x="62704" y="2350"/>
                  </a:lnTo>
                  <a:cubicBezTo>
                    <a:pt x="64604" y="5608"/>
                    <a:pt x="65941" y="9161"/>
                    <a:pt x="66662" y="12862"/>
                  </a:cubicBezTo>
                  <a:lnTo>
                    <a:pt x="66662" y="12862"/>
                  </a:lnTo>
                  <a:cubicBezTo>
                    <a:pt x="65962" y="9213"/>
                    <a:pt x="64667" y="5703"/>
                    <a:pt x="62828" y="2474"/>
                  </a:cubicBezTo>
                  <a:moveTo>
                    <a:pt x="60107" y="3710"/>
                  </a:moveTo>
                  <a:lnTo>
                    <a:pt x="57634" y="4700"/>
                  </a:lnTo>
                  <a:cubicBezTo>
                    <a:pt x="59839" y="8484"/>
                    <a:pt x="61189" y="12705"/>
                    <a:pt x="61591" y="17067"/>
                  </a:cubicBezTo>
                  <a:lnTo>
                    <a:pt x="64065" y="15460"/>
                  </a:lnTo>
                  <a:cubicBezTo>
                    <a:pt x="63480" y="11490"/>
                    <a:pt x="62136" y="7668"/>
                    <a:pt x="60107" y="4205"/>
                  </a:cubicBezTo>
                </a:path>
              </a:pathLst>
            </a:custGeom>
            <a:solidFill>
              <a:srgbClr val="F18961"/>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11" name="Google Shape;1364;p8">
              <a:extLst>
                <a:ext uri="{FF2B5EF4-FFF2-40B4-BE49-F238E27FC236}">
                  <a16:creationId xmlns:a16="http://schemas.microsoft.com/office/drawing/2014/main" id="{BAB332FD-E066-B0DE-5BE7-88534F851B8E}"/>
                </a:ext>
              </a:extLst>
            </p:cNvPr>
            <p:cNvSpPr/>
            <p:nvPr/>
          </p:nvSpPr>
          <p:spPr>
            <a:xfrm>
              <a:off x="5019310" y="-271578"/>
              <a:ext cx="55654" cy="18922"/>
            </a:xfrm>
            <a:custGeom>
              <a:avLst/>
              <a:gdLst/>
              <a:ahLst/>
              <a:cxnLst/>
              <a:rect l="l" t="t" r="r" b="b"/>
              <a:pathLst>
                <a:path w="55654" h="18922" extrusionOk="0">
                  <a:moveTo>
                    <a:pt x="27704" y="0"/>
                  </a:moveTo>
                  <a:cubicBezTo>
                    <a:pt x="16675" y="-48"/>
                    <a:pt x="6325" y="5312"/>
                    <a:pt x="0" y="14347"/>
                  </a:cubicBezTo>
                  <a:lnTo>
                    <a:pt x="0" y="14347"/>
                  </a:lnTo>
                  <a:cubicBezTo>
                    <a:pt x="10468" y="-587"/>
                    <a:pt x="31062" y="-4207"/>
                    <a:pt x="45994" y="6262"/>
                  </a:cubicBezTo>
                  <a:cubicBezTo>
                    <a:pt x="49948" y="9032"/>
                    <a:pt x="53246" y="12636"/>
                    <a:pt x="55655" y="16820"/>
                  </a:cubicBezTo>
                  <a:lnTo>
                    <a:pt x="55655" y="16820"/>
                  </a:lnTo>
                  <a:cubicBezTo>
                    <a:pt x="49658" y="6434"/>
                    <a:pt x="38585" y="25"/>
                    <a:pt x="26591" y="0"/>
                  </a:cubicBezTo>
                  <a:moveTo>
                    <a:pt x="26591" y="2969"/>
                  </a:moveTo>
                  <a:cubicBezTo>
                    <a:pt x="16854" y="2949"/>
                    <a:pt x="7682" y="7535"/>
                    <a:pt x="1855" y="15336"/>
                  </a:cubicBezTo>
                  <a:lnTo>
                    <a:pt x="4576" y="16202"/>
                  </a:lnTo>
                  <a:cubicBezTo>
                    <a:pt x="13978" y="4045"/>
                    <a:pt x="31455" y="1810"/>
                    <a:pt x="43612" y="11212"/>
                  </a:cubicBezTo>
                  <a:cubicBezTo>
                    <a:pt x="46356" y="13333"/>
                    <a:pt x="48678" y="15949"/>
                    <a:pt x="50460" y="18923"/>
                  </a:cubicBezTo>
                  <a:lnTo>
                    <a:pt x="52934" y="17934"/>
                  </a:lnTo>
                  <a:cubicBezTo>
                    <a:pt x="47608" y="8987"/>
                    <a:pt x="38109" y="3351"/>
                    <a:pt x="27704" y="2969"/>
                  </a:cubicBezTo>
                </a:path>
              </a:pathLst>
            </a:custGeom>
            <a:solidFill>
              <a:srgbClr val="88402E"/>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12" name="Google Shape;1365;p8">
              <a:extLst>
                <a:ext uri="{FF2B5EF4-FFF2-40B4-BE49-F238E27FC236}">
                  <a16:creationId xmlns:a16="http://schemas.microsoft.com/office/drawing/2014/main" id="{62E9FC00-3489-DB11-4EE8-F2F9FFD36EE0}"/>
                </a:ext>
              </a:extLst>
            </p:cNvPr>
            <p:cNvSpPr/>
            <p:nvPr/>
          </p:nvSpPr>
          <p:spPr>
            <a:xfrm>
              <a:off x="5065442" y="-240534"/>
              <a:ext cx="9523" cy="21025"/>
            </a:xfrm>
            <a:custGeom>
              <a:avLst/>
              <a:gdLst/>
              <a:ahLst/>
              <a:cxnLst/>
              <a:rect l="l" t="t" r="r" b="b"/>
              <a:pathLst>
                <a:path w="9523" h="21025" extrusionOk="0">
                  <a:moveTo>
                    <a:pt x="9400" y="0"/>
                  </a:moveTo>
                  <a:cubicBezTo>
                    <a:pt x="8822" y="256"/>
                    <a:pt x="8281" y="589"/>
                    <a:pt x="7792" y="989"/>
                  </a:cubicBezTo>
                  <a:lnTo>
                    <a:pt x="7792" y="2597"/>
                  </a:lnTo>
                  <a:cubicBezTo>
                    <a:pt x="7788" y="8797"/>
                    <a:pt x="5599" y="14797"/>
                    <a:pt x="1608" y="19541"/>
                  </a:cubicBezTo>
                  <a:lnTo>
                    <a:pt x="2474" y="21025"/>
                  </a:lnTo>
                  <a:cubicBezTo>
                    <a:pt x="6985" y="15943"/>
                    <a:pt x="9491" y="9392"/>
                    <a:pt x="9523" y="2597"/>
                  </a:cubicBezTo>
                  <a:cubicBezTo>
                    <a:pt x="9523" y="1731"/>
                    <a:pt x="9523" y="742"/>
                    <a:pt x="9523" y="0"/>
                  </a:cubicBezTo>
                  <a:moveTo>
                    <a:pt x="6184" y="1979"/>
                  </a:moveTo>
                  <a:lnTo>
                    <a:pt x="3958" y="3092"/>
                  </a:lnTo>
                  <a:cubicBezTo>
                    <a:pt x="3960" y="5588"/>
                    <a:pt x="3499" y="8061"/>
                    <a:pt x="2597" y="10389"/>
                  </a:cubicBezTo>
                  <a:cubicBezTo>
                    <a:pt x="2597" y="10389"/>
                    <a:pt x="2597" y="10389"/>
                    <a:pt x="2597" y="11007"/>
                  </a:cubicBezTo>
                  <a:cubicBezTo>
                    <a:pt x="2493" y="11653"/>
                    <a:pt x="2137" y="12230"/>
                    <a:pt x="1608" y="12615"/>
                  </a:cubicBezTo>
                  <a:cubicBezTo>
                    <a:pt x="1145" y="13564"/>
                    <a:pt x="609" y="14474"/>
                    <a:pt x="0" y="15336"/>
                  </a:cubicBezTo>
                  <a:cubicBezTo>
                    <a:pt x="0" y="16202"/>
                    <a:pt x="618" y="17067"/>
                    <a:pt x="866" y="17810"/>
                  </a:cubicBezTo>
                  <a:cubicBezTo>
                    <a:pt x="4287" y="13475"/>
                    <a:pt x="6159" y="8119"/>
                    <a:pt x="6184" y="2597"/>
                  </a:cubicBezTo>
                  <a:lnTo>
                    <a:pt x="6184" y="1979"/>
                  </a:lnTo>
                </a:path>
              </a:pathLst>
            </a:custGeom>
            <a:solidFill>
              <a:srgbClr val="F5A9A1"/>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13" name="Google Shape;1366;p8">
              <a:extLst>
                <a:ext uri="{FF2B5EF4-FFF2-40B4-BE49-F238E27FC236}">
                  <a16:creationId xmlns:a16="http://schemas.microsoft.com/office/drawing/2014/main" id="{6AD8642B-5B98-ACAE-F1C4-EED291557889}"/>
                </a:ext>
              </a:extLst>
            </p:cNvPr>
            <p:cNvSpPr/>
            <p:nvPr/>
          </p:nvSpPr>
          <p:spPr>
            <a:xfrm>
              <a:off x="5059753" y="-225198"/>
              <a:ext cx="8162" cy="8286"/>
            </a:xfrm>
            <a:custGeom>
              <a:avLst/>
              <a:gdLst/>
              <a:ahLst/>
              <a:cxnLst/>
              <a:rect l="l" t="t" r="r" b="b"/>
              <a:pathLst>
                <a:path w="8162" h="8286" extrusionOk="0">
                  <a:moveTo>
                    <a:pt x="5565" y="0"/>
                  </a:moveTo>
                  <a:cubicBezTo>
                    <a:pt x="3965" y="2094"/>
                    <a:pt x="2094" y="3965"/>
                    <a:pt x="0" y="5565"/>
                  </a:cubicBezTo>
                  <a:lnTo>
                    <a:pt x="2226" y="6679"/>
                  </a:lnTo>
                  <a:cubicBezTo>
                    <a:pt x="3778" y="5436"/>
                    <a:pt x="5188" y="4026"/>
                    <a:pt x="6431" y="2474"/>
                  </a:cubicBezTo>
                  <a:cubicBezTo>
                    <a:pt x="6069" y="1677"/>
                    <a:pt x="5779" y="848"/>
                    <a:pt x="5565" y="0"/>
                  </a:cubicBezTo>
                  <a:moveTo>
                    <a:pt x="7297" y="4205"/>
                  </a:moveTo>
                  <a:cubicBezTo>
                    <a:pt x="6279" y="5410"/>
                    <a:pt x="5162" y="6526"/>
                    <a:pt x="3958" y="7544"/>
                  </a:cubicBezTo>
                  <a:lnTo>
                    <a:pt x="5565" y="8286"/>
                  </a:lnTo>
                  <a:lnTo>
                    <a:pt x="8163" y="5689"/>
                  </a:lnTo>
                  <a:lnTo>
                    <a:pt x="7297" y="4205"/>
                  </a:lnTo>
                </a:path>
              </a:pathLst>
            </a:custGeom>
            <a:solidFill>
              <a:srgbClr val="EF7C5D"/>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14" name="Google Shape;1367;p8">
              <a:extLst>
                <a:ext uri="{FF2B5EF4-FFF2-40B4-BE49-F238E27FC236}">
                  <a16:creationId xmlns:a16="http://schemas.microsoft.com/office/drawing/2014/main" id="{3D5B9423-5404-FC1D-7215-562C82383208}"/>
                </a:ext>
              </a:extLst>
            </p:cNvPr>
            <p:cNvSpPr/>
            <p:nvPr/>
          </p:nvSpPr>
          <p:spPr>
            <a:xfrm>
              <a:off x="5019310" y="-255252"/>
              <a:ext cx="55902" cy="16572"/>
            </a:xfrm>
            <a:custGeom>
              <a:avLst/>
              <a:gdLst/>
              <a:ahLst/>
              <a:cxnLst/>
              <a:rect l="l" t="t" r="r" b="b"/>
              <a:pathLst>
                <a:path w="55902" h="16572" extrusionOk="0">
                  <a:moveTo>
                    <a:pt x="5689" y="0"/>
                  </a:moveTo>
                  <a:cubicBezTo>
                    <a:pt x="2069" y="4632"/>
                    <a:pt x="70" y="10323"/>
                    <a:pt x="0" y="16202"/>
                  </a:cubicBezTo>
                  <a:lnTo>
                    <a:pt x="1608" y="16202"/>
                  </a:lnTo>
                  <a:cubicBezTo>
                    <a:pt x="1968" y="10544"/>
                    <a:pt x="4086" y="5138"/>
                    <a:pt x="7668" y="742"/>
                  </a:cubicBezTo>
                  <a:lnTo>
                    <a:pt x="7668" y="742"/>
                  </a:lnTo>
                  <a:lnTo>
                    <a:pt x="6060" y="742"/>
                  </a:lnTo>
                  <a:moveTo>
                    <a:pt x="9771" y="1608"/>
                  </a:moveTo>
                  <a:cubicBezTo>
                    <a:pt x="6189" y="5630"/>
                    <a:pt x="4018" y="10710"/>
                    <a:pt x="3587" y="16078"/>
                  </a:cubicBezTo>
                  <a:lnTo>
                    <a:pt x="4576" y="16078"/>
                  </a:lnTo>
                  <a:lnTo>
                    <a:pt x="5813" y="16078"/>
                  </a:lnTo>
                  <a:cubicBezTo>
                    <a:pt x="6066" y="10557"/>
                    <a:pt x="8410" y="5340"/>
                    <a:pt x="12368" y="1484"/>
                  </a:cubicBezTo>
                  <a:close/>
                  <a:moveTo>
                    <a:pt x="51945" y="3463"/>
                  </a:moveTo>
                  <a:lnTo>
                    <a:pt x="50337" y="3463"/>
                  </a:lnTo>
                  <a:cubicBezTo>
                    <a:pt x="52643" y="7202"/>
                    <a:pt x="54003" y="11448"/>
                    <a:pt x="54294" y="15831"/>
                  </a:cubicBezTo>
                  <a:lnTo>
                    <a:pt x="55902" y="14841"/>
                  </a:lnTo>
                  <a:cubicBezTo>
                    <a:pt x="55500" y="10479"/>
                    <a:pt x="54150" y="6258"/>
                    <a:pt x="51945" y="2474"/>
                  </a:cubicBezTo>
                  <a:moveTo>
                    <a:pt x="48482" y="3587"/>
                  </a:moveTo>
                  <a:lnTo>
                    <a:pt x="46255" y="4205"/>
                  </a:lnTo>
                  <a:cubicBezTo>
                    <a:pt x="48846" y="7814"/>
                    <a:pt x="50270" y="12130"/>
                    <a:pt x="50337" y="16573"/>
                  </a:cubicBezTo>
                  <a:lnTo>
                    <a:pt x="50337" y="16573"/>
                  </a:lnTo>
                  <a:lnTo>
                    <a:pt x="52563" y="15460"/>
                  </a:lnTo>
                  <a:cubicBezTo>
                    <a:pt x="52369" y="11039"/>
                    <a:pt x="50956" y="6759"/>
                    <a:pt x="48482" y="3092"/>
                  </a:cubicBezTo>
                </a:path>
              </a:pathLst>
            </a:custGeom>
            <a:solidFill>
              <a:srgbClr val="EF7C5D"/>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15" name="Google Shape;1368;p8">
              <a:extLst>
                <a:ext uri="{FF2B5EF4-FFF2-40B4-BE49-F238E27FC236}">
                  <a16:creationId xmlns:a16="http://schemas.microsoft.com/office/drawing/2014/main" id="{B4565FF6-EAE7-516D-C0D7-E71CC043CCFC}"/>
                </a:ext>
              </a:extLst>
            </p:cNvPr>
            <p:cNvSpPr/>
            <p:nvPr/>
          </p:nvSpPr>
          <p:spPr>
            <a:xfrm>
              <a:off x="5024999" y="-265888"/>
              <a:ext cx="45760" cy="15212"/>
            </a:xfrm>
            <a:custGeom>
              <a:avLst/>
              <a:gdLst/>
              <a:ahLst/>
              <a:cxnLst/>
              <a:rect l="l" t="t" r="r" b="b"/>
              <a:pathLst>
                <a:path w="45760" h="15212" extrusionOk="0">
                  <a:moveTo>
                    <a:pt x="22015" y="0"/>
                  </a:moveTo>
                  <a:cubicBezTo>
                    <a:pt x="13433" y="-22"/>
                    <a:pt x="5316" y="3900"/>
                    <a:pt x="0" y="10636"/>
                  </a:cubicBezTo>
                  <a:lnTo>
                    <a:pt x="1608" y="10636"/>
                  </a:lnTo>
                  <a:lnTo>
                    <a:pt x="1608" y="10636"/>
                  </a:lnTo>
                  <a:cubicBezTo>
                    <a:pt x="11036" y="-534"/>
                    <a:pt x="27733" y="-1948"/>
                    <a:pt x="38904" y="7480"/>
                  </a:cubicBezTo>
                  <a:cubicBezTo>
                    <a:pt x="40947" y="9204"/>
                    <a:pt x="42717" y="11228"/>
                    <a:pt x="44153" y="13481"/>
                  </a:cubicBezTo>
                  <a:lnTo>
                    <a:pt x="45761" y="13481"/>
                  </a:lnTo>
                  <a:cubicBezTo>
                    <a:pt x="40658" y="5192"/>
                    <a:pt x="31626" y="137"/>
                    <a:pt x="21891" y="124"/>
                  </a:cubicBezTo>
                  <a:moveTo>
                    <a:pt x="21891" y="3463"/>
                  </a:moveTo>
                  <a:cubicBezTo>
                    <a:pt x="14911" y="3479"/>
                    <a:pt x="8263" y="6444"/>
                    <a:pt x="3587" y="11626"/>
                  </a:cubicBezTo>
                  <a:lnTo>
                    <a:pt x="6060" y="12244"/>
                  </a:lnTo>
                  <a:cubicBezTo>
                    <a:pt x="14742" y="3539"/>
                    <a:pt x="28838" y="3519"/>
                    <a:pt x="37544" y="12201"/>
                  </a:cubicBezTo>
                  <a:cubicBezTo>
                    <a:pt x="38474" y="13128"/>
                    <a:pt x="39320" y="14136"/>
                    <a:pt x="40072" y="15212"/>
                  </a:cubicBezTo>
                  <a:lnTo>
                    <a:pt x="42298" y="14594"/>
                  </a:lnTo>
                  <a:cubicBezTo>
                    <a:pt x="37771" y="7720"/>
                    <a:pt x="30122" y="3547"/>
                    <a:pt x="21891" y="3463"/>
                  </a:cubicBezTo>
                </a:path>
              </a:pathLst>
            </a:custGeom>
            <a:solidFill>
              <a:srgbClr val="A2433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16" name="Google Shape;1369;p8">
              <a:extLst>
                <a:ext uri="{FF2B5EF4-FFF2-40B4-BE49-F238E27FC236}">
                  <a16:creationId xmlns:a16="http://schemas.microsoft.com/office/drawing/2014/main" id="{8313F77F-AEEF-3981-3702-B1FAF28051D5}"/>
                </a:ext>
              </a:extLst>
            </p:cNvPr>
            <p:cNvSpPr/>
            <p:nvPr/>
          </p:nvSpPr>
          <p:spPr>
            <a:xfrm>
              <a:off x="5063215" y="-237442"/>
              <a:ext cx="5936" cy="11254"/>
            </a:xfrm>
            <a:custGeom>
              <a:avLst/>
              <a:gdLst/>
              <a:ahLst/>
              <a:cxnLst/>
              <a:rect l="l" t="t" r="r" b="b"/>
              <a:pathLst>
                <a:path w="5936" h="11254" extrusionOk="0">
                  <a:moveTo>
                    <a:pt x="5565" y="0"/>
                  </a:moveTo>
                  <a:cubicBezTo>
                    <a:pt x="4282" y="693"/>
                    <a:pt x="2961" y="1312"/>
                    <a:pt x="1608" y="1855"/>
                  </a:cubicBezTo>
                  <a:lnTo>
                    <a:pt x="1608" y="3834"/>
                  </a:lnTo>
                  <a:cubicBezTo>
                    <a:pt x="2816" y="4781"/>
                    <a:pt x="3825" y="5958"/>
                    <a:pt x="4576" y="7297"/>
                  </a:cubicBezTo>
                  <a:cubicBezTo>
                    <a:pt x="5467" y="4967"/>
                    <a:pt x="5928" y="2495"/>
                    <a:pt x="5937" y="0"/>
                  </a:cubicBezTo>
                  <a:moveTo>
                    <a:pt x="989" y="2226"/>
                  </a:moveTo>
                  <a:lnTo>
                    <a:pt x="0" y="2226"/>
                  </a:lnTo>
                  <a:lnTo>
                    <a:pt x="0" y="2226"/>
                  </a:lnTo>
                  <a:lnTo>
                    <a:pt x="742" y="2226"/>
                  </a:lnTo>
                  <a:cubicBezTo>
                    <a:pt x="742" y="2226"/>
                    <a:pt x="742" y="1608"/>
                    <a:pt x="742" y="1237"/>
                  </a:cubicBezTo>
                  <a:moveTo>
                    <a:pt x="3339" y="8534"/>
                  </a:moveTo>
                  <a:cubicBezTo>
                    <a:pt x="2670" y="8960"/>
                    <a:pt x="1905" y="9215"/>
                    <a:pt x="1113" y="9276"/>
                  </a:cubicBezTo>
                  <a:cubicBezTo>
                    <a:pt x="1043" y="9934"/>
                    <a:pt x="1043" y="10597"/>
                    <a:pt x="1113" y="11255"/>
                  </a:cubicBezTo>
                  <a:cubicBezTo>
                    <a:pt x="1722" y="10393"/>
                    <a:pt x="2258" y="9482"/>
                    <a:pt x="2721" y="8534"/>
                  </a:cubicBezTo>
                </a:path>
              </a:pathLst>
            </a:custGeom>
            <a:solidFill>
              <a:srgbClr val="F28F8B"/>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17" name="Google Shape;1370;p8">
              <a:extLst>
                <a:ext uri="{FF2B5EF4-FFF2-40B4-BE49-F238E27FC236}">
                  <a16:creationId xmlns:a16="http://schemas.microsoft.com/office/drawing/2014/main" id="{C76ED492-54ED-EA23-1698-81226A0F0F03}"/>
                </a:ext>
              </a:extLst>
            </p:cNvPr>
            <p:cNvSpPr/>
            <p:nvPr/>
          </p:nvSpPr>
          <p:spPr>
            <a:xfrm>
              <a:off x="5053692" y="-228414"/>
              <a:ext cx="11378" cy="8533"/>
            </a:xfrm>
            <a:custGeom>
              <a:avLst/>
              <a:gdLst/>
              <a:ahLst/>
              <a:cxnLst/>
              <a:rect l="l" t="t" r="r" b="b"/>
              <a:pathLst>
                <a:path w="11378" h="8533" extrusionOk="0">
                  <a:moveTo>
                    <a:pt x="6802" y="247"/>
                  </a:moveTo>
                  <a:cubicBezTo>
                    <a:pt x="5070" y="2644"/>
                    <a:pt x="2718" y="4525"/>
                    <a:pt x="0" y="5689"/>
                  </a:cubicBezTo>
                  <a:lnTo>
                    <a:pt x="0" y="5689"/>
                  </a:lnTo>
                  <a:lnTo>
                    <a:pt x="742" y="5689"/>
                  </a:lnTo>
                  <a:cubicBezTo>
                    <a:pt x="3420" y="4398"/>
                    <a:pt x="5720" y="2438"/>
                    <a:pt x="7421" y="0"/>
                  </a:cubicBezTo>
                  <a:lnTo>
                    <a:pt x="6555" y="0"/>
                  </a:lnTo>
                  <a:moveTo>
                    <a:pt x="8286" y="618"/>
                  </a:moveTo>
                  <a:cubicBezTo>
                    <a:pt x="6601" y="3055"/>
                    <a:pt x="4352" y="5049"/>
                    <a:pt x="1731" y="6431"/>
                  </a:cubicBezTo>
                  <a:lnTo>
                    <a:pt x="5813" y="8534"/>
                  </a:lnTo>
                  <a:cubicBezTo>
                    <a:pt x="7907" y="6933"/>
                    <a:pt x="9778" y="5062"/>
                    <a:pt x="11378" y="2968"/>
                  </a:cubicBezTo>
                  <a:cubicBezTo>
                    <a:pt x="11308" y="2310"/>
                    <a:pt x="11308" y="1647"/>
                    <a:pt x="11378" y="989"/>
                  </a:cubicBezTo>
                  <a:lnTo>
                    <a:pt x="9894" y="989"/>
                  </a:lnTo>
                  <a:lnTo>
                    <a:pt x="8905" y="989"/>
                  </a:lnTo>
                </a:path>
              </a:pathLst>
            </a:custGeom>
            <a:solidFill>
              <a:srgbClr val="EE7057"/>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18" name="Google Shape;1371;p8">
              <a:extLst>
                <a:ext uri="{FF2B5EF4-FFF2-40B4-BE49-F238E27FC236}">
                  <a16:creationId xmlns:a16="http://schemas.microsoft.com/office/drawing/2014/main" id="{C5698525-02D9-041E-28A9-D334A992BF39}"/>
                </a:ext>
              </a:extLst>
            </p:cNvPr>
            <p:cNvSpPr/>
            <p:nvPr/>
          </p:nvSpPr>
          <p:spPr>
            <a:xfrm>
              <a:off x="5025247" y="-253768"/>
              <a:ext cx="44647" cy="20035"/>
            </a:xfrm>
            <a:custGeom>
              <a:avLst/>
              <a:gdLst/>
              <a:ahLst/>
              <a:cxnLst/>
              <a:rect l="l" t="t" r="r" b="b"/>
              <a:pathLst>
                <a:path w="44647" h="20035" extrusionOk="0">
                  <a:moveTo>
                    <a:pt x="6431" y="0"/>
                  </a:moveTo>
                  <a:cubicBezTo>
                    <a:pt x="2842" y="3499"/>
                    <a:pt x="570" y="8129"/>
                    <a:pt x="0" y="13110"/>
                  </a:cubicBezTo>
                  <a:cubicBezTo>
                    <a:pt x="1334" y="12712"/>
                    <a:pt x="2700" y="12422"/>
                    <a:pt x="4081" y="12244"/>
                  </a:cubicBezTo>
                  <a:cubicBezTo>
                    <a:pt x="4951" y="7747"/>
                    <a:pt x="7464" y="3734"/>
                    <a:pt x="11131" y="989"/>
                  </a:cubicBezTo>
                  <a:close/>
                  <a:moveTo>
                    <a:pt x="12244" y="1360"/>
                  </a:moveTo>
                  <a:cubicBezTo>
                    <a:pt x="8544" y="3877"/>
                    <a:pt x="5970" y="7737"/>
                    <a:pt x="5071" y="12120"/>
                  </a:cubicBezTo>
                  <a:lnTo>
                    <a:pt x="5937" y="12120"/>
                  </a:lnTo>
                  <a:cubicBezTo>
                    <a:pt x="6910" y="7799"/>
                    <a:pt x="9586" y="4054"/>
                    <a:pt x="13357" y="1731"/>
                  </a:cubicBezTo>
                  <a:close/>
                  <a:moveTo>
                    <a:pt x="40443" y="2845"/>
                  </a:moveTo>
                  <a:lnTo>
                    <a:pt x="36114" y="3710"/>
                  </a:lnTo>
                  <a:cubicBezTo>
                    <a:pt x="39133" y="7115"/>
                    <a:pt x="40767" y="11528"/>
                    <a:pt x="40690" y="16078"/>
                  </a:cubicBezTo>
                  <a:cubicBezTo>
                    <a:pt x="40690" y="16820"/>
                    <a:pt x="40690" y="17686"/>
                    <a:pt x="40690" y="18428"/>
                  </a:cubicBezTo>
                  <a:cubicBezTo>
                    <a:pt x="42043" y="17885"/>
                    <a:pt x="43364" y="17265"/>
                    <a:pt x="44648" y="16573"/>
                  </a:cubicBezTo>
                  <a:lnTo>
                    <a:pt x="44648" y="16573"/>
                  </a:lnTo>
                  <a:cubicBezTo>
                    <a:pt x="44660" y="11926"/>
                    <a:pt x="43234" y="7391"/>
                    <a:pt x="40566" y="3587"/>
                  </a:cubicBezTo>
                  <a:moveTo>
                    <a:pt x="35248" y="4576"/>
                  </a:moveTo>
                  <a:lnTo>
                    <a:pt x="34135" y="4576"/>
                  </a:lnTo>
                  <a:cubicBezTo>
                    <a:pt x="37441" y="7825"/>
                    <a:pt x="39235" y="12311"/>
                    <a:pt x="39082" y="16944"/>
                  </a:cubicBezTo>
                  <a:cubicBezTo>
                    <a:pt x="39203" y="17970"/>
                    <a:pt x="39203" y="19009"/>
                    <a:pt x="39082" y="20036"/>
                  </a:cubicBezTo>
                  <a:lnTo>
                    <a:pt x="40072" y="20036"/>
                  </a:lnTo>
                  <a:cubicBezTo>
                    <a:pt x="40133" y="19130"/>
                    <a:pt x="40133" y="18220"/>
                    <a:pt x="40072" y="17315"/>
                  </a:cubicBezTo>
                  <a:cubicBezTo>
                    <a:pt x="40211" y="12755"/>
                    <a:pt x="38569" y="8319"/>
                    <a:pt x="35495" y="4947"/>
                  </a:cubicBezTo>
                </a:path>
              </a:pathLst>
            </a:custGeom>
            <a:solidFill>
              <a:srgbClr val="EE7057"/>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19" name="Google Shape;1372;p8">
              <a:extLst>
                <a:ext uri="{FF2B5EF4-FFF2-40B4-BE49-F238E27FC236}">
                  <a16:creationId xmlns:a16="http://schemas.microsoft.com/office/drawing/2014/main" id="{E863C62B-3854-C635-2E3B-7FC1E865B17E}"/>
                </a:ext>
              </a:extLst>
            </p:cNvPr>
            <p:cNvSpPr/>
            <p:nvPr/>
          </p:nvSpPr>
          <p:spPr>
            <a:xfrm>
              <a:off x="5031678" y="-260323"/>
              <a:ext cx="34011" cy="10265"/>
            </a:xfrm>
            <a:custGeom>
              <a:avLst/>
              <a:gdLst/>
              <a:ahLst/>
              <a:cxnLst/>
              <a:rect l="l" t="t" r="r" b="b"/>
              <a:pathLst>
                <a:path w="34011" h="10265" extrusionOk="0">
                  <a:moveTo>
                    <a:pt x="15336" y="0"/>
                  </a:moveTo>
                  <a:cubicBezTo>
                    <a:pt x="9568" y="115"/>
                    <a:pt x="4069" y="2465"/>
                    <a:pt x="0" y="6555"/>
                  </a:cubicBezTo>
                  <a:lnTo>
                    <a:pt x="4700" y="7544"/>
                  </a:lnTo>
                  <a:cubicBezTo>
                    <a:pt x="7928" y="5167"/>
                    <a:pt x="11822" y="3869"/>
                    <a:pt x="15831" y="3834"/>
                  </a:cubicBezTo>
                  <a:cubicBezTo>
                    <a:pt x="21172" y="3824"/>
                    <a:pt x="26243" y="6179"/>
                    <a:pt x="29683" y="10265"/>
                  </a:cubicBezTo>
                  <a:lnTo>
                    <a:pt x="34011" y="9523"/>
                  </a:lnTo>
                  <a:cubicBezTo>
                    <a:pt x="29863" y="3578"/>
                    <a:pt x="23079" y="25"/>
                    <a:pt x="15831" y="0"/>
                  </a:cubicBezTo>
                  <a:moveTo>
                    <a:pt x="15831" y="4823"/>
                  </a:moveTo>
                  <a:cubicBezTo>
                    <a:pt x="12253" y="4802"/>
                    <a:pt x="8756" y="5882"/>
                    <a:pt x="5813" y="7915"/>
                  </a:cubicBezTo>
                  <a:lnTo>
                    <a:pt x="6926" y="7915"/>
                  </a:lnTo>
                  <a:cubicBezTo>
                    <a:pt x="13496" y="3698"/>
                    <a:pt x="22126" y="4680"/>
                    <a:pt x="27580" y="10265"/>
                  </a:cubicBezTo>
                  <a:lnTo>
                    <a:pt x="28693" y="10265"/>
                  </a:lnTo>
                  <a:cubicBezTo>
                    <a:pt x="25490" y="6817"/>
                    <a:pt x="21030" y="4810"/>
                    <a:pt x="16325" y="4700"/>
                  </a:cubicBezTo>
                </a:path>
              </a:pathLst>
            </a:custGeom>
            <a:solidFill>
              <a:srgbClr val="B64335"/>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20" name="Google Shape;1373;p8">
              <a:extLst>
                <a:ext uri="{FF2B5EF4-FFF2-40B4-BE49-F238E27FC236}">
                  <a16:creationId xmlns:a16="http://schemas.microsoft.com/office/drawing/2014/main" id="{99E45F3A-94C1-737D-00C2-8B768E599192}"/>
                </a:ext>
              </a:extLst>
            </p:cNvPr>
            <p:cNvSpPr/>
            <p:nvPr/>
          </p:nvSpPr>
          <p:spPr>
            <a:xfrm>
              <a:off x="5063339" y="-234845"/>
              <a:ext cx="12367" cy="12367"/>
            </a:xfrm>
            <a:custGeom>
              <a:avLst/>
              <a:gdLst/>
              <a:ahLst/>
              <a:cxnLst/>
              <a:rect l="l" t="t" r="r" b="b"/>
              <a:pathLst>
                <a:path w="12367" h="12367" extrusionOk="0">
                  <a:moveTo>
                    <a:pt x="0" y="0"/>
                  </a:moveTo>
                  <a:lnTo>
                    <a:pt x="0" y="0"/>
                  </a:lnTo>
                </a:path>
              </a:pathLst>
            </a:custGeom>
            <a:solidFill>
              <a:srgbClr val="EE7772"/>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21" name="Google Shape;1374;p8">
              <a:extLst>
                <a:ext uri="{FF2B5EF4-FFF2-40B4-BE49-F238E27FC236}">
                  <a16:creationId xmlns:a16="http://schemas.microsoft.com/office/drawing/2014/main" id="{09437D04-210B-EEF6-9DC7-E23A17629E6F}"/>
                </a:ext>
              </a:extLst>
            </p:cNvPr>
            <p:cNvSpPr/>
            <p:nvPr/>
          </p:nvSpPr>
          <p:spPr>
            <a:xfrm>
              <a:off x="5037491" y="-234845"/>
              <a:ext cx="25848" cy="11873"/>
            </a:xfrm>
            <a:custGeom>
              <a:avLst/>
              <a:gdLst/>
              <a:ahLst/>
              <a:cxnLst/>
              <a:rect l="l" t="t" r="r" b="b"/>
              <a:pathLst>
                <a:path w="25848" h="11873" extrusionOk="0">
                  <a:moveTo>
                    <a:pt x="25849" y="0"/>
                  </a:moveTo>
                  <a:lnTo>
                    <a:pt x="25849" y="0"/>
                  </a:lnTo>
                  <a:moveTo>
                    <a:pt x="0" y="4823"/>
                  </a:moveTo>
                  <a:lnTo>
                    <a:pt x="0" y="4823"/>
                  </a:lnTo>
                  <a:lnTo>
                    <a:pt x="866" y="4823"/>
                  </a:lnTo>
                  <a:lnTo>
                    <a:pt x="866" y="4823"/>
                  </a:lnTo>
                  <a:moveTo>
                    <a:pt x="19541" y="4823"/>
                  </a:moveTo>
                  <a:cubicBezTo>
                    <a:pt x="17225" y="7460"/>
                    <a:pt x="13898" y="8989"/>
                    <a:pt x="10389" y="9028"/>
                  </a:cubicBezTo>
                  <a:lnTo>
                    <a:pt x="17067" y="11873"/>
                  </a:lnTo>
                  <a:cubicBezTo>
                    <a:pt x="19786" y="10709"/>
                    <a:pt x="22137" y="8828"/>
                    <a:pt x="23870" y="6431"/>
                  </a:cubicBezTo>
                  <a:lnTo>
                    <a:pt x="18923" y="5071"/>
                  </a:lnTo>
                </a:path>
              </a:pathLst>
            </a:custGeom>
            <a:solidFill>
              <a:srgbClr val="EC6250"/>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22" name="Google Shape;1375;p8">
              <a:extLst>
                <a:ext uri="{FF2B5EF4-FFF2-40B4-BE49-F238E27FC236}">
                  <a16:creationId xmlns:a16="http://schemas.microsoft.com/office/drawing/2014/main" id="{AA0BB0F7-F74A-FDA6-617C-7FA5273E29BB}"/>
                </a:ext>
              </a:extLst>
            </p:cNvPr>
            <p:cNvSpPr/>
            <p:nvPr/>
          </p:nvSpPr>
          <p:spPr>
            <a:xfrm>
              <a:off x="5030688" y="-252160"/>
              <a:ext cx="32618" cy="17191"/>
            </a:xfrm>
            <a:custGeom>
              <a:avLst/>
              <a:gdLst/>
              <a:ahLst/>
              <a:cxnLst/>
              <a:rect l="l" t="t" r="r" b="b"/>
              <a:pathLst>
                <a:path w="32618" h="17191" extrusionOk="0">
                  <a:moveTo>
                    <a:pt x="7421" y="0"/>
                  </a:moveTo>
                  <a:cubicBezTo>
                    <a:pt x="3650" y="2323"/>
                    <a:pt x="975" y="6068"/>
                    <a:pt x="0" y="10389"/>
                  </a:cubicBezTo>
                  <a:lnTo>
                    <a:pt x="4576" y="10389"/>
                  </a:lnTo>
                  <a:cubicBezTo>
                    <a:pt x="6264" y="5698"/>
                    <a:pt x="10604" y="2480"/>
                    <a:pt x="15583" y="2226"/>
                  </a:cubicBezTo>
                  <a:lnTo>
                    <a:pt x="13728" y="2226"/>
                  </a:lnTo>
                  <a:close/>
                  <a:moveTo>
                    <a:pt x="28075" y="2350"/>
                  </a:moveTo>
                  <a:lnTo>
                    <a:pt x="23746" y="2350"/>
                  </a:lnTo>
                  <a:lnTo>
                    <a:pt x="20159" y="2350"/>
                  </a:lnTo>
                  <a:cubicBezTo>
                    <a:pt x="25246" y="4008"/>
                    <a:pt x="28689" y="8749"/>
                    <a:pt x="28693" y="14099"/>
                  </a:cubicBezTo>
                  <a:lnTo>
                    <a:pt x="28693" y="14718"/>
                  </a:lnTo>
                  <a:lnTo>
                    <a:pt x="32527" y="17191"/>
                  </a:lnTo>
                  <a:lnTo>
                    <a:pt x="32527" y="17191"/>
                  </a:lnTo>
                  <a:cubicBezTo>
                    <a:pt x="32648" y="16165"/>
                    <a:pt x="32648" y="15126"/>
                    <a:pt x="32527" y="14099"/>
                  </a:cubicBezTo>
                  <a:cubicBezTo>
                    <a:pt x="32681" y="9466"/>
                    <a:pt x="30886" y="4980"/>
                    <a:pt x="27580" y="1731"/>
                  </a:cubicBezTo>
                </a:path>
              </a:pathLst>
            </a:custGeom>
            <a:solidFill>
              <a:srgbClr val="EC6250"/>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23" name="Google Shape;1376;p8">
              <a:extLst>
                <a:ext uri="{FF2B5EF4-FFF2-40B4-BE49-F238E27FC236}">
                  <a16:creationId xmlns:a16="http://schemas.microsoft.com/office/drawing/2014/main" id="{63241F86-2470-8580-7CCF-6F9A9F0E476A}"/>
                </a:ext>
              </a:extLst>
            </p:cNvPr>
            <p:cNvSpPr/>
            <p:nvPr/>
          </p:nvSpPr>
          <p:spPr>
            <a:xfrm>
              <a:off x="5038109" y="-254881"/>
              <a:ext cx="20654" cy="4947"/>
            </a:xfrm>
            <a:custGeom>
              <a:avLst/>
              <a:gdLst/>
              <a:ahLst/>
              <a:cxnLst/>
              <a:rect l="l" t="t" r="r" b="b"/>
              <a:pathLst>
                <a:path w="20654" h="4947" extrusionOk="0">
                  <a:moveTo>
                    <a:pt x="8905" y="124"/>
                  </a:moveTo>
                  <a:cubicBezTo>
                    <a:pt x="5751" y="131"/>
                    <a:pt x="2663" y="1031"/>
                    <a:pt x="0" y="2721"/>
                  </a:cubicBezTo>
                  <a:lnTo>
                    <a:pt x="6431" y="4205"/>
                  </a:lnTo>
                  <a:lnTo>
                    <a:pt x="8163" y="4205"/>
                  </a:lnTo>
                  <a:lnTo>
                    <a:pt x="8905" y="4205"/>
                  </a:lnTo>
                  <a:cubicBezTo>
                    <a:pt x="10219" y="4199"/>
                    <a:pt x="11522" y="4451"/>
                    <a:pt x="12739" y="4947"/>
                  </a:cubicBezTo>
                  <a:lnTo>
                    <a:pt x="16325" y="4947"/>
                  </a:lnTo>
                  <a:lnTo>
                    <a:pt x="20654" y="4947"/>
                  </a:lnTo>
                  <a:cubicBezTo>
                    <a:pt x="17546" y="1809"/>
                    <a:pt x="13321" y="30"/>
                    <a:pt x="8905" y="0"/>
                  </a:cubicBezTo>
                </a:path>
              </a:pathLst>
            </a:custGeom>
            <a:solidFill>
              <a:srgbClr val="D04237"/>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24" name="Google Shape;1377;p8">
              <a:extLst>
                <a:ext uri="{FF2B5EF4-FFF2-40B4-BE49-F238E27FC236}">
                  <a16:creationId xmlns:a16="http://schemas.microsoft.com/office/drawing/2014/main" id="{0893FCC1-E751-7079-149E-0C60C57C71AB}"/>
                </a:ext>
              </a:extLst>
            </p:cNvPr>
            <p:cNvSpPr/>
            <p:nvPr/>
          </p:nvSpPr>
          <p:spPr>
            <a:xfrm>
              <a:off x="5041696" y="-231506"/>
              <a:ext cx="10636" cy="2597"/>
            </a:xfrm>
            <a:custGeom>
              <a:avLst/>
              <a:gdLst/>
              <a:ahLst/>
              <a:cxnLst/>
              <a:rect l="l" t="t" r="r" b="b"/>
              <a:pathLst>
                <a:path w="10636" h="2597" extrusionOk="0">
                  <a:moveTo>
                    <a:pt x="6802" y="0"/>
                  </a:moveTo>
                  <a:lnTo>
                    <a:pt x="5194" y="0"/>
                  </a:lnTo>
                  <a:lnTo>
                    <a:pt x="4329" y="0"/>
                  </a:lnTo>
                  <a:lnTo>
                    <a:pt x="0" y="866"/>
                  </a:lnTo>
                  <a:cubicBezTo>
                    <a:pt x="1527" y="1933"/>
                    <a:pt x="3332" y="2534"/>
                    <a:pt x="5194" y="2597"/>
                  </a:cubicBezTo>
                  <a:cubicBezTo>
                    <a:pt x="7162" y="2589"/>
                    <a:pt x="9073" y="1937"/>
                    <a:pt x="10636" y="742"/>
                  </a:cubicBezTo>
                  <a:lnTo>
                    <a:pt x="6802" y="0"/>
                  </a:lnTo>
                </a:path>
              </a:pathLst>
            </a:custGeom>
            <a:solidFill>
              <a:srgbClr val="EA504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25" name="Google Shape;1378;p8">
              <a:extLst>
                <a:ext uri="{FF2B5EF4-FFF2-40B4-BE49-F238E27FC236}">
                  <a16:creationId xmlns:a16="http://schemas.microsoft.com/office/drawing/2014/main" id="{EA483CB6-9DAD-713D-BB39-EF8717F0A84B}"/>
                </a:ext>
              </a:extLst>
            </p:cNvPr>
            <p:cNvSpPr/>
            <p:nvPr/>
          </p:nvSpPr>
          <p:spPr>
            <a:xfrm>
              <a:off x="5039346" y="-246719"/>
              <a:ext cx="16325" cy="7668"/>
            </a:xfrm>
            <a:custGeom>
              <a:avLst/>
              <a:gdLst/>
              <a:ahLst/>
              <a:cxnLst/>
              <a:rect l="l" t="t" r="r" b="b"/>
              <a:pathLst>
                <a:path w="16325" h="7668" extrusionOk="0">
                  <a:moveTo>
                    <a:pt x="7668" y="1"/>
                  </a:moveTo>
                  <a:cubicBezTo>
                    <a:pt x="4520" y="-35"/>
                    <a:pt x="1595" y="1617"/>
                    <a:pt x="0" y="4329"/>
                  </a:cubicBezTo>
                  <a:lnTo>
                    <a:pt x="3092" y="4329"/>
                  </a:lnTo>
                  <a:cubicBezTo>
                    <a:pt x="4310" y="3127"/>
                    <a:pt x="5956" y="2459"/>
                    <a:pt x="7668" y="2474"/>
                  </a:cubicBezTo>
                  <a:cubicBezTo>
                    <a:pt x="10271" y="2475"/>
                    <a:pt x="12595" y="4107"/>
                    <a:pt x="13481" y="6555"/>
                  </a:cubicBezTo>
                  <a:lnTo>
                    <a:pt x="16325" y="7669"/>
                  </a:lnTo>
                  <a:cubicBezTo>
                    <a:pt x="15821" y="3277"/>
                    <a:pt x="12088" y="-28"/>
                    <a:pt x="7668" y="1"/>
                  </a:cubicBezTo>
                </a:path>
              </a:pathLst>
            </a:custGeom>
            <a:solidFill>
              <a:srgbClr val="EA504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26" name="Google Shape;1379;p8">
              <a:extLst>
                <a:ext uri="{FF2B5EF4-FFF2-40B4-BE49-F238E27FC236}">
                  <a16:creationId xmlns:a16="http://schemas.microsoft.com/office/drawing/2014/main" id="{92ED6636-F37E-44A5-406B-5033E1F7F9C5}"/>
                </a:ext>
              </a:extLst>
            </p:cNvPr>
            <p:cNvSpPr/>
            <p:nvPr/>
          </p:nvSpPr>
          <p:spPr>
            <a:xfrm>
              <a:off x="5041324" y="-243875"/>
              <a:ext cx="11131" cy="11131"/>
            </a:xfrm>
            <a:custGeom>
              <a:avLst/>
              <a:gdLst/>
              <a:ahLst/>
              <a:cxnLst/>
              <a:rect l="l" t="t" r="r" b="b"/>
              <a:pathLst>
                <a:path w="11131" h="11131" extrusionOk="0">
                  <a:moveTo>
                    <a:pt x="5689" y="1"/>
                  </a:moveTo>
                  <a:cubicBezTo>
                    <a:pt x="2616" y="-67"/>
                    <a:pt x="69" y="2369"/>
                    <a:pt x="1" y="5442"/>
                  </a:cubicBezTo>
                  <a:cubicBezTo>
                    <a:pt x="-67" y="8515"/>
                    <a:pt x="2369" y="11062"/>
                    <a:pt x="5442" y="11130"/>
                  </a:cubicBezTo>
                  <a:cubicBezTo>
                    <a:pt x="8515" y="11198"/>
                    <a:pt x="11062" y="8763"/>
                    <a:pt x="11130" y="5689"/>
                  </a:cubicBezTo>
                  <a:cubicBezTo>
                    <a:pt x="11131" y="5649"/>
                    <a:pt x="11131" y="5608"/>
                    <a:pt x="11131" y="5567"/>
                  </a:cubicBezTo>
                  <a:cubicBezTo>
                    <a:pt x="11132" y="2540"/>
                    <a:pt x="8714" y="68"/>
                    <a:pt x="5689" y="1"/>
                  </a:cubicBezTo>
                </a:path>
              </a:pathLst>
            </a:custGeom>
            <a:solidFill>
              <a:srgbClr val="E84244"/>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27" name="Google Shape;1380;p8">
              <a:extLst>
                <a:ext uri="{FF2B5EF4-FFF2-40B4-BE49-F238E27FC236}">
                  <a16:creationId xmlns:a16="http://schemas.microsoft.com/office/drawing/2014/main" id="{2A99DFAE-A3D0-EF48-BC1D-5CC0E8DF3018}"/>
                </a:ext>
              </a:extLst>
            </p:cNvPr>
            <p:cNvSpPr/>
            <p:nvPr/>
          </p:nvSpPr>
          <p:spPr>
            <a:xfrm>
              <a:off x="5069276" y="-243874"/>
              <a:ext cx="10653" cy="28445"/>
            </a:xfrm>
            <a:custGeom>
              <a:avLst/>
              <a:gdLst/>
              <a:ahLst/>
              <a:cxnLst/>
              <a:rect l="l" t="t" r="r" b="b"/>
              <a:pathLst>
                <a:path w="10653" h="28444" extrusionOk="0">
                  <a:moveTo>
                    <a:pt x="10265" y="0"/>
                  </a:moveTo>
                  <a:lnTo>
                    <a:pt x="8039" y="1731"/>
                  </a:lnTo>
                  <a:cubicBezTo>
                    <a:pt x="8039" y="3092"/>
                    <a:pt x="8039" y="4576"/>
                    <a:pt x="8039" y="6060"/>
                  </a:cubicBezTo>
                  <a:cubicBezTo>
                    <a:pt x="8082" y="13680"/>
                    <a:pt x="5206" y="21026"/>
                    <a:pt x="0" y="26591"/>
                  </a:cubicBezTo>
                  <a:lnTo>
                    <a:pt x="1731" y="28446"/>
                  </a:lnTo>
                  <a:cubicBezTo>
                    <a:pt x="7358" y="22346"/>
                    <a:pt x="10490" y="14358"/>
                    <a:pt x="10513" y="6060"/>
                  </a:cubicBezTo>
                  <a:cubicBezTo>
                    <a:pt x="10701" y="4044"/>
                    <a:pt x="10701" y="2016"/>
                    <a:pt x="10513" y="0"/>
                  </a:cubicBezTo>
                </a:path>
              </a:pathLst>
            </a:custGeom>
            <a:solidFill>
              <a:srgbClr val="E83F3B"/>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28" name="Google Shape;1381;p8">
              <a:extLst>
                <a:ext uri="{FF2B5EF4-FFF2-40B4-BE49-F238E27FC236}">
                  <a16:creationId xmlns:a16="http://schemas.microsoft.com/office/drawing/2014/main" id="{61564339-B1FD-4B75-22FF-833981147587}"/>
                </a:ext>
              </a:extLst>
            </p:cNvPr>
            <p:cNvSpPr/>
            <p:nvPr/>
          </p:nvSpPr>
          <p:spPr>
            <a:xfrm>
              <a:off x="5013946" y="-240534"/>
              <a:ext cx="57432" cy="26590"/>
            </a:xfrm>
            <a:custGeom>
              <a:avLst/>
              <a:gdLst/>
              <a:ahLst/>
              <a:cxnLst/>
              <a:rect l="l" t="t" r="r" b="b"/>
              <a:pathLst>
                <a:path w="57432" h="26590" extrusionOk="0">
                  <a:moveTo>
                    <a:pt x="46" y="0"/>
                  </a:moveTo>
                  <a:cubicBezTo>
                    <a:pt x="-15" y="864"/>
                    <a:pt x="-15" y="1733"/>
                    <a:pt x="46" y="2597"/>
                  </a:cubicBezTo>
                  <a:lnTo>
                    <a:pt x="46" y="2597"/>
                  </a:lnTo>
                  <a:lnTo>
                    <a:pt x="2520" y="2597"/>
                  </a:lnTo>
                  <a:lnTo>
                    <a:pt x="2520" y="1608"/>
                  </a:lnTo>
                  <a:lnTo>
                    <a:pt x="170" y="495"/>
                  </a:lnTo>
                  <a:moveTo>
                    <a:pt x="55701" y="23622"/>
                  </a:moveTo>
                  <a:cubicBezTo>
                    <a:pt x="55231" y="24257"/>
                    <a:pt x="54692" y="24838"/>
                    <a:pt x="54093" y="25354"/>
                  </a:cubicBezTo>
                  <a:lnTo>
                    <a:pt x="56443" y="26591"/>
                  </a:lnTo>
                  <a:lnTo>
                    <a:pt x="57433" y="25478"/>
                  </a:lnTo>
                  <a:lnTo>
                    <a:pt x="55701" y="23622"/>
                  </a:lnTo>
                </a:path>
              </a:pathLst>
            </a:custGeom>
            <a:solidFill>
              <a:srgbClr val="E84538"/>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29" name="Google Shape;1382;p8">
              <a:extLst>
                <a:ext uri="{FF2B5EF4-FFF2-40B4-BE49-F238E27FC236}">
                  <a16:creationId xmlns:a16="http://schemas.microsoft.com/office/drawing/2014/main" id="{CA7E4399-F974-D5E4-E059-8AA613FD0EBE}"/>
                </a:ext>
              </a:extLst>
            </p:cNvPr>
            <p:cNvSpPr/>
            <p:nvPr/>
          </p:nvSpPr>
          <p:spPr>
            <a:xfrm>
              <a:off x="5013992" y="-257107"/>
              <a:ext cx="65549" cy="17685"/>
            </a:xfrm>
            <a:custGeom>
              <a:avLst/>
              <a:gdLst/>
              <a:ahLst/>
              <a:cxnLst/>
              <a:rect l="l" t="t" r="r" b="b"/>
              <a:pathLst>
                <a:path w="65549" h="17685" extrusionOk="0">
                  <a:moveTo>
                    <a:pt x="5937" y="124"/>
                  </a:moveTo>
                  <a:cubicBezTo>
                    <a:pt x="2498" y="4964"/>
                    <a:pt x="446" y="10652"/>
                    <a:pt x="0" y="16573"/>
                  </a:cubicBezTo>
                  <a:lnTo>
                    <a:pt x="2350" y="17686"/>
                  </a:lnTo>
                  <a:cubicBezTo>
                    <a:pt x="2655" y="11622"/>
                    <a:pt x="4717" y="5778"/>
                    <a:pt x="8286" y="866"/>
                  </a:cubicBezTo>
                  <a:lnTo>
                    <a:pt x="5937" y="0"/>
                  </a:lnTo>
                  <a:moveTo>
                    <a:pt x="61591" y="2474"/>
                  </a:moveTo>
                  <a:lnTo>
                    <a:pt x="59365" y="3463"/>
                  </a:lnTo>
                  <a:cubicBezTo>
                    <a:pt x="61393" y="6926"/>
                    <a:pt x="62738" y="10748"/>
                    <a:pt x="63323" y="14718"/>
                  </a:cubicBezTo>
                  <a:lnTo>
                    <a:pt x="65549" y="12986"/>
                  </a:lnTo>
                  <a:cubicBezTo>
                    <a:pt x="64828" y="9284"/>
                    <a:pt x="63490" y="5731"/>
                    <a:pt x="61591" y="2474"/>
                  </a:cubicBezTo>
                </a:path>
              </a:pathLst>
            </a:custGeom>
            <a:solidFill>
              <a:srgbClr val="E84538"/>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30" name="Google Shape;1383;p8">
              <a:extLst>
                <a:ext uri="{FF2B5EF4-FFF2-40B4-BE49-F238E27FC236}">
                  <a16:creationId xmlns:a16="http://schemas.microsoft.com/office/drawing/2014/main" id="{17E35DE4-68F2-B31C-8307-45BF692CD6B8}"/>
                </a:ext>
              </a:extLst>
            </p:cNvPr>
            <p:cNvSpPr/>
            <p:nvPr/>
          </p:nvSpPr>
          <p:spPr>
            <a:xfrm>
              <a:off x="5019928" y="-271083"/>
              <a:ext cx="55654" cy="17562"/>
            </a:xfrm>
            <a:custGeom>
              <a:avLst/>
              <a:gdLst/>
              <a:ahLst/>
              <a:cxnLst/>
              <a:rect l="l" t="t" r="r" b="b"/>
              <a:pathLst>
                <a:path w="55654" h="17562" extrusionOk="0">
                  <a:moveTo>
                    <a:pt x="27085" y="0"/>
                  </a:moveTo>
                  <a:cubicBezTo>
                    <a:pt x="16291" y="-28"/>
                    <a:pt x="6169" y="5240"/>
                    <a:pt x="0" y="14099"/>
                  </a:cubicBezTo>
                  <a:lnTo>
                    <a:pt x="2350" y="14965"/>
                  </a:lnTo>
                  <a:cubicBezTo>
                    <a:pt x="12409" y="1335"/>
                    <a:pt x="31612" y="-1561"/>
                    <a:pt x="45242" y="8498"/>
                  </a:cubicBezTo>
                  <a:cubicBezTo>
                    <a:pt x="48551" y="10941"/>
                    <a:pt x="51335" y="14023"/>
                    <a:pt x="53429" y="17562"/>
                  </a:cubicBezTo>
                  <a:lnTo>
                    <a:pt x="55655" y="16573"/>
                  </a:lnTo>
                  <a:cubicBezTo>
                    <a:pt x="49776" y="6341"/>
                    <a:pt x="38885" y="22"/>
                    <a:pt x="27085" y="0"/>
                  </a:cubicBezTo>
                </a:path>
              </a:pathLst>
            </a:custGeom>
            <a:solidFill>
              <a:srgbClr val="E62F2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31" name="Google Shape;1384;p8">
              <a:extLst>
                <a:ext uri="{FF2B5EF4-FFF2-40B4-BE49-F238E27FC236}">
                  <a16:creationId xmlns:a16="http://schemas.microsoft.com/office/drawing/2014/main" id="{67B28AFD-4B85-8CBB-0CA7-EED1F21417B9}"/>
                </a:ext>
              </a:extLst>
            </p:cNvPr>
            <p:cNvSpPr/>
            <p:nvPr/>
          </p:nvSpPr>
          <p:spPr>
            <a:xfrm>
              <a:off x="5066184" y="-239669"/>
              <a:ext cx="7049" cy="18675"/>
            </a:xfrm>
            <a:custGeom>
              <a:avLst/>
              <a:gdLst/>
              <a:ahLst/>
              <a:cxnLst/>
              <a:rect l="l" t="t" r="r" b="b"/>
              <a:pathLst>
                <a:path w="7049" h="18675" extrusionOk="0">
                  <a:moveTo>
                    <a:pt x="7050" y="0"/>
                  </a:moveTo>
                  <a:lnTo>
                    <a:pt x="5318" y="1113"/>
                  </a:lnTo>
                  <a:lnTo>
                    <a:pt x="5318" y="1731"/>
                  </a:lnTo>
                  <a:cubicBezTo>
                    <a:pt x="5293" y="7254"/>
                    <a:pt x="3421" y="12609"/>
                    <a:pt x="0" y="16944"/>
                  </a:cubicBezTo>
                  <a:cubicBezTo>
                    <a:pt x="0" y="17562"/>
                    <a:pt x="618" y="18057"/>
                    <a:pt x="866" y="18675"/>
                  </a:cubicBezTo>
                  <a:cubicBezTo>
                    <a:pt x="4857" y="13931"/>
                    <a:pt x="7046" y="7931"/>
                    <a:pt x="7050" y="1731"/>
                  </a:cubicBezTo>
                  <a:lnTo>
                    <a:pt x="7050" y="0"/>
                  </a:lnTo>
                </a:path>
              </a:pathLst>
            </a:custGeom>
            <a:solidFill>
              <a:srgbClr val="E83B38"/>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32" name="Google Shape;1385;p8">
              <a:extLst>
                <a:ext uri="{FF2B5EF4-FFF2-40B4-BE49-F238E27FC236}">
                  <a16:creationId xmlns:a16="http://schemas.microsoft.com/office/drawing/2014/main" id="{A3323509-F569-9455-63AE-782D8431991E}"/>
                </a:ext>
              </a:extLst>
            </p:cNvPr>
            <p:cNvSpPr/>
            <p:nvPr/>
          </p:nvSpPr>
          <p:spPr>
            <a:xfrm>
              <a:off x="5061979" y="-222725"/>
              <a:ext cx="5070" cy="5070"/>
            </a:xfrm>
            <a:custGeom>
              <a:avLst/>
              <a:gdLst/>
              <a:ahLst/>
              <a:cxnLst/>
              <a:rect l="l" t="t" r="r" b="b"/>
              <a:pathLst>
                <a:path w="5070" h="5070" extrusionOk="0">
                  <a:moveTo>
                    <a:pt x="4205" y="0"/>
                  </a:moveTo>
                  <a:cubicBezTo>
                    <a:pt x="2962" y="1552"/>
                    <a:pt x="1552" y="2962"/>
                    <a:pt x="0" y="4205"/>
                  </a:cubicBezTo>
                  <a:lnTo>
                    <a:pt x="1731" y="5071"/>
                  </a:lnTo>
                  <a:cubicBezTo>
                    <a:pt x="2936" y="4053"/>
                    <a:pt x="4053" y="2936"/>
                    <a:pt x="5071" y="1731"/>
                  </a:cubicBezTo>
                  <a:cubicBezTo>
                    <a:pt x="5071" y="1113"/>
                    <a:pt x="5071" y="618"/>
                    <a:pt x="4205" y="0"/>
                  </a:cubicBezTo>
                </a:path>
              </a:pathLst>
            </a:custGeom>
            <a:solidFill>
              <a:srgbClr val="E84136"/>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33" name="Google Shape;1386;p8">
              <a:extLst>
                <a:ext uri="{FF2B5EF4-FFF2-40B4-BE49-F238E27FC236}">
                  <a16:creationId xmlns:a16="http://schemas.microsoft.com/office/drawing/2014/main" id="{91AB8932-D2C0-F2DF-100F-39C8A1458291}"/>
                </a:ext>
              </a:extLst>
            </p:cNvPr>
            <p:cNvSpPr/>
            <p:nvPr/>
          </p:nvSpPr>
          <p:spPr>
            <a:xfrm>
              <a:off x="5020670" y="-254881"/>
              <a:ext cx="52562" cy="15830"/>
            </a:xfrm>
            <a:custGeom>
              <a:avLst/>
              <a:gdLst/>
              <a:ahLst/>
              <a:cxnLst/>
              <a:rect l="l" t="t" r="r" b="b"/>
              <a:pathLst>
                <a:path w="52562" h="15830" extrusionOk="0">
                  <a:moveTo>
                    <a:pt x="6060" y="0"/>
                  </a:moveTo>
                  <a:cubicBezTo>
                    <a:pt x="2478" y="4395"/>
                    <a:pt x="360" y="9801"/>
                    <a:pt x="0" y="15460"/>
                  </a:cubicBezTo>
                  <a:lnTo>
                    <a:pt x="1855" y="15460"/>
                  </a:lnTo>
                  <a:cubicBezTo>
                    <a:pt x="2287" y="10092"/>
                    <a:pt x="4457" y="5011"/>
                    <a:pt x="8039" y="989"/>
                  </a:cubicBezTo>
                  <a:close/>
                  <a:moveTo>
                    <a:pt x="48605" y="2845"/>
                  </a:moveTo>
                  <a:lnTo>
                    <a:pt x="46750" y="3463"/>
                  </a:lnTo>
                  <a:cubicBezTo>
                    <a:pt x="49225" y="7130"/>
                    <a:pt x="50637" y="11410"/>
                    <a:pt x="50831" y="15831"/>
                  </a:cubicBezTo>
                  <a:lnTo>
                    <a:pt x="52563" y="14841"/>
                  </a:lnTo>
                  <a:cubicBezTo>
                    <a:pt x="52266" y="10459"/>
                    <a:pt x="50908" y="6215"/>
                    <a:pt x="48605" y="2474"/>
                  </a:cubicBezTo>
                </a:path>
              </a:pathLst>
            </a:custGeom>
            <a:solidFill>
              <a:srgbClr val="E84136"/>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34" name="Google Shape;1387;p8">
              <a:extLst>
                <a:ext uri="{FF2B5EF4-FFF2-40B4-BE49-F238E27FC236}">
                  <a16:creationId xmlns:a16="http://schemas.microsoft.com/office/drawing/2014/main" id="{83038A69-C10A-2ED2-BDCA-026CCF82365A}"/>
                </a:ext>
              </a:extLst>
            </p:cNvPr>
            <p:cNvSpPr/>
            <p:nvPr/>
          </p:nvSpPr>
          <p:spPr>
            <a:xfrm>
              <a:off x="5026731" y="-264899"/>
              <a:ext cx="42545" cy="12986"/>
            </a:xfrm>
            <a:custGeom>
              <a:avLst/>
              <a:gdLst/>
              <a:ahLst/>
              <a:cxnLst/>
              <a:rect l="l" t="t" r="r" b="b"/>
              <a:pathLst>
                <a:path w="42545" h="12986" extrusionOk="0">
                  <a:moveTo>
                    <a:pt x="20283" y="618"/>
                  </a:moveTo>
                  <a:cubicBezTo>
                    <a:pt x="12469" y="620"/>
                    <a:pt x="5052" y="4057"/>
                    <a:pt x="0" y="10018"/>
                  </a:cubicBezTo>
                  <a:lnTo>
                    <a:pt x="1979" y="10018"/>
                  </a:lnTo>
                  <a:cubicBezTo>
                    <a:pt x="6655" y="4836"/>
                    <a:pt x="13303" y="1871"/>
                    <a:pt x="20283" y="1855"/>
                  </a:cubicBezTo>
                  <a:cubicBezTo>
                    <a:pt x="28514" y="1939"/>
                    <a:pt x="36163" y="6112"/>
                    <a:pt x="40690" y="12986"/>
                  </a:cubicBezTo>
                  <a:lnTo>
                    <a:pt x="42545" y="12368"/>
                  </a:lnTo>
                  <a:cubicBezTo>
                    <a:pt x="37709" y="4728"/>
                    <a:pt x="29324" y="71"/>
                    <a:pt x="20283" y="0"/>
                  </a:cubicBezTo>
                </a:path>
              </a:pathLst>
            </a:custGeom>
            <a:solidFill>
              <a:srgbClr val="E62F2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35" name="Google Shape;1388;p8">
              <a:extLst>
                <a:ext uri="{FF2B5EF4-FFF2-40B4-BE49-F238E27FC236}">
                  <a16:creationId xmlns:a16="http://schemas.microsoft.com/office/drawing/2014/main" id="{39CBB3CF-1B98-8F89-04B1-78A8666BC3F3}"/>
                </a:ext>
              </a:extLst>
            </p:cNvPr>
            <p:cNvSpPr/>
            <p:nvPr/>
          </p:nvSpPr>
          <p:spPr>
            <a:xfrm>
              <a:off x="5064329" y="-236577"/>
              <a:ext cx="989" cy="2021"/>
            </a:xfrm>
            <a:custGeom>
              <a:avLst/>
              <a:gdLst/>
              <a:ahLst/>
              <a:cxnLst/>
              <a:rect l="l" t="t" r="r" b="b"/>
              <a:pathLst>
                <a:path w="989" h="2021" extrusionOk="0">
                  <a:moveTo>
                    <a:pt x="989" y="989"/>
                  </a:moveTo>
                  <a:lnTo>
                    <a:pt x="0" y="989"/>
                  </a:lnTo>
                  <a:cubicBezTo>
                    <a:pt x="0" y="989"/>
                    <a:pt x="0" y="1731"/>
                    <a:pt x="0" y="1979"/>
                  </a:cubicBezTo>
                  <a:cubicBezTo>
                    <a:pt x="286" y="2036"/>
                    <a:pt x="580" y="2036"/>
                    <a:pt x="866" y="1979"/>
                  </a:cubicBezTo>
                  <a:lnTo>
                    <a:pt x="866" y="0"/>
                  </a:lnTo>
                </a:path>
              </a:pathLst>
            </a:custGeom>
            <a:solidFill>
              <a:srgbClr val="E73934"/>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36" name="Google Shape;1389;p8">
              <a:extLst>
                <a:ext uri="{FF2B5EF4-FFF2-40B4-BE49-F238E27FC236}">
                  <a16:creationId xmlns:a16="http://schemas.microsoft.com/office/drawing/2014/main" id="{FF70665E-DA64-7843-7D9F-32F1BAD36B09}"/>
                </a:ext>
              </a:extLst>
            </p:cNvPr>
            <p:cNvSpPr/>
            <p:nvPr/>
          </p:nvSpPr>
          <p:spPr>
            <a:xfrm>
              <a:off x="5028833" y="-252778"/>
              <a:ext cx="36363" cy="17809"/>
            </a:xfrm>
            <a:custGeom>
              <a:avLst/>
              <a:gdLst/>
              <a:ahLst/>
              <a:cxnLst/>
              <a:rect l="l" t="t" r="r" b="b"/>
              <a:pathLst>
                <a:path w="36363" h="17809" extrusionOk="0">
                  <a:moveTo>
                    <a:pt x="7050" y="0"/>
                  </a:moveTo>
                  <a:cubicBezTo>
                    <a:pt x="3383" y="2744"/>
                    <a:pt x="869" y="6758"/>
                    <a:pt x="0" y="11255"/>
                  </a:cubicBezTo>
                  <a:lnTo>
                    <a:pt x="989" y="11255"/>
                  </a:lnTo>
                  <a:cubicBezTo>
                    <a:pt x="1889" y="6872"/>
                    <a:pt x="4462" y="3012"/>
                    <a:pt x="8163" y="495"/>
                  </a:cubicBezTo>
                  <a:close/>
                  <a:moveTo>
                    <a:pt x="31785" y="2721"/>
                  </a:moveTo>
                  <a:lnTo>
                    <a:pt x="30796" y="2721"/>
                  </a:lnTo>
                  <a:cubicBezTo>
                    <a:pt x="33847" y="6106"/>
                    <a:pt x="35486" y="10532"/>
                    <a:pt x="35372" y="15089"/>
                  </a:cubicBezTo>
                  <a:cubicBezTo>
                    <a:pt x="35434" y="15994"/>
                    <a:pt x="35434" y="16904"/>
                    <a:pt x="35372" y="17810"/>
                  </a:cubicBezTo>
                  <a:lnTo>
                    <a:pt x="36361" y="17810"/>
                  </a:lnTo>
                  <a:cubicBezTo>
                    <a:pt x="36361" y="17067"/>
                    <a:pt x="36361" y="16202"/>
                    <a:pt x="36361" y="15460"/>
                  </a:cubicBezTo>
                  <a:cubicBezTo>
                    <a:pt x="36438" y="10910"/>
                    <a:pt x="34804" y="6497"/>
                    <a:pt x="31785" y="3092"/>
                  </a:cubicBezTo>
                </a:path>
              </a:pathLst>
            </a:custGeom>
            <a:solidFill>
              <a:srgbClr val="E83D3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37" name="Google Shape;1390;p8">
              <a:extLst>
                <a:ext uri="{FF2B5EF4-FFF2-40B4-BE49-F238E27FC236}">
                  <a16:creationId xmlns:a16="http://schemas.microsoft.com/office/drawing/2014/main" id="{9FE8075E-9A32-3178-0EF6-66BE09F844E5}"/>
                </a:ext>
              </a:extLst>
            </p:cNvPr>
            <p:cNvSpPr/>
            <p:nvPr/>
          </p:nvSpPr>
          <p:spPr>
            <a:xfrm>
              <a:off x="5035883" y="-256243"/>
              <a:ext cx="24982" cy="6185"/>
            </a:xfrm>
            <a:custGeom>
              <a:avLst/>
              <a:gdLst/>
              <a:ahLst/>
              <a:cxnLst/>
              <a:rect l="l" t="t" r="r" b="b"/>
              <a:pathLst>
                <a:path w="24982" h="6185" extrusionOk="0">
                  <a:moveTo>
                    <a:pt x="11131" y="2"/>
                  </a:moveTo>
                  <a:cubicBezTo>
                    <a:pt x="7123" y="36"/>
                    <a:pt x="3228" y="1335"/>
                    <a:pt x="0" y="3712"/>
                  </a:cubicBezTo>
                  <a:lnTo>
                    <a:pt x="1113" y="3712"/>
                  </a:lnTo>
                  <a:cubicBezTo>
                    <a:pt x="8306" y="-1217"/>
                    <a:pt x="18020" y="-167"/>
                    <a:pt x="23993" y="6186"/>
                  </a:cubicBezTo>
                  <a:lnTo>
                    <a:pt x="24983" y="6186"/>
                  </a:lnTo>
                  <a:cubicBezTo>
                    <a:pt x="21498" y="2191"/>
                    <a:pt x="16432" y="-70"/>
                    <a:pt x="11131" y="2"/>
                  </a:cubicBezTo>
                </a:path>
              </a:pathLst>
            </a:custGeom>
            <a:solidFill>
              <a:srgbClr val="E6302A"/>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38" name="Google Shape;1391;p8">
              <a:extLst>
                <a:ext uri="{FF2B5EF4-FFF2-40B4-BE49-F238E27FC236}">
                  <a16:creationId xmlns:a16="http://schemas.microsoft.com/office/drawing/2014/main" id="{B14E5686-7E75-F77C-DFC6-1704C4033461}"/>
                </a:ext>
              </a:extLst>
            </p:cNvPr>
            <p:cNvSpPr/>
            <p:nvPr/>
          </p:nvSpPr>
          <p:spPr>
            <a:xfrm>
              <a:off x="5054682" y="-228043"/>
              <a:ext cx="7544" cy="5812"/>
            </a:xfrm>
            <a:custGeom>
              <a:avLst/>
              <a:gdLst/>
              <a:ahLst/>
              <a:cxnLst/>
              <a:rect l="l" t="t" r="r" b="b"/>
              <a:pathLst>
                <a:path w="7544" h="5812" extrusionOk="0">
                  <a:moveTo>
                    <a:pt x="6679" y="124"/>
                  </a:moveTo>
                  <a:cubicBezTo>
                    <a:pt x="4978" y="2563"/>
                    <a:pt x="2678" y="4522"/>
                    <a:pt x="0" y="5813"/>
                  </a:cubicBezTo>
                  <a:lnTo>
                    <a:pt x="989" y="5813"/>
                  </a:lnTo>
                  <a:cubicBezTo>
                    <a:pt x="3610" y="4430"/>
                    <a:pt x="5859" y="2436"/>
                    <a:pt x="7544" y="0"/>
                  </a:cubicBezTo>
                  <a:lnTo>
                    <a:pt x="6679" y="0"/>
                  </a:lnTo>
                </a:path>
              </a:pathLst>
            </a:custGeom>
            <a:solidFill>
              <a:srgbClr val="E83D3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39" name="Google Shape;1392;p8">
              <a:extLst>
                <a:ext uri="{FF2B5EF4-FFF2-40B4-BE49-F238E27FC236}">
                  <a16:creationId xmlns:a16="http://schemas.microsoft.com/office/drawing/2014/main" id="{812DC6F0-FD43-045E-54D4-F3C760AB6C17}"/>
                </a:ext>
              </a:extLst>
            </p:cNvPr>
            <p:cNvSpPr/>
            <p:nvPr/>
          </p:nvSpPr>
          <p:spPr>
            <a:xfrm>
              <a:off x="5035264" y="-250800"/>
              <a:ext cx="23622" cy="12986"/>
            </a:xfrm>
            <a:custGeom>
              <a:avLst/>
              <a:gdLst/>
              <a:ahLst/>
              <a:cxnLst/>
              <a:rect l="l" t="t" r="r" b="b"/>
              <a:pathLst>
                <a:path w="23622" h="12986" extrusionOk="0">
                  <a:moveTo>
                    <a:pt x="11007" y="495"/>
                  </a:moveTo>
                  <a:cubicBezTo>
                    <a:pt x="6028" y="748"/>
                    <a:pt x="1688" y="3966"/>
                    <a:pt x="0" y="8657"/>
                  </a:cubicBezTo>
                  <a:lnTo>
                    <a:pt x="1484" y="8657"/>
                  </a:lnTo>
                  <a:cubicBezTo>
                    <a:pt x="3670" y="2984"/>
                    <a:pt x="10040" y="157"/>
                    <a:pt x="15712" y="2342"/>
                  </a:cubicBezTo>
                  <a:cubicBezTo>
                    <a:pt x="20088" y="4028"/>
                    <a:pt x="22915" y="8300"/>
                    <a:pt x="22757" y="12986"/>
                  </a:cubicBezTo>
                  <a:lnTo>
                    <a:pt x="23622" y="12986"/>
                  </a:lnTo>
                  <a:lnTo>
                    <a:pt x="23622" y="12986"/>
                  </a:lnTo>
                  <a:lnTo>
                    <a:pt x="23622" y="12368"/>
                  </a:lnTo>
                  <a:cubicBezTo>
                    <a:pt x="23619" y="7017"/>
                    <a:pt x="20175" y="2277"/>
                    <a:pt x="15089" y="618"/>
                  </a:cubicBezTo>
                  <a:lnTo>
                    <a:pt x="10513" y="0"/>
                  </a:lnTo>
                </a:path>
              </a:pathLst>
            </a:custGeom>
            <a:solidFill>
              <a:srgbClr val="E7392F"/>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40" name="Google Shape;1393;p8">
              <a:extLst>
                <a:ext uri="{FF2B5EF4-FFF2-40B4-BE49-F238E27FC236}">
                  <a16:creationId xmlns:a16="http://schemas.microsoft.com/office/drawing/2014/main" id="{FC0F4AF9-43A7-9747-160D-021A45792FA3}"/>
                </a:ext>
              </a:extLst>
            </p:cNvPr>
            <p:cNvSpPr/>
            <p:nvPr/>
          </p:nvSpPr>
          <p:spPr>
            <a:xfrm>
              <a:off x="5046272" y="-250552"/>
              <a:ext cx="4576" cy="742"/>
            </a:xfrm>
            <a:custGeom>
              <a:avLst/>
              <a:gdLst/>
              <a:ahLst/>
              <a:cxnLst/>
              <a:rect l="l" t="t" r="r" b="b"/>
              <a:pathLst>
                <a:path w="4576" h="742" extrusionOk="0">
                  <a:moveTo>
                    <a:pt x="742" y="124"/>
                  </a:moveTo>
                  <a:lnTo>
                    <a:pt x="0" y="124"/>
                  </a:lnTo>
                  <a:lnTo>
                    <a:pt x="4576" y="742"/>
                  </a:lnTo>
                  <a:cubicBezTo>
                    <a:pt x="3359" y="246"/>
                    <a:pt x="2057" y="-6"/>
                    <a:pt x="742" y="0"/>
                  </a:cubicBezTo>
                </a:path>
              </a:pathLst>
            </a:custGeom>
            <a:solidFill>
              <a:srgbClr val="E6302A"/>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41" name="Google Shape;1394;p8">
              <a:extLst>
                <a:ext uri="{FF2B5EF4-FFF2-40B4-BE49-F238E27FC236}">
                  <a16:creationId xmlns:a16="http://schemas.microsoft.com/office/drawing/2014/main" id="{BB06ED72-2978-3FBD-D210-C9A9E55CB619}"/>
                </a:ext>
              </a:extLst>
            </p:cNvPr>
            <p:cNvSpPr/>
            <p:nvPr/>
          </p:nvSpPr>
          <p:spPr>
            <a:xfrm>
              <a:off x="5036749" y="-249069"/>
              <a:ext cx="21272" cy="11131"/>
            </a:xfrm>
            <a:custGeom>
              <a:avLst/>
              <a:gdLst/>
              <a:ahLst/>
              <a:cxnLst/>
              <a:rect l="l" t="t" r="r" b="b"/>
              <a:pathLst>
                <a:path w="21272" h="11131" extrusionOk="0">
                  <a:moveTo>
                    <a:pt x="10265" y="0"/>
                  </a:moveTo>
                  <a:cubicBezTo>
                    <a:pt x="5777" y="-38"/>
                    <a:pt x="1714" y="2655"/>
                    <a:pt x="0" y="6803"/>
                  </a:cubicBezTo>
                  <a:lnTo>
                    <a:pt x="2597" y="6803"/>
                  </a:lnTo>
                  <a:cubicBezTo>
                    <a:pt x="5020" y="2601"/>
                    <a:pt x="10389" y="1159"/>
                    <a:pt x="14590" y="3582"/>
                  </a:cubicBezTo>
                  <a:cubicBezTo>
                    <a:pt x="16987" y="4965"/>
                    <a:pt x="18592" y="7395"/>
                    <a:pt x="18923" y="10142"/>
                  </a:cubicBezTo>
                  <a:lnTo>
                    <a:pt x="21273" y="11131"/>
                  </a:lnTo>
                  <a:cubicBezTo>
                    <a:pt x="21273" y="5053"/>
                    <a:pt x="16344" y="124"/>
                    <a:pt x="10265" y="124"/>
                  </a:cubicBezTo>
                </a:path>
              </a:pathLst>
            </a:custGeom>
            <a:solidFill>
              <a:srgbClr val="E7332E"/>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42" name="Google Shape;1395;p8">
              <a:extLst>
                <a:ext uri="{FF2B5EF4-FFF2-40B4-BE49-F238E27FC236}">
                  <a16:creationId xmlns:a16="http://schemas.microsoft.com/office/drawing/2014/main" id="{EDEC856D-1225-48C4-3BFD-C20247759C42}"/>
                </a:ext>
              </a:extLst>
            </p:cNvPr>
            <p:cNvSpPr/>
            <p:nvPr/>
          </p:nvSpPr>
          <p:spPr>
            <a:xfrm>
              <a:off x="5037491" y="-230888"/>
              <a:ext cx="18304" cy="4452"/>
            </a:xfrm>
            <a:custGeom>
              <a:avLst/>
              <a:gdLst/>
              <a:ahLst/>
              <a:cxnLst/>
              <a:rect l="l" t="t" r="r" b="b"/>
              <a:pathLst>
                <a:path w="18304" h="4452" extrusionOk="0">
                  <a:moveTo>
                    <a:pt x="1360" y="495"/>
                  </a:moveTo>
                  <a:lnTo>
                    <a:pt x="0" y="495"/>
                  </a:lnTo>
                  <a:lnTo>
                    <a:pt x="0" y="495"/>
                  </a:lnTo>
                  <a:lnTo>
                    <a:pt x="9152" y="4452"/>
                  </a:lnTo>
                  <a:cubicBezTo>
                    <a:pt x="12661" y="4413"/>
                    <a:pt x="15988" y="2884"/>
                    <a:pt x="18304" y="247"/>
                  </a:cubicBezTo>
                  <a:lnTo>
                    <a:pt x="17067" y="247"/>
                  </a:lnTo>
                  <a:cubicBezTo>
                    <a:pt x="14940" y="2295"/>
                    <a:pt x="12106" y="3447"/>
                    <a:pt x="9152" y="3463"/>
                  </a:cubicBezTo>
                  <a:cubicBezTo>
                    <a:pt x="6066" y="3504"/>
                    <a:pt x="3104" y="2247"/>
                    <a:pt x="989" y="0"/>
                  </a:cubicBezTo>
                </a:path>
              </a:pathLst>
            </a:custGeom>
            <a:solidFill>
              <a:srgbClr val="E7392F"/>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43" name="Google Shape;1396;p8">
              <a:extLst>
                <a:ext uri="{FF2B5EF4-FFF2-40B4-BE49-F238E27FC236}">
                  <a16:creationId xmlns:a16="http://schemas.microsoft.com/office/drawing/2014/main" id="{07A8DE77-B470-0DD6-9A86-46508750E2B1}"/>
                </a:ext>
              </a:extLst>
            </p:cNvPr>
            <p:cNvSpPr/>
            <p:nvPr/>
          </p:nvSpPr>
          <p:spPr>
            <a:xfrm>
              <a:off x="5038851" y="-231506"/>
              <a:ext cx="16078" cy="3501"/>
            </a:xfrm>
            <a:custGeom>
              <a:avLst/>
              <a:gdLst/>
              <a:ahLst/>
              <a:cxnLst/>
              <a:rect l="l" t="t" r="r" b="b"/>
              <a:pathLst>
                <a:path w="16077" h="3501" extrusionOk="0">
                  <a:moveTo>
                    <a:pt x="13481" y="0"/>
                  </a:moveTo>
                  <a:cubicBezTo>
                    <a:pt x="11956" y="1177"/>
                    <a:pt x="10090" y="1828"/>
                    <a:pt x="8163" y="1855"/>
                  </a:cubicBezTo>
                  <a:cubicBezTo>
                    <a:pt x="6259" y="1808"/>
                    <a:pt x="4410" y="1207"/>
                    <a:pt x="2845" y="124"/>
                  </a:cubicBezTo>
                  <a:lnTo>
                    <a:pt x="0" y="124"/>
                  </a:lnTo>
                  <a:cubicBezTo>
                    <a:pt x="4350" y="4564"/>
                    <a:pt x="11476" y="4637"/>
                    <a:pt x="15916" y="286"/>
                  </a:cubicBezTo>
                  <a:cubicBezTo>
                    <a:pt x="15970" y="233"/>
                    <a:pt x="16025" y="178"/>
                    <a:pt x="16078" y="124"/>
                  </a:cubicBezTo>
                  <a:lnTo>
                    <a:pt x="13481" y="0"/>
                  </a:lnTo>
                </a:path>
              </a:pathLst>
            </a:custGeom>
            <a:solidFill>
              <a:srgbClr val="E7332E"/>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44" name="Google Shape;1397;p8">
              <a:extLst>
                <a:ext uri="{FF2B5EF4-FFF2-40B4-BE49-F238E27FC236}">
                  <a16:creationId xmlns:a16="http://schemas.microsoft.com/office/drawing/2014/main" id="{69E7C630-25D3-C6FD-FF7A-32C90FE28D66}"/>
                </a:ext>
              </a:extLst>
            </p:cNvPr>
            <p:cNvSpPr/>
            <p:nvPr/>
          </p:nvSpPr>
          <p:spPr>
            <a:xfrm>
              <a:off x="5042438" y="-244368"/>
              <a:ext cx="10883" cy="4081"/>
            </a:xfrm>
            <a:custGeom>
              <a:avLst/>
              <a:gdLst/>
              <a:ahLst/>
              <a:cxnLst/>
              <a:rect l="l" t="t" r="r" b="b"/>
              <a:pathLst>
                <a:path w="10883" h="4081" extrusionOk="0">
                  <a:moveTo>
                    <a:pt x="4576" y="495"/>
                  </a:moveTo>
                  <a:cubicBezTo>
                    <a:pt x="2864" y="480"/>
                    <a:pt x="1218" y="1148"/>
                    <a:pt x="0" y="2350"/>
                  </a:cubicBezTo>
                  <a:lnTo>
                    <a:pt x="1608" y="2350"/>
                  </a:lnTo>
                  <a:cubicBezTo>
                    <a:pt x="2589" y="1557"/>
                    <a:pt x="3809" y="1121"/>
                    <a:pt x="5071" y="1113"/>
                  </a:cubicBezTo>
                  <a:cubicBezTo>
                    <a:pt x="7092" y="1175"/>
                    <a:pt x="8928" y="2305"/>
                    <a:pt x="9894" y="4081"/>
                  </a:cubicBezTo>
                  <a:lnTo>
                    <a:pt x="10884" y="4081"/>
                  </a:lnTo>
                  <a:cubicBezTo>
                    <a:pt x="9998" y="1633"/>
                    <a:pt x="7674" y="1"/>
                    <a:pt x="5071" y="0"/>
                  </a:cubicBezTo>
                </a:path>
              </a:pathLst>
            </a:custGeom>
            <a:solidFill>
              <a:srgbClr val="E7332E"/>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45" name="Google Shape;1398;p8">
              <a:extLst>
                <a:ext uri="{FF2B5EF4-FFF2-40B4-BE49-F238E27FC236}">
                  <a16:creationId xmlns:a16="http://schemas.microsoft.com/office/drawing/2014/main" id="{610BF5FE-42CD-BFC7-CE94-3556BF2C6253}"/>
                </a:ext>
              </a:extLst>
            </p:cNvPr>
            <p:cNvSpPr/>
            <p:nvPr/>
          </p:nvSpPr>
          <p:spPr>
            <a:xfrm>
              <a:off x="5043551" y="-244121"/>
              <a:ext cx="8286" cy="2968"/>
            </a:xfrm>
            <a:custGeom>
              <a:avLst/>
              <a:gdLst/>
              <a:ahLst/>
              <a:cxnLst/>
              <a:rect l="l" t="t" r="r" b="b"/>
              <a:pathLst>
                <a:path w="8286" h="2968" extrusionOk="0">
                  <a:moveTo>
                    <a:pt x="3463" y="247"/>
                  </a:moveTo>
                  <a:cubicBezTo>
                    <a:pt x="2201" y="255"/>
                    <a:pt x="981" y="691"/>
                    <a:pt x="0" y="1484"/>
                  </a:cubicBezTo>
                  <a:lnTo>
                    <a:pt x="3092" y="1484"/>
                  </a:lnTo>
                  <a:cubicBezTo>
                    <a:pt x="4851" y="1880"/>
                    <a:pt x="6585" y="2376"/>
                    <a:pt x="8286" y="2968"/>
                  </a:cubicBezTo>
                  <a:cubicBezTo>
                    <a:pt x="7320" y="1192"/>
                    <a:pt x="5484" y="62"/>
                    <a:pt x="3463" y="0"/>
                  </a:cubicBezTo>
                </a:path>
              </a:pathLst>
            </a:custGeom>
            <a:solidFill>
              <a:srgbClr val="E62E2C"/>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46" name="Google Shape;1399;p8">
              <a:extLst>
                <a:ext uri="{FF2B5EF4-FFF2-40B4-BE49-F238E27FC236}">
                  <a16:creationId xmlns:a16="http://schemas.microsoft.com/office/drawing/2014/main" id="{5DC60431-2BC3-7310-D959-660DF12AED9C}"/>
                </a:ext>
              </a:extLst>
            </p:cNvPr>
            <p:cNvSpPr/>
            <p:nvPr/>
          </p:nvSpPr>
          <p:spPr>
            <a:xfrm>
              <a:off x="5047508" y="-231506"/>
              <a:ext cx="1484" cy="12367"/>
            </a:xfrm>
            <a:custGeom>
              <a:avLst/>
              <a:gdLst/>
              <a:ahLst/>
              <a:cxnLst/>
              <a:rect l="l" t="t" r="r" b="b"/>
              <a:pathLst>
                <a:path w="1484" h="12367" extrusionOk="0">
                  <a:moveTo>
                    <a:pt x="0" y="0"/>
                  </a:moveTo>
                  <a:lnTo>
                    <a:pt x="0" y="0"/>
                  </a:lnTo>
                  <a:lnTo>
                    <a:pt x="1484" y="0"/>
                  </a:lnTo>
                  <a:lnTo>
                    <a:pt x="495" y="0"/>
                  </a:lnTo>
                </a:path>
              </a:pathLst>
            </a:custGeom>
            <a:solidFill>
              <a:srgbClr val="E7332E"/>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47" name="Google Shape;1400;p8">
              <a:extLst>
                <a:ext uri="{FF2B5EF4-FFF2-40B4-BE49-F238E27FC236}">
                  <a16:creationId xmlns:a16="http://schemas.microsoft.com/office/drawing/2014/main" id="{7A28CB08-8672-7C4E-D450-7E28DF8546DE}"/>
                </a:ext>
              </a:extLst>
            </p:cNvPr>
            <p:cNvSpPr/>
            <p:nvPr/>
          </p:nvSpPr>
          <p:spPr>
            <a:xfrm>
              <a:off x="4832038" y="-245314"/>
              <a:ext cx="168596" cy="40654"/>
            </a:xfrm>
            <a:custGeom>
              <a:avLst/>
              <a:gdLst/>
              <a:ahLst/>
              <a:cxnLst/>
              <a:rect l="l" t="t" r="r" b="b"/>
              <a:pathLst>
                <a:path w="168596" h="40654" extrusionOk="0">
                  <a:moveTo>
                    <a:pt x="158455" y="12200"/>
                  </a:moveTo>
                  <a:cubicBezTo>
                    <a:pt x="158455" y="12200"/>
                    <a:pt x="64832" y="-4991"/>
                    <a:pt x="40838" y="1440"/>
                  </a:cubicBezTo>
                  <a:cubicBezTo>
                    <a:pt x="25997" y="5398"/>
                    <a:pt x="1138" y="17147"/>
                    <a:pt x="25" y="34957"/>
                  </a:cubicBezTo>
                  <a:cubicBezTo>
                    <a:pt x="-841" y="47325"/>
                    <a:pt x="21421" y="35575"/>
                    <a:pt x="28841" y="36441"/>
                  </a:cubicBezTo>
                  <a:cubicBezTo>
                    <a:pt x="63347" y="40770"/>
                    <a:pt x="156848" y="42377"/>
                    <a:pt x="168597" y="36441"/>
                  </a:cubicBezTo>
                  <a:close/>
                </a:path>
              </a:pathLst>
            </a:custGeom>
            <a:solidFill>
              <a:srgbClr val="F7B18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48" name="Google Shape;1401;p8">
              <a:extLst>
                <a:ext uri="{FF2B5EF4-FFF2-40B4-BE49-F238E27FC236}">
                  <a16:creationId xmlns:a16="http://schemas.microsoft.com/office/drawing/2014/main" id="{A53A5128-9F5A-D562-B88B-AED3FAEBF92A}"/>
                </a:ext>
              </a:extLst>
            </p:cNvPr>
            <p:cNvSpPr/>
            <p:nvPr/>
          </p:nvSpPr>
          <p:spPr>
            <a:xfrm>
              <a:off x="4990246" y="-254183"/>
              <a:ext cx="38111" cy="29464"/>
            </a:xfrm>
            <a:custGeom>
              <a:avLst/>
              <a:gdLst/>
              <a:ahLst/>
              <a:cxnLst/>
              <a:rect l="l" t="t" r="r" b="b"/>
              <a:pathLst>
                <a:path w="38111" h="29463" extrusionOk="0">
                  <a:moveTo>
                    <a:pt x="29064" y="27748"/>
                  </a:moveTo>
                  <a:cubicBezTo>
                    <a:pt x="29683" y="25398"/>
                    <a:pt x="25725" y="21440"/>
                    <a:pt x="27456" y="18348"/>
                  </a:cubicBezTo>
                  <a:cubicBezTo>
                    <a:pt x="30672" y="13030"/>
                    <a:pt x="33640" y="11794"/>
                    <a:pt x="37227" y="5981"/>
                  </a:cubicBezTo>
                  <a:cubicBezTo>
                    <a:pt x="37969" y="4868"/>
                    <a:pt x="39082" y="1281"/>
                    <a:pt x="36485" y="168"/>
                  </a:cubicBezTo>
                  <a:cubicBezTo>
                    <a:pt x="33888" y="-945"/>
                    <a:pt x="31167" y="3754"/>
                    <a:pt x="28075" y="6104"/>
                  </a:cubicBezTo>
                  <a:cubicBezTo>
                    <a:pt x="24347" y="9564"/>
                    <a:pt x="19918" y="12179"/>
                    <a:pt x="15089" y="13772"/>
                  </a:cubicBezTo>
                  <a:cubicBezTo>
                    <a:pt x="9677" y="15494"/>
                    <a:pt x="4581" y="18084"/>
                    <a:pt x="0" y="21440"/>
                  </a:cubicBezTo>
                  <a:cubicBezTo>
                    <a:pt x="4700" y="24656"/>
                    <a:pt x="27456" y="33190"/>
                    <a:pt x="29064" y="27624"/>
                  </a:cubicBezTo>
                </a:path>
              </a:pathLst>
            </a:custGeom>
            <a:solidFill>
              <a:srgbClr val="F7B288"/>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49" name="Google Shape;1402;p8">
              <a:extLst>
                <a:ext uri="{FF2B5EF4-FFF2-40B4-BE49-F238E27FC236}">
                  <a16:creationId xmlns:a16="http://schemas.microsoft.com/office/drawing/2014/main" id="{54F4B1DA-3AFF-840F-ADFA-A141584E7F63}"/>
                </a:ext>
              </a:extLst>
            </p:cNvPr>
            <p:cNvSpPr/>
            <p:nvPr/>
          </p:nvSpPr>
          <p:spPr>
            <a:xfrm>
              <a:off x="4988885" y="-241977"/>
              <a:ext cx="88385" cy="50645"/>
            </a:xfrm>
            <a:custGeom>
              <a:avLst/>
              <a:gdLst/>
              <a:ahLst/>
              <a:cxnLst/>
              <a:rect l="l" t="t" r="r" b="b"/>
              <a:pathLst>
                <a:path w="88385" h="50645" extrusionOk="0">
                  <a:moveTo>
                    <a:pt x="34630" y="1689"/>
                  </a:moveTo>
                  <a:cubicBezTo>
                    <a:pt x="30672" y="3297"/>
                    <a:pt x="742" y="9357"/>
                    <a:pt x="742" y="9357"/>
                  </a:cubicBezTo>
                  <a:lnTo>
                    <a:pt x="0" y="35206"/>
                  </a:lnTo>
                  <a:cubicBezTo>
                    <a:pt x="0" y="35206"/>
                    <a:pt x="29435" y="47574"/>
                    <a:pt x="38340" y="49924"/>
                  </a:cubicBezTo>
                  <a:cubicBezTo>
                    <a:pt x="49574" y="50886"/>
                    <a:pt x="60870" y="50886"/>
                    <a:pt x="72104" y="49924"/>
                  </a:cubicBezTo>
                  <a:cubicBezTo>
                    <a:pt x="72104" y="49924"/>
                    <a:pt x="79772" y="49924"/>
                    <a:pt x="80019" y="46708"/>
                  </a:cubicBezTo>
                  <a:cubicBezTo>
                    <a:pt x="80267" y="43492"/>
                    <a:pt x="75320" y="42379"/>
                    <a:pt x="75320" y="42379"/>
                  </a:cubicBezTo>
                  <a:cubicBezTo>
                    <a:pt x="75320" y="42379"/>
                    <a:pt x="83977" y="43987"/>
                    <a:pt x="84843" y="40401"/>
                  </a:cubicBezTo>
                  <a:cubicBezTo>
                    <a:pt x="85708" y="36814"/>
                    <a:pt x="82864" y="36195"/>
                    <a:pt x="82864" y="36195"/>
                  </a:cubicBezTo>
                  <a:cubicBezTo>
                    <a:pt x="82864" y="36195"/>
                    <a:pt x="87564" y="36195"/>
                    <a:pt x="88306" y="33475"/>
                  </a:cubicBezTo>
                  <a:cubicBezTo>
                    <a:pt x="89048" y="30754"/>
                    <a:pt x="84348" y="28404"/>
                    <a:pt x="84348" y="28404"/>
                  </a:cubicBezTo>
                  <a:lnTo>
                    <a:pt x="65054" y="18757"/>
                  </a:lnTo>
                  <a:lnTo>
                    <a:pt x="48111" y="11460"/>
                  </a:lnTo>
                  <a:cubicBezTo>
                    <a:pt x="48111" y="11460"/>
                    <a:pt x="55160" y="10471"/>
                    <a:pt x="58128" y="10471"/>
                  </a:cubicBezTo>
                  <a:cubicBezTo>
                    <a:pt x="63711" y="11324"/>
                    <a:pt x="69158" y="12905"/>
                    <a:pt x="74330" y="15170"/>
                  </a:cubicBezTo>
                  <a:cubicBezTo>
                    <a:pt x="74330" y="15170"/>
                    <a:pt x="78535" y="15170"/>
                    <a:pt x="79030" y="12820"/>
                  </a:cubicBezTo>
                  <a:cubicBezTo>
                    <a:pt x="79525" y="10471"/>
                    <a:pt x="70001" y="4781"/>
                    <a:pt x="70001" y="4781"/>
                  </a:cubicBezTo>
                  <a:cubicBezTo>
                    <a:pt x="66061" y="2832"/>
                    <a:pt x="61912" y="1338"/>
                    <a:pt x="57634" y="329"/>
                  </a:cubicBezTo>
                  <a:cubicBezTo>
                    <a:pt x="49883" y="-441"/>
                    <a:pt x="42057" y="144"/>
                    <a:pt x="34506" y="2061"/>
                  </a:cubicBezTo>
                </a:path>
              </a:pathLst>
            </a:custGeom>
            <a:solidFill>
              <a:srgbClr val="F7B288"/>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50" name="Google Shape;1403;p8">
              <a:extLst>
                <a:ext uri="{FF2B5EF4-FFF2-40B4-BE49-F238E27FC236}">
                  <a16:creationId xmlns:a16="http://schemas.microsoft.com/office/drawing/2014/main" id="{B765969D-25F5-FBBA-BD89-77F4057DEC1B}"/>
                </a:ext>
              </a:extLst>
            </p:cNvPr>
            <p:cNvSpPr/>
            <p:nvPr/>
          </p:nvSpPr>
          <p:spPr>
            <a:xfrm>
              <a:off x="5042685" y="-216912"/>
              <a:ext cx="28940" cy="10141"/>
            </a:xfrm>
            <a:custGeom>
              <a:avLst/>
              <a:gdLst/>
              <a:ahLst/>
              <a:cxnLst/>
              <a:rect l="l" t="t" r="r" b="b"/>
              <a:pathLst>
                <a:path w="28940" h="10141" extrusionOk="0">
                  <a:moveTo>
                    <a:pt x="13605" y="6431"/>
                  </a:moveTo>
                  <a:lnTo>
                    <a:pt x="28941" y="10142"/>
                  </a:lnTo>
                  <a:lnTo>
                    <a:pt x="11007" y="2845"/>
                  </a:lnTo>
                  <a:lnTo>
                    <a:pt x="0" y="0"/>
                  </a:lnTo>
                  <a:lnTo>
                    <a:pt x="13605" y="6431"/>
                  </a:lnTo>
                  <a:close/>
                </a:path>
              </a:pathLst>
            </a:custGeom>
            <a:solidFill>
              <a:srgbClr val="F5A37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51" name="Google Shape;1404;p8">
              <a:extLst>
                <a:ext uri="{FF2B5EF4-FFF2-40B4-BE49-F238E27FC236}">
                  <a16:creationId xmlns:a16="http://schemas.microsoft.com/office/drawing/2014/main" id="{5A79999A-A9F1-8BC5-FFFB-B0F71C7E3E18}"/>
                </a:ext>
              </a:extLst>
            </p:cNvPr>
            <p:cNvSpPr/>
            <p:nvPr/>
          </p:nvSpPr>
          <p:spPr>
            <a:xfrm>
              <a:off x="5039840" y="-206647"/>
              <a:ext cx="24611" cy="7791"/>
            </a:xfrm>
            <a:custGeom>
              <a:avLst/>
              <a:gdLst/>
              <a:ahLst/>
              <a:cxnLst/>
              <a:rect l="l" t="t" r="r" b="b"/>
              <a:pathLst>
                <a:path w="24611" h="7791" extrusionOk="0">
                  <a:moveTo>
                    <a:pt x="11502" y="5318"/>
                  </a:moveTo>
                  <a:lnTo>
                    <a:pt x="24612" y="7792"/>
                  </a:lnTo>
                  <a:lnTo>
                    <a:pt x="9399" y="2103"/>
                  </a:lnTo>
                  <a:lnTo>
                    <a:pt x="0" y="0"/>
                  </a:lnTo>
                  <a:lnTo>
                    <a:pt x="11502" y="5318"/>
                  </a:lnTo>
                  <a:close/>
                </a:path>
              </a:pathLst>
            </a:custGeom>
            <a:solidFill>
              <a:srgbClr val="F5A37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52" name="Google Shape;1405;p8">
              <a:extLst>
                <a:ext uri="{FF2B5EF4-FFF2-40B4-BE49-F238E27FC236}">
                  <a16:creationId xmlns:a16="http://schemas.microsoft.com/office/drawing/2014/main" id="{4709BD0A-728A-F705-589D-0FCFD8245C1A}"/>
                </a:ext>
              </a:extLst>
            </p:cNvPr>
            <p:cNvSpPr/>
            <p:nvPr/>
          </p:nvSpPr>
          <p:spPr>
            <a:xfrm>
              <a:off x="4831478" y="-217245"/>
              <a:ext cx="129827" cy="105705"/>
            </a:xfrm>
            <a:custGeom>
              <a:avLst/>
              <a:gdLst/>
              <a:ahLst/>
              <a:cxnLst/>
              <a:rect l="l" t="t" r="r" b="b"/>
              <a:pathLst>
                <a:path w="129826" h="105705" extrusionOk="0">
                  <a:moveTo>
                    <a:pt x="117460" y="105706"/>
                  </a:moveTo>
                  <a:cubicBezTo>
                    <a:pt x="119315" y="100882"/>
                    <a:pt x="127972" y="23213"/>
                    <a:pt x="129828" y="17647"/>
                  </a:cubicBezTo>
                  <a:cubicBezTo>
                    <a:pt x="108581" y="7590"/>
                    <a:pt x="85147" y="3040"/>
                    <a:pt x="61681" y="4414"/>
                  </a:cubicBezTo>
                  <a:cubicBezTo>
                    <a:pt x="25691" y="8001"/>
                    <a:pt x="20991" y="-9685"/>
                    <a:pt x="461" y="8001"/>
                  </a:cubicBezTo>
                  <a:cubicBezTo>
                    <a:pt x="-3868" y="11711"/>
                    <a:pt x="22476" y="47577"/>
                    <a:pt x="71452" y="61429"/>
                  </a:cubicBezTo>
                  <a:cubicBezTo>
                    <a:pt x="102000" y="69963"/>
                    <a:pt x="116965" y="105706"/>
                    <a:pt x="116965" y="105706"/>
                  </a:cubicBezTo>
                </a:path>
              </a:pathLst>
            </a:custGeom>
            <a:solidFill>
              <a:srgbClr val="F0A475"/>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53" name="Google Shape;1406;p8">
              <a:extLst>
                <a:ext uri="{FF2B5EF4-FFF2-40B4-BE49-F238E27FC236}">
                  <a16:creationId xmlns:a16="http://schemas.microsoft.com/office/drawing/2014/main" id="{9D46271D-7F61-307D-0112-DCC6FF0204E5}"/>
                </a:ext>
              </a:extLst>
            </p:cNvPr>
            <p:cNvSpPr/>
            <p:nvPr/>
          </p:nvSpPr>
          <p:spPr>
            <a:xfrm>
              <a:off x="5060486" y="-146787"/>
              <a:ext cx="66364" cy="61250"/>
            </a:xfrm>
            <a:custGeom>
              <a:avLst/>
              <a:gdLst/>
              <a:ahLst/>
              <a:cxnLst/>
              <a:rect l="l" t="t" r="r" b="b"/>
              <a:pathLst>
                <a:path w="66364" h="61250" extrusionOk="0">
                  <a:moveTo>
                    <a:pt x="132" y="371"/>
                  </a:moveTo>
                  <a:cubicBezTo>
                    <a:pt x="-550" y="16210"/>
                    <a:pt x="1414" y="32052"/>
                    <a:pt x="5945" y="47245"/>
                  </a:cubicBezTo>
                  <a:cubicBezTo>
                    <a:pt x="6782" y="51696"/>
                    <a:pt x="9606" y="55523"/>
                    <a:pt x="13613" y="57634"/>
                  </a:cubicBezTo>
                  <a:cubicBezTo>
                    <a:pt x="25251" y="60531"/>
                    <a:pt x="37254" y="61699"/>
                    <a:pt x="49232" y="61097"/>
                  </a:cubicBezTo>
                  <a:cubicBezTo>
                    <a:pt x="61600" y="61097"/>
                    <a:pt x="70133" y="60355"/>
                    <a:pt x="64691" y="59118"/>
                  </a:cubicBezTo>
                  <a:cubicBezTo>
                    <a:pt x="48988" y="57047"/>
                    <a:pt x="33532" y="53401"/>
                    <a:pt x="18560" y="48234"/>
                  </a:cubicBezTo>
                  <a:cubicBezTo>
                    <a:pt x="8295" y="38958"/>
                    <a:pt x="3100" y="10265"/>
                    <a:pt x="998" y="1855"/>
                  </a:cubicBezTo>
                  <a:cubicBezTo>
                    <a:pt x="998" y="618"/>
                    <a:pt x="998" y="0"/>
                    <a:pt x="132" y="0"/>
                  </a:cubicBezTo>
                </a:path>
              </a:pathLst>
            </a:custGeom>
            <a:solidFill>
              <a:srgbClr val="EE9A6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54" name="Google Shape;1407;p8">
              <a:extLst>
                <a:ext uri="{FF2B5EF4-FFF2-40B4-BE49-F238E27FC236}">
                  <a16:creationId xmlns:a16="http://schemas.microsoft.com/office/drawing/2014/main" id="{10C05D4D-9355-BB0E-4326-CB6B078A9F4B}"/>
                </a:ext>
              </a:extLst>
            </p:cNvPr>
            <p:cNvSpPr/>
            <p:nvPr/>
          </p:nvSpPr>
          <p:spPr>
            <a:xfrm>
              <a:off x="4961773" y="-146416"/>
              <a:ext cx="66259" cy="60879"/>
            </a:xfrm>
            <a:custGeom>
              <a:avLst/>
              <a:gdLst/>
              <a:ahLst/>
              <a:cxnLst/>
              <a:rect l="l" t="t" r="r" b="b"/>
              <a:pathLst>
                <a:path w="66259" h="60879" extrusionOk="0">
                  <a:moveTo>
                    <a:pt x="66071" y="0"/>
                  </a:moveTo>
                  <a:cubicBezTo>
                    <a:pt x="66071" y="0"/>
                    <a:pt x="66071" y="0"/>
                    <a:pt x="65329" y="1855"/>
                  </a:cubicBezTo>
                  <a:cubicBezTo>
                    <a:pt x="63226" y="9894"/>
                    <a:pt x="57908" y="38958"/>
                    <a:pt x="47643" y="47863"/>
                  </a:cubicBezTo>
                  <a:cubicBezTo>
                    <a:pt x="32716" y="53043"/>
                    <a:pt x="17301" y="56690"/>
                    <a:pt x="1635" y="58747"/>
                  </a:cubicBezTo>
                  <a:cubicBezTo>
                    <a:pt x="-3807" y="59984"/>
                    <a:pt x="5098" y="60726"/>
                    <a:pt x="17095" y="60726"/>
                  </a:cubicBezTo>
                  <a:cubicBezTo>
                    <a:pt x="29073" y="61328"/>
                    <a:pt x="41076" y="60160"/>
                    <a:pt x="52714" y="57263"/>
                  </a:cubicBezTo>
                  <a:cubicBezTo>
                    <a:pt x="56721" y="55151"/>
                    <a:pt x="59544" y="51325"/>
                    <a:pt x="60382" y="46874"/>
                  </a:cubicBezTo>
                  <a:cubicBezTo>
                    <a:pt x="64979" y="31696"/>
                    <a:pt x="66903" y="15836"/>
                    <a:pt x="66071" y="0"/>
                  </a:cubicBezTo>
                </a:path>
              </a:pathLst>
            </a:custGeom>
            <a:solidFill>
              <a:srgbClr val="EE9A6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grpSp>
      <p:grpSp>
        <p:nvGrpSpPr>
          <p:cNvPr id="155" name="Google Shape;1408;p8">
            <a:extLst>
              <a:ext uri="{FF2B5EF4-FFF2-40B4-BE49-F238E27FC236}">
                <a16:creationId xmlns:a16="http://schemas.microsoft.com/office/drawing/2014/main" id="{C20354BE-8BF4-2325-E7C9-E5D32B101F04}"/>
              </a:ext>
            </a:extLst>
          </p:cNvPr>
          <p:cNvGrpSpPr/>
          <p:nvPr/>
        </p:nvGrpSpPr>
        <p:grpSpPr>
          <a:xfrm>
            <a:off x="5930232" y="3580085"/>
            <a:ext cx="550874" cy="628528"/>
            <a:chOff x="5763578" y="-435429"/>
            <a:chExt cx="385008" cy="439280"/>
          </a:xfrm>
        </p:grpSpPr>
        <p:sp>
          <p:nvSpPr>
            <p:cNvPr id="156" name="Google Shape;1409;p8">
              <a:extLst>
                <a:ext uri="{FF2B5EF4-FFF2-40B4-BE49-F238E27FC236}">
                  <a16:creationId xmlns:a16="http://schemas.microsoft.com/office/drawing/2014/main" id="{F5EE8CE0-3627-CFB2-19C8-3B2C7B59F24E}"/>
                </a:ext>
              </a:extLst>
            </p:cNvPr>
            <p:cNvSpPr/>
            <p:nvPr/>
          </p:nvSpPr>
          <p:spPr>
            <a:xfrm>
              <a:off x="5769354" y="-202722"/>
              <a:ext cx="100919" cy="191238"/>
            </a:xfrm>
            <a:custGeom>
              <a:avLst/>
              <a:gdLst/>
              <a:ahLst/>
              <a:cxnLst/>
              <a:rect l="l" t="t" r="r" b="b"/>
              <a:pathLst>
                <a:path w="100919" h="191238" extrusionOk="0">
                  <a:moveTo>
                    <a:pt x="94898" y="88710"/>
                  </a:moveTo>
                  <a:lnTo>
                    <a:pt x="94898" y="88710"/>
                  </a:lnTo>
                  <a:cubicBezTo>
                    <a:pt x="107266" y="56554"/>
                    <a:pt x="100340" y="-6398"/>
                    <a:pt x="76346" y="528"/>
                  </a:cubicBezTo>
                  <a:cubicBezTo>
                    <a:pt x="58854" y="2620"/>
                    <a:pt x="44712" y="15762"/>
                    <a:pt x="41345" y="33055"/>
                  </a:cubicBezTo>
                  <a:cubicBezTo>
                    <a:pt x="26504" y="81536"/>
                    <a:pt x="6345" y="153517"/>
                    <a:pt x="37" y="172563"/>
                  </a:cubicBezTo>
                  <a:cubicBezTo>
                    <a:pt x="-1571" y="177263"/>
                    <a:pt x="49508" y="191238"/>
                    <a:pt x="49508" y="191238"/>
                  </a:cubicBezTo>
                  <a:close/>
                </a:path>
              </a:pathLst>
            </a:custGeom>
            <a:solidFill>
              <a:srgbClr val="F0A475"/>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57" name="Google Shape;1410;p8">
              <a:extLst>
                <a:ext uri="{FF2B5EF4-FFF2-40B4-BE49-F238E27FC236}">
                  <a16:creationId xmlns:a16="http://schemas.microsoft.com/office/drawing/2014/main" id="{F240B71D-5C45-A24B-8ACC-A6DD2336CC73}"/>
                </a:ext>
              </a:extLst>
            </p:cNvPr>
            <p:cNvSpPr/>
            <p:nvPr/>
          </p:nvSpPr>
          <p:spPr>
            <a:xfrm>
              <a:off x="5763578" y="-56060"/>
              <a:ext cx="56844" cy="59911"/>
            </a:xfrm>
            <a:custGeom>
              <a:avLst/>
              <a:gdLst/>
              <a:ahLst/>
              <a:cxnLst/>
              <a:rect l="l" t="t" r="r" b="b"/>
              <a:pathLst>
                <a:path w="56844" h="59911" extrusionOk="0">
                  <a:moveTo>
                    <a:pt x="0" y="44081"/>
                  </a:moveTo>
                  <a:cubicBezTo>
                    <a:pt x="3162" y="30285"/>
                    <a:pt x="7294" y="16729"/>
                    <a:pt x="12368" y="3515"/>
                  </a:cubicBezTo>
                  <a:cubicBezTo>
                    <a:pt x="15212" y="-4771"/>
                    <a:pt x="38711" y="3515"/>
                    <a:pt x="46132" y="8709"/>
                  </a:cubicBezTo>
                  <a:cubicBezTo>
                    <a:pt x="60602" y="18851"/>
                    <a:pt x="57386" y="45813"/>
                    <a:pt x="53800" y="59912"/>
                  </a:cubicBezTo>
                  <a:lnTo>
                    <a:pt x="371" y="59912"/>
                  </a:lnTo>
                  <a:cubicBezTo>
                    <a:pt x="-52" y="54643"/>
                    <a:pt x="-52" y="49350"/>
                    <a:pt x="371" y="44081"/>
                  </a:cubicBezTo>
                </a:path>
              </a:pathLst>
            </a:custGeom>
            <a:solidFill>
              <a:srgbClr val="F0A475"/>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58" name="Google Shape;1411;p8">
              <a:extLst>
                <a:ext uri="{FF2B5EF4-FFF2-40B4-BE49-F238E27FC236}">
                  <a16:creationId xmlns:a16="http://schemas.microsoft.com/office/drawing/2014/main" id="{E18425B4-93D8-90F8-A0EC-359ED200C70F}"/>
                </a:ext>
              </a:extLst>
            </p:cNvPr>
            <p:cNvSpPr/>
            <p:nvPr/>
          </p:nvSpPr>
          <p:spPr>
            <a:xfrm>
              <a:off x="5816389" y="-127246"/>
              <a:ext cx="27085" cy="111804"/>
            </a:xfrm>
            <a:custGeom>
              <a:avLst/>
              <a:gdLst/>
              <a:ahLst/>
              <a:cxnLst/>
              <a:rect l="l" t="t" r="r" b="b"/>
              <a:pathLst>
                <a:path w="27085" h="111804" extrusionOk="0">
                  <a:moveTo>
                    <a:pt x="22015" y="495"/>
                  </a:moveTo>
                  <a:cubicBezTo>
                    <a:pt x="17351" y="29968"/>
                    <a:pt x="9982" y="58948"/>
                    <a:pt x="0" y="87069"/>
                  </a:cubicBezTo>
                  <a:cubicBezTo>
                    <a:pt x="3494" y="94817"/>
                    <a:pt x="4901" y="103345"/>
                    <a:pt x="4081" y="111804"/>
                  </a:cubicBezTo>
                  <a:lnTo>
                    <a:pt x="27085" y="59613"/>
                  </a:lnTo>
                  <a:lnTo>
                    <a:pt x="23128" y="27085"/>
                  </a:lnTo>
                  <a:cubicBezTo>
                    <a:pt x="23128" y="27085"/>
                    <a:pt x="22386" y="12862"/>
                    <a:pt x="22015" y="0"/>
                  </a:cubicBezTo>
                </a:path>
              </a:pathLst>
            </a:custGeom>
            <a:solidFill>
              <a:srgbClr val="EE9A6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59" name="Google Shape;1412;p8">
              <a:extLst>
                <a:ext uri="{FF2B5EF4-FFF2-40B4-BE49-F238E27FC236}">
                  <a16:creationId xmlns:a16="http://schemas.microsoft.com/office/drawing/2014/main" id="{79FA842D-9B74-BA94-D434-5E4C7600E991}"/>
                </a:ext>
              </a:extLst>
            </p:cNvPr>
            <p:cNvSpPr/>
            <p:nvPr/>
          </p:nvSpPr>
          <p:spPr>
            <a:xfrm>
              <a:off x="5809339" y="-39930"/>
              <a:ext cx="10863" cy="43534"/>
            </a:xfrm>
            <a:custGeom>
              <a:avLst/>
              <a:gdLst/>
              <a:ahLst/>
              <a:cxnLst/>
              <a:rect l="l" t="t" r="r" b="b"/>
              <a:pathLst>
                <a:path w="10863" h="43534" extrusionOk="0">
                  <a:moveTo>
                    <a:pt x="6555" y="0"/>
                  </a:moveTo>
                  <a:cubicBezTo>
                    <a:pt x="2721" y="11255"/>
                    <a:pt x="0" y="18799"/>
                    <a:pt x="0" y="18799"/>
                  </a:cubicBezTo>
                  <a:cubicBezTo>
                    <a:pt x="281" y="27089"/>
                    <a:pt x="1107" y="35352"/>
                    <a:pt x="2474" y="43534"/>
                  </a:cubicBezTo>
                  <a:lnTo>
                    <a:pt x="7668" y="43534"/>
                  </a:lnTo>
                  <a:cubicBezTo>
                    <a:pt x="9213" y="37369"/>
                    <a:pt x="10207" y="31078"/>
                    <a:pt x="10636" y="24735"/>
                  </a:cubicBezTo>
                  <a:lnTo>
                    <a:pt x="10636" y="24735"/>
                  </a:lnTo>
                  <a:cubicBezTo>
                    <a:pt x="11456" y="16276"/>
                    <a:pt x="10049" y="7748"/>
                    <a:pt x="6555" y="0"/>
                  </a:cubicBezTo>
                </a:path>
              </a:pathLst>
            </a:custGeom>
            <a:solidFill>
              <a:srgbClr val="EE9A6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60" name="Google Shape;1413;p8">
              <a:extLst>
                <a:ext uri="{FF2B5EF4-FFF2-40B4-BE49-F238E27FC236}">
                  <a16:creationId xmlns:a16="http://schemas.microsoft.com/office/drawing/2014/main" id="{5A0A2B86-588C-2531-A505-C2009C8BAE9F}"/>
                </a:ext>
              </a:extLst>
            </p:cNvPr>
            <p:cNvSpPr/>
            <p:nvPr/>
          </p:nvSpPr>
          <p:spPr>
            <a:xfrm>
              <a:off x="5838270" y="-305218"/>
              <a:ext cx="205486" cy="308698"/>
            </a:xfrm>
            <a:custGeom>
              <a:avLst/>
              <a:gdLst/>
              <a:ahLst/>
              <a:cxnLst/>
              <a:rect l="l" t="t" r="r" b="b"/>
              <a:pathLst>
                <a:path w="205486" h="308698" extrusionOk="0">
                  <a:moveTo>
                    <a:pt x="1247" y="205552"/>
                  </a:moveTo>
                  <a:cubicBezTo>
                    <a:pt x="1247" y="205552"/>
                    <a:pt x="-485" y="173272"/>
                    <a:pt x="133" y="162141"/>
                  </a:cubicBezTo>
                  <a:cubicBezTo>
                    <a:pt x="1730" y="141975"/>
                    <a:pt x="5082" y="121988"/>
                    <a:pt x="10151" y="102405"/>
                  </a:cubicBezTo>
                  <a:cubicBezTo>
                    <a:pt x="29816" y="98076"/>
                    <a:pt x="41813" y="95232"/>
                    <a:pt x="53191" y="91769"/>
                  </a:cubicBezTo>
                  <a:cubicBezTo>
                    <a:pt x="60735" y="89419"/>
                    <a:pt x="74464" y="87564"/>
                    <a:pt x="74587" y="58994"/>
                  </a:cubicBezTo>
                  <a:cubicBezTo>
                    <a:pt x="74587" y="45266"/>
                    <a:pt x="76690" y="10389"/>
                    <a:pt x="77803" y="5813"/>
                  </a:cubicBezTo>
                  <a:lnTo>
                    <a:pt x="127274" y="0"/>
                  </a:lnTo>
                  <a:cubicBezTo>
                    <a:pt x="126633" y="26824"/>
                    <a:pt x="128789" y="53641"/>
                    <a:pt x="133705" y="80019"/>
                  </a:cubicBezTo>
                  <a:cubicBezTo>
                    <a:pt x="135437" y="85708"/>
                    <a:pt x="170066" y="99437"/>
                    <a:pt x="178847" y="102529"/>
                  </a:cubicBezTo>
                  <a:cubicBezTo>
                    <a:pt x="191215" y="106981"/>
                    <a:pt x="200862" y="109949"/>
                    <a:pt x="203583" y="114896"/>
                  </a:cubicBezTo>
                  <a:cubicBezTo>
                    <a:pt x="211127" y="125904"/>
                    <a:pt x="194060" y="179209"/>
                    <a:pt x="190473" y="201471"/>
                  </a:cubicBezTo>
                  <a:cubicBezTo>
                    <a:pt x="186886" y="223732"/>
                    <a:pt x="182805" y="271596"/>
                    <a:pt x="179218" y="308699"/>
                  </a:cubicBezTo>
                  <a:lnTo>
                    <a:pt x="13985" y="308699"/>
                  </a:lnTo>
                  <a:close/>
                </a:path>
              </a:pathLst>
            </a:custGeom>
            <a:solidFill>
              <a:srgbClr val="F0A475"/>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61" name="Google Shape;1414;p8">
              <a:extLst>
                <a:ext uri="{FF2B5EF4-FFF2-40B4-BE49-F238E27FC236}">
                  <a16:creationId xmlns:a16="http://schemas.microsoft.com/office/drawing/2014/main" id="{67893B2E-4564-13DE-0639-D9324979F9B3}"/>
                </a:ext>
              </a:extLst>
            </p:cNvPr>
            <p:cNvSpPr/>
            <p:nvPr/>
          </p:nvSpPr>
          <p:spPr>
            <a:xfrm>
              <a:off x="5994360" y="-326765"/>
              <a:ext cx="25416" cy="38394"/>
            </a:xfrm>
            <a:custGeom>
              <a:avLst/>
              <a:gdLst/>
              <a:ahLst/>
              <a:cxnLst/>
              <a:rect l="l" t="t" r="r" b="b"/>
              <a:pathLst>
                <a:path w="25416" h="38394" extrusionOk="0">
                  <a:moveTo>
                    <a:pt x="7050" y="3985"/>
                  </a:moveTo>
                  <a:lnTo>
                    <a:pt x="0" y="34534"/>
                  </a:lnTo>
                  <a:cubicBezTo>
                    <a:pt x="1045" y="36762"/>
                    <a:pt x="3232" y="38235"/>
                    <a:pt x="5689" y="38368"/>
                  </a:cubicBezTo>
                  <a:cubicBezTo>
                    <a:pt x="10265" y="39110"/>
                    <a:pt x="20407" y="24392"/>
                    <a:pt x="20407" y="24392"/>
                  </a:cubicBezTo>
                  <a:cubicBezTo>
                    <a:pt x="20407" y="24392"/>
                    <a:pt x="29435" y="8190"/>
                    <a:pt x="23251" y="2254"/>
                  </a:cubicBezTo>
                  <a:cubicBezTo>
                    <a:pt x="17067" y="-3683"/>
                    <a:pt x="7050" y="3985"/>
                    <a:pt x="7050" y="3985"/>
                  </a:cubicBezTo>
                </a:path>
              </a:pathLst>
            </a:custGeom>
            <a:solidFill>
              <a:srgbClr val="F7B18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62" name="Google Shape;1415;p8">
              <a:extLst>
                <a:ext uri="{FF2B5EF4-FFF2-40B4-BE49-F238E27FC236}">
                  <a16:creationId xmlns:a16="http://schemas.microsoft.com/office/drawing/2014/main" id="{9307BCE3-4823-0401-CEF6-795A4D8B519B}"/>
                </a:ext>
              </a:extLst>
            </p:cNvPr>
            <p:cNvSpPr/>
            <p:nvPr/>
          </p:nvSpPr>
          <p:spPr>
            <a:xfrm>
              <a:off x="5873614" y="-342065"/>
              <a:ext cx="19578" cy="40881"/>
            </a:xfrm>
            <a:custGeom>
              <a:avLst/>
              <a:gdLst/>
              <a:ahLst/>
              <a:cxnLst/>
              <a:rect l="l" t="t" r="r" b="b"/>
              <a:pathLst>
                <a:path w="19578" h="40881" extrusionOk="0">
                  <a:moveTo>
                    <a:pt x="19578" y="7289"/>
                  </a:moveTo>
                  <a:lnTo>
                    <a:pt x="17723" y="38703"/>
                  </a:lnTo>
                  <a:cubicBezTo>
                    <a:pt x="16069" y="40517"/>
                    <a:pt x="13550" y="41278"/>
                    <a:pt x="11168" y="40682"/>
                  </a:cubicBezTo>
                  <a:cubicBezTo>
                    <a:pt x="6592" y="39940"/>
                    <a:pt x="1151" y="22996"/>
                    <a:pt x="1151" y="22996"/>
                  </a:cubicBezTo>
                  <a:cubicBezTo>
                    <a:pt x="1151" y="22996"/>
                    <a:pt x="-3054" y="4692"/>
                    <a:pt x="4614" y="858"/>
                  </a:cubicBezTo>
                  <a:cubicBezTo>
                    <a:pt x="12281" y="-2976"/>
                    <a:pt x="19578" y="7289"/>
                    <a:pt x="19578" y="7289"/>
                  </a:cubicBezTo>
                </a:path>
              </a:pathLst>
            </a:custGeom>
            <a:solidFill>
              <a:srgbClr val="F7B18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63" name="Google Shape;1416;p8">
              <a:extLst>
                <a:ext uri="{FF2B5EF4-FFF2-40B4-BE49-F238E27FC236}">
                  <a16:creationId xmlns:a16="http://schemas.microsoft.com/office/drawing/2014/main" id="{FC6244FE-0637-20F1-27F7-1EFC40A01CDF}"/>
                </a:ext>
              </a:extLst>
            </p:cNvPr>
            <p:cNvSpPr/>
            <p:nvPr/>
          </p:nvSpPr>
          <p:spPr>
            <a:xfrm>
              <a:off x="5883864" y="-397924"/>
              <a:ext cx="125540" cy="162008"/>
            </a:xfrm>
            <a:custGeom>
              <a:avLst/>
              <a:gdLst/>
              <a:ahLst/>
              <a:cxnLst/>
              <a:rect l="l" t="t" r="r" b="b"/>
              <a:pathLst>
                <a:path w="125540" h="162008" extrusionOk="0">
                  <a:moveTo>
                    <a:pt x="58552" y="567"/>
                  </a:moveTo>
                  <a:lnTo>
                    <a:pt x="82174" y="3040"/>
                  </a:lnTo>
                  <a:cubicBezTo>
                    <a:pt x="107591" y="4632"/>
                    <a:pt x="126941" y="26469"/>
                    <a:pt x="125461" y="51893"/>
                  </a:cubicBezTo>
                  <a:lnTo>
                    <a:pt x="119154" y="114350"/>
                  </a:lnTo>
                  <a:cubicBezTo>
                    <a:pt x="115761" y="142357"/>
                    <a:pt x="91441" y="163073"/>
                    <a:pt x="63252" y="161966"/>
                  </a:cubicBezTo>
                  <a:lnTo>
                    <a:pt x="45442" y="160111"/>
                  </a:lnTo>
                  <a:cubicBezTo>
                    <a:pt x="17569" y="155394"/>
                    <a:pt x="-2080" y="130161"/>
                    <a:pt x="176" y="101982"/>
                  </a:cubicBezTo>
                  <a:lnTo>
                    <a:pt x="7473" y="29260"/>
                  </a:lnTo>
                  <a:cubicBezTo>
                    <a:pt x="9947" y="4524"/>
                    <a:pt x="32209" y="-2154"/>
                    <a:pt x="58552" y="567"/>
                  </a:cubicBezTo>
                </a:path>
              </a:pathLst>
            </a:custGeom>
            <a:solidFill>
              <a:srgbClr val="F0A475"/>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64" name="Google Shape;1417;p8">
              <a:extLst>
                <a:ext uri="{FF2B5EF4-FFF2-40B4-BE49-F238E27FC236}">
                  <a16:creationId xmlns:a16="http://schemas.microsoft.com/office/drawing/2014/main" id="{34396359-40E7-8176-F577-10BBBAA501B3}"/>
                </a:ext>
              </a:extLst>
            </p:cNvPr>
            <p:cNvSpPr/>
            <p:nvPr/>
          </p:nvSpPr>
          <p:spPr>
            <a:xfrm>
              <a:off x="5882540" y="-396380"/>
              <a:ext cx="132878" cy="136194"/>
            </a:xfrm>
            <a:custGeom>
              <a:avLst/>
              <a:gdLst/>
              <a:ahLst/>
              <a:cxnLst/>
              <a:rect l="l" t="t" r="r" b="b"/>
              <a:pathLst>
                <a:path w="132878" h="136194" extrusionOk="0">
                  <a:moveTo>
                    <a:pt x="132227" y="32291"/>
                  </a:moveTo>
                  <a:lnTo>
                    <a:pt x="126291" y="91409"/>
                  </a:lnTo>
                  <a:cubicBezTo>
                    <a:pt x="121326" y="119306"/>
                    <a:pt x="95744" y="138695"/>
                    <a:pt x="67544" y="135933"/>
                  </a:cubicBezTo>
                  <a:lnTo>
                    <a:pt x="48745" y="134078"/>
                  </a:lnTo>
                  <a:cubicBezTo>
                    <a:pt x="20491" y="130941"/>
                    <a:pt x="-670" y="106718"/>
                    <a:pt x="16" y="78299"/>
                  </a:cubicBezTo>
                  <a:lnTo>
                    <a:pt x="7561" y="9535"/>
                  </a:lnTo>
                  <a:cubicBezTo>
                    <a:pt x="9910" y="-13469"/>
                    <a:pt x="135196" y="9535"/>
                    <a:pt x="132846" y="32291"/>
                  </a:cubicBezTo>
                </a:path>
              </a:pathLst>
            </a:custGeom>
            <a:solidFill>
              <a:srgbClr val="402E21"/>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65" name="Google Shape;1418;p8">
              <a:extLst>
                <a:ext uri="{FF2B5EF4-FFF2-40B4-BE49-F238E27FC236}">
                  <a16:creationId xmlns:a16="http://schemas.microsoft.com/office/drawing/2014/main" id="{687BA835-B3F8-39BE-316F-081456BD20ED}"/>
                </a:ext>
              </a:extLst>
            </p:cNvPr>
            <p:cNvSpPr/>
            <p:nvPr/>
          </p:nvSpPr>
          <p:spPr>
            <a:xfrm>
              <a:off x="5988856" y="-397605"/>
              <a:ext cx="29992" cy="75072"/>
            </a:xfrm>
            <a:custGeom>
              <a:avLst/>
              <a:gdLst/>
              <a:ahLst/>
              <a:cxnLst/>
              <a:rect l="l" t="t" r="r" b="b"/>
              <a:pathLst>
                <a:path w="29992" h="75072" extrusionOk="0">
                  <a:moveTo>
                    <a:pt x="1423" y="0"/>
                  </a:moveTo>
                  <a:cubicBezTo>
                    <a:pt x="1423" y="0"/>
                    <a:pt x="26159" y="8039"/>
                    <a:pt x="29993" y="28941"/>
                  </a:cubicBezTo>
                  <a:cubicBezTo>
                    <a:pt x="29334" y="44743"/>
                    <a:pt x="26074" y="60330"/>
                    <a:pt x="20346" y="75072"/>
                  </a:cubicBezTo>
                  <a:lnTo>
                    <a:pt x="15646" y="72475"/>
                  </a:lnTo>
                  <a:cubicBezTo>
                    <a:pt x="15646" y="72475"/>
                    <a:pt x="24675" y="42421"/>
                    <a:pt x="17130" y="37969"/>
                  </a:cubicBezTo>
                  <a:cubicBezTo>
                    <a:pt x="3475" y="30709"/>
                    <a:pt x="-3112" y="14784"/>
                    <a:pt x="1423" y="0"/>
                  </a:cubicBezTo>
                </a:path>
              </a:pathLst>
            </a:custGeom>
            <a:solidFill>
              <a:srgbClr val="402E21"/>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66" name="Google Shape;1419;p8">
              <a:extLst>
                <a:ext uri="{FF2B5EF4-FFF2-40B4-BE49-F238E27FC236}">
                  <a16:creationId xmlns:a16="http://schemas.microsoft.com/office/drawing/2014/main" id="{6C6A6259-F63A-4058-B132-03CCCFBD919A}"/>
                </a:ext>
              </a:extLst>
            </p:cNvPr>
            <p:cNvSpPr/>
            <p:nvPr/>
          </p:nvSpPr>
          <p:spPr>
            <a:xfrm>
              <a:off x="5881668" y="-435429"/>
              <a:ext cx="127772" cy="121058"/>
            </a:xfrm>
            <a:custGeom>
              <a:avLst/>
              <a:gdLst/>
              <a:ahLst/>
              <a:cxnLst/>
              <a:rect l="l" t="t" r="r" b="b"/>
              <a:pathLst>
                <a:path w="127772" h="121057" extrusionOk="0">
                  <a:moveTo>
                    <a:pt x="3856" y="27682"/>
                  </a:moveTo>
                  <a:cubicBezTo>
                    <a:pt x="20181" y="1463"/>
                    <a:pt x="73610" y="-9421"/>
                    <a:pt x="104282" y="9626"/>
                  </a:cubicBezTo>
                  <a:cubicBezTo>
                    <a:pt x="115185" y="15394"/>
                    <a:pt x="123333" y="25278"/>
                    <a:pt x="126915" y="37082"/>
                  </a:cubicBezTo>
                  <a:cubicBezTo>
                    <a:pt x="129614" y="48141"/>
                    <a:pt x="125830" y="59777"/>
                    <a:pt x="117144" y="67136"/>
                  </a:cubicBezTo>
                  <a:cubicBezTo>
                    <a:pt x="90430" y="90016"/>
                    <a:pt x="10906" y="55757"/>
                    <a:pt x="6824" y="95581"/>
                  </a:cubicBezTo>
                  <a:cubicBezTo>
                    <a:pt x="6824" y="101270"/>
                    <a:pt x="1630" y="121059"/>
                    <a:pt x="1630" y="121059"/>
                  </a:cubicBezTo>
                  <a:cubicBezTo>
                    <a:pt x="1630" y="121059"/>
                    <a:pt x="22" y="83956"/>
                    <a:pt x="269" y="70227"/>
                  </a:cubicBezTo>
                  <a:cubicBezTo>
                    <a:pt x="269" y="66022"/>
                    <a:pt x="-1462" y="36092"/>
                    <a:pt x="3856" y="27682"/>
                  </a:cubicBezTo>
                </a:path>
              </a:pathLst>
            </a:custGeom>
            <a:solidFill>
              <a:srgbClr val="402E21"/>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67" name="Google Shape;1420;p8">
              <a:extLst>
                <a:ext uri="{FF2B5EF4-FFF2-40B4-BE49-F238E27FC236}">
                  <a16:creationId xmlns:a16="http://schemas.microsoft.com/office/drawing/2014/main" id="{A353B1EE-5A1C-DFE5-FEDE-AED35332AB34}"/>
                </a:ext>
              </a:extLst>
            </p:cNvPr>
            <p:cNvSpPr/>
            <p:nvPr/>
          </p:nvSpPr>
          <p:spPr>
            <a:xfrm>
              <a:off x="6009573" y="-234722"/>
              <a:ext cx="139013" cy="41004"/>
            </a:xfrm>
            <a:custGeom>
              <a:avLst/>
              <a:gdLst/>
              <a:ahLst/>
              <a:cxnLst/>
              <a:rect l="l" t="t" r="r" b="b"/>
              <a:pathLst>
                <a:path w="139013" h="41004" extrusionOk="0">
                  <a:moveTo>
                    <a:pt x="0" y="14594"/>
                  </a:moveTo>
                  <a:cubicBezTo>
                    <a:pt x="29516" y="7877"/>
                    <a:pt x="59421" y="3003"/>
                    <a:pt x="89542" y="0"/>
                  </a:cubicBezTo>
                  <a:cubicBezTo>
                    <a:pt x="108589" y="742"/>
                    <a:pt x="139013" y="13852"/>
                    <a:pt x="139013" y="22138"/>
                  </a:cubicBezTo>
                  <a:cubicBezTo>
                    <a:pt x="139013" y="30425"/>
                    <a:pt x="126646" y="38587"/>
                    <a:pt x="117741" y="40319"/>
                  </a:cubicBezTo>
                  <a:cubicBezTo>
                    <a:pt x="100434" y="41904"/>
                    <a:pt x="82985" y="40736"/>
                    <a:pt x="66044" y="36856"/>
                  </a:cubicBezTo>
                  <a:cubicBezTo>
                    <a:pt x="53620" y="33628"/>
                    <a:pt x="40759" y="32417"/>
                    <a:pt x="27951" y="33269"/>
                  </a:cubicBezTo>
                  <a:close/>
                </a:path>
              </a:pathLst>
            </a:custGeom>
            <a:solidFill>
              <a:srgbClr val="F7B288"/>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68" name="Google Shape;1421;p8">
              <a:extLst>
                <a:ext uri="{FF2B5EF4-FFF2-40B4-BE49-F238E27FC236}">
                  <a16:creationId xmlns:a16="http://schemas.microsoft.com/office/drawing/2014/main" id="{90C53873-9434-8B01-DE91-A9B108509491}"/>
                </a:ext>
              </a:extLst>
            </p:cNvPr>
            <p:cNvSpPr/>
            <p:nvPr/>
          </p:nvSpPr>
          <p:spPr>
            <a:xfrm>
              <a:off x="6029119" y="-221535"/>
              <a:ext cx="119220" cy="117664"/>
            </a:xfrm>
            <a:custGeom>
              <a:avLst/>
              <a:gdLst/>
              <a:ahLst/>
              <a:cxnLst/>
              <a:rect l="l" t="t" r="r" b="b"/>
              <a:pathLst>
                <a:path w="119220" h="117664" extrusionOk="0">
                  <a:moveTo>
                    <a:pt x="365" y="117664"/>
                  </a:moveTo>
                  <a:cubicBezTo>
                    <a:pt x="-2108" y="111975"/>
                    <a:pt x="8899" y="31832"/>
                    <a:pt x="5931" y="25277"/>
                  </a:cubicBezTo>
                  <a:cubicBezTo>
                    <a:pt x="12713" y="22338"/>
                    <a:pt x="19809" y="20180"/>
                    <a:pt x="27080" y="18846"/>
                  </a:cubicBezTo>
                  <a:cubicBezTo>
                    <a:pt x="39859" y="17279"/>
                    <a:pt x="52352" y="13906"/>
                    <a:pt x="64183" y="8828"/>
                  </a:cubicBezTo>
                  <a:cubicBezTo>
                    <a:pt x="80116" y="-1928"/>
                    <a:pt x="100710" y="-2929"/>
                    <a:pt x="117611" y="6231"/>
                  </a:cubicBezTo>
                  <a:cubicBezTo>
                    <a:pt x="123548" y="10188"/>
                    <a:pt x="115138" y="34058"/>
                    <a:pt x="56762" y="65596"/>
                  </a:cubicBezTo>
                  <a:cubicBezTo>
                    <a:pt x="34315" y="78620"/>
                    <a:pt x="14983" y="96390"/>
                    <a:pt x="118" y="117664"/>
                  </a:cubicBezTo>
                </a:path>
              </a:pathLst>
            </a:custGeom>
            <a:solidFill>
              <a:srgbClr val="F0A475"/>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69" name="Google Shape;1422;p8">
              <a:extLst>
                <a:ext uri="{FF2B5EF4-FFF2-40B4-BE49-F238E27FC236}">
                  <a16:creationId xmlns:a16="http://schemas.microsoft.com/office/drawing/2014/main" id="{978C5A43-487C-96FC-8529-7CEBA41F9526}"/>
                </a:ext>
              </a:extLst>
            </p:cNvPr>
            <p:cNvSpPr/>
            <p:nvPr/>
          </p:nvSpPr>
          <p:spPr>
            <a:xfrm>
              <a:off x="6080316" y="-155939"/>
              <a:ext cx="5812" cy="3339"/>
            </a:xfrm>
            <a:custGeom>
              <a:avLst/>
              <a:gdLst/>
              <a:ahLst/>
              <a:cxnLst/>
              <a:rect l="l" t="t" r="r" b="b"/>
              <a:pathLst>
                <a:path w="5812" h="3339" extrusionOk="0">
                  <a:moveTo>
                    <a:pt x="5813" y="0"/>
                  </a:moveTo>
                  <a:cubicBezTo>
                    <a:pt x="3834" y="989"/>
                    <a:pt x="1855" y="2226"/>
                    <a:pt x="0" y="3339"/>
                  </a:cubicBezTo>
                  <a:lnTo>
                    <a:pt x="0" y="3339"/>
                  </a:lnTo>
                  <a:cubicBezTo>
                    <a:pt x="1867" y="2107"/>
                    <a:pt x="3808" y="992"/>
                    <a:pt x="5813" y="0"/>
                  </a:cubicBezTo>
                </a:path>
              </a:pathLst>
            </a:custGeom>
            <a:solidFill>
              <a:srgbClr val="FDF2EA"/>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70" name="Google Shape;1423;p8">
              <a:extLst>
                <a:ext uri="{FF2B5EF4-FFF2-40B4-BE49-F238E27FC236}">
                  <a16:creationId xmlns:a16="http://schemas.microsoft.com/office/drawing/2014/main" id="{53D5FFE5-897F-FD7F-D17C-E5691C040F5D}"/>
                </a:ext>
              </a:extLst>
            </p:cNvPr>
            <p:cNvSpPr/>
            <p:nvPr/>
          </p:nvSpPr>
          <p:spPr>
            <a:xfrm>
              <a:off x="6049520" y="-217159"/>
              <a:ext cx="98472" cy="69754"/>
            </a:xfrm>
            <a:custGeom>
              <a:avLst/>
              <a:gdLst/>
              <a:ahLst/>
              <a:cxnLst/>
              <a:rect l="l" t="t" r="r" b="b"/>
              <a:pathLst>
                <a:path w="98472" h="69754" extrusionOk="0">
                  <a:moveTo>
                    <a:pt x="91893" y="0"/>
                  </a:moveTo>
                  <a:cubicBezTo>
                    <a:pt x="83857" y="2096"/>
                    <a:pt x="75999" y="4826"/>
                    <a:pt x="68394" y="8163"/>
                  </a:cubicBezTo>
                  <a:cubicBezTo>
                    <a:pt x="61221" y="10513"/>
                    <a:pt x="-247" y="41927"/>
                    <a:pt x="1" y="59736"/>
                  </a:cubicBezTo>
                  <a:cubicBezTo>
                    <a:pt x="1" y="67157"/>
                    <a:pt x="5690" y="69754"/>
                    <a:pt x="12368" y="69754"/>
                  </a:cubicBezTo>
                  <a:cubicBezTo>
                    <a:pt x="18808" y="69577"/>
                    <a:pt x="25101" y="67791"/>
                    <a:pt x="30673" y="64560"/>
                  </a:cubicBezTo>
                  <a:cubicBezTo>
                    <a:pt x="32652" y="63447"/>
                    <a:pt x="34630" y="62210"/>
                    <a:pt x="36609" y="61220"/>
                  </a:cubicBezTo>
                  <a:cubicBezTo>
                    <a:pt x="85091" y="35001"/>
                    <a:pt x="98448" y="14099"/>
                    <a:pt x="98448" y="5565"/>
                  </a:cubicBezTo>
                  <a:cubicBezTo>
                    <a:pt x="98605" y="4132"/>
                    <a:pt x="97994" y="2721"/>
                    <a:pt x="96840" y="1855"/>
                  </a:cubicBezTo>
                  <a:cubicBezTo>
                    <a:pt x="95205" y="709"/>
                    <a:pt x="93271" y="64"/>
                    <a:pt x="91275" y="0"/>
                  </a:cubicBezTo>
                </a:path>
              </a:pathLst>
            </a:custGeom>
            <a:solidFill>
              <a:srgbClr val="F2AD7D"/>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71" name="Google Shape;1424;p8">
              <a:extLst>
                <a:ext uri="{FF2B5EF4-FFF2-40B4-BE49-F238E27FC236}">
                  <a16:creationId xmlns:a16="http://schemas.microsoft.com/office/drawing/2014/main" id="{31E5E19E-0BA2-8E16-724E-E587CC9A44A2}"/>
                </a:ext>
              </a:extLst>
            </p:cNvPr>
            <p:cNvSpPr/>
            <p:nvPr/>
          </p:nvSpPr>
          <p:spPr>
            <a:xfrm>
              <a:off x="5982858" y="-217654"/>
              <a:ext cx="21890" cy="10017"/>
            </a:xfrm>
            <a:custGeom>
              <a:avLst/>
              <a:gdLst/>
              <a:ahLst/>
              <a:cxnLst/>
              <a:rect l="l" t="t" r="r" b="b"/>
              <a:pathLst>
                <a:path w="21890" h="10017" extrusionOk="0">
                  <a:moveTo>
                    <a:pt x="0" y="0"/>
                  </a:moveTo>
                  <a:cubicBezTo>
                    <a:pt x="6431" y="3463"/>
                    <a:pt x="14841" y="7050"/>
                    <a:pt x="21891" y="10018"/>
                  </a:cubicBezTo>
                  <a:cubicBezTo>
                    <a:pt x="15489" y="4994"/>
                    <a:pt x="7987" y="1561"/>
                    <a:pt x="0" y="0"/>
                  </a:cubicBezTo>
                </a:path>
              </a:pathLst>
            </a:custGeom>
            <a:solidFill>
              <a:srgbClr val="FFFFFF"/>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72" name="Google Shape;1425;p8">
              <a:extLst>
                <a:ext uri="{FF2B5EF4-FFF2-40B4-BE49-F238E27FC236}">
                  <a16:creationId xmlns:a16="http://schemas.microsoft.com/office/drawing/2014/main" id="{69E5F0EA-5494-0E34-97D5-BB194A9703AF}"/>
                </a:ext>
              </a:extLst>
            </p:cNvPr>
            <p:cNvSpPr/>
            <p:nvPr/>
          </p:nvSpPr>
          <p:spPr>
            <a:xfrm>
              <a:off x="5920672" y="-218769"/>
              <a:ext cx="104369" cy="104385"/>
            </a:xfrm>
            <a:custGeom>
              <a:avLst/>
              <a:gdLst/>
              <a:ahLst/>
              <a:cxnLst/>
              <a:rect l="l" t="t" r="r" b="b"/>
              <a:pathLst>
                <a:path w="104368" h="104385" extrusionOk="0">
                  <a:moveTo>
                    <a:pt x="52292" y="249"/>
                  </a:moveTo>
                  <a:cubicBezTo>
                    <a:pt x="23468" y="193"/>
                    <a:pt x="56" y="23515"/>
                    <a:pt x="0" y="52339"/>
                  </a:cubicBezTo>
                  <a:cubicBezTo>
                    <a:pt x="-39" y="72716"/>
                    <a:pt x="11784" y="91253"/>
                    <a:pt x="30278" y="99809"/>
                  </a:cubicBezTo>
                  <a:cubicBezTo>
                    <a:pt x="30278" y="97459"/>
                    <a:pt x="29536" y="94986"/>
                    <a:pt x="29288" y="92760"/>
                  </a:cubicBezTo>
                  <a:cubicBezTo>
                    <a:pt x="6817" y="80324"/>
                    <a:pt x="-1318" y="52025"/>
                    <a:pt x="11119" y="29554"/>
                  </a:cubicBezTo>
                  <a:cubicBezTo>
                    <a:pt x="23554" y="7083"/>
                    <a:pt x="51852" y="-1051"/>
                    <a:pt x="74323" y="11385"/>
                  </a:cubicBezTo>
                  <a:cubicBezTo>
                    <a:pt x="96795" y="23820"/>
                    <a:pt x="104929" y="52119"/>
                    <a:pt x="92493" y="74590"/>
                  </a:cubicBezTo>
                  <a:cubicBezTo>
                    <a:pt x="84386" y="89237"/>
                    <a:pt x="69033" y="98397"/>
                    <a:pt x="52292" y="98572"/>
                  </a:cubicBezTo>
                  <a:cubicBezTo>
                    <a:pt x="46369" y="98605"/>
                    <a:pt x="40493" y="97512"/>
                    <a:pt x="34977" y="95357"/>
                  </a:cubicBezTo>
                  <a:cubicBezTo>
                    <a:pt x="35719" y="97583"/>
                    <a:pt x="36461" y="99933"/>
                    <a:pt x="37327" y="102283"/>
                  </a:cubicBezTo>
                  <a:cubicBezTo>
                    <a:pt x="42193" y="103681"/>
                    <a:pt x="47230" y="104389"/>
                    <a:pt x="52292" y="104385"/>
                  </a:cubicBezTo>
                  <a:cubicBezTo>
                    <a:pt x="81116" y="104322"/>
                    <a:pt x="104432" y="80904"/>
                    <a:pt x="104369" y="52078"/>
                  </a:cubicBezTo>
                  <a:cubicBezTo>
                    <a:pt x="104333" y="35950"/>
                    <a:pt x="96843" y="20743"/>
                    <a:pt x="84077" y="10885"/>
                  </a:cubicBezTo>
                  <a:cubicBezTo>
                    <a:pt x="77028" y="7917"/>
                    <a:pt x="68618" y="4330"/>
                    <a:pt x="62186" y="867"/>
                  </a:cubicBezTo>
                  <a:cubicBezTo>
                    <a:pt x="58922" y="267"/>
                    <a:pt x="55610" y="-23"/>
                    <a:pt x="52292" y="1"/>
                  </a:cubicBezTo>
                </a:path>
              </a:pathLst>
            </a:custGeom>
            <a:solidFill>
              <a:srgbClr val="F0A475"/>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73" name="Google Shape;1426;p8">
              <a:extLst>
                <a:ext uri="{FF2B5EF4-FFF2-40B4-BE49-F238E27FC236}">
                  <a16:creationId xmlns:a16="http://schemas.microsoft.com/office/drawing/2014/main" id="{FD4A7E41-7B08-A020-7E40-D64AE52B3364}"/>
                </a:ext>
              </a:extLst>
            </p:cNvPr>
            <p:cNvSpPr/>
            <p:nvPr/>
          </p:nvSpPr>
          <p:spPr>
            <a:xfrm>
              <a:off x="5926718" y="-212831"/>
              <a:ext cx="92287" cy="92769"/>
            </a:xfrm>
            <a:custGeom>
              <a:avLst/>
              <a:gdLst/>
              <a:ahLst/>
              <a:cxnLst/>
              <a:rect l="l" t="t" r="r" b="b"/>
              <a:pathLst>
                <a:path w="92287" h="92769" extrusionOk="0">
                  <a:moveTo>
                    <a:pt x="46246" y="124"/>
                  </a:moveTo>
                  <a:cubicBezTo>
                    <a:pt x="20631" y="198"/>
                    <a:pt x="-73" y="21021"/>
                    <a:pt x="0" y="46636"/>
                  </a:cubicBezTo>
                  <a:cubicBezTo>
                    <a:pt x="48" y="63179"/>
                    <a:pt x="8904" y="78445"/>
                    <a:pt x="23242" y="86698"/>
                  </a:cubicBezTo>
                  <a:cubicBezTo>
                    <a:pt x="23242" y="84101"/>
                    <a:pt x="22623" y="81627"/>
                    <a:pt x="22376" y="79277"/>
                  </a:cubicBezTo>
                  <a:cubicBezTo>
                    <a:pt x="4138" y="66146"/>
                    <a:pt x="-1" y="40718"/>
                    <a:pt x="13129" y="22481"/>
                  </a:cubicBezTo>
                  <a:cubicBezTo>
                    <a:pt x="26259" y="4243"/>
                    <a:pt x="51687" y="104"/>
                    <a:pt x="69925" y="13233"/>
                  </a:cubicBezTo>
                  <a:cubicBezTo>
                    <a:pt x="88162" y="26364"/>
                    <a:pt x="92303" y="51792"/>
                    <a:pt x="79172" y="70030"/>
                  </a:cubicBezTo>
                  <a:cubicBezTo>
                    <a:pt x="71545" y="80624"/>
                    <a:pt x="59299" y="86914"/>
                    <a:pt x="46246" y="86945"/>
                  </a:cubicBezTo>
                  <a:cubicBezTo>
                    <a:pt x="39511" y="86979"/>
                    <a:pt x="32877" y="85320"/>
                    <a:pt x="26952" y="82122"/>
                  </a:cubicBezTo>
                  <a:cubicBezTo>
                    <a:pt x="26952" y="84472"/>
                    <a:pt x="28189" y="86945"/>
                    <a:pt x="28931" y="89542"/>
                  </a:cubicBezTo>
                  <a:cubicBezTo>
                    <a:pt x="52770" y="98912"/>
                    <a:pt x="79692" y="87183"/>
                    <a:pt x="89060" y="63343"/>
                  </a:cubicBezTo>
                  <a:cubicBezTo>
                    <a:pt x="98430" y="39504"/>
                    <a:pt x="86701" y="12583"/>
                    <a:pt x="62862" y="3213"/>
                  </a:cubicBezTo>
                  <a:cubicBezTo>
                    <a:pt x="57567" y="1132"/>
                    <a:pt x="51935" y="43"/>
                    <a:pt x="46246" y="0"/>
                  </a:cubicBezTo>
                </a:path>
              </a:pathLst>
            </a:custGeom>
            <a:solidFill>
              <a:srgbClr val="F39E70"/>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74" name="Google Shape;1427;p8">
              <a:extLst>
                <a:ext uri="{FF2B5EF4-FFF2-40B4-BE49-F238E27FC236}">
                  <a16:creationId xmlns:a16="http://schemas.microsoft.com/office/drawing/2014/main" id="{E12F0DE4-2C73-4C57-A37B-560CF1C66020}"/>
                </a:ext>
              </a:extLst>
            </p:cNvPr>
            <p:cNvSpPr/>
            <p:nvPr/>
          </p:nvSpPr>
          <p:spPr>
            <a:xfrm>
              <a:off x="5932263" y="-206772"/>
              <a:ext cx="81639" cy="81140"/>
            </a:xfrm>
            <a:custGeom>
              <a:avLst/>
              <a:gdLst/>
              <a:ahLst/>
              <a:cxnLst/>
              <a:rect l="l" t="t" r="r" b="b"/>
              <a:pathLst>
                <a:path w="81639" h="81140" extrusionOk="0">
                  <a:moveTo>
                    <a:pt x="40701" y="2"/>
                  </a:moveTo>
                  <a:cubicBezTo>
                    <a:pt x="18297" y="-74"/>
                    <a:pt x="74" y="18028"/>
                    <a:pt x="0" y="40432"/>
                  </a:cubicBezTo>
                  <a:cubicBezTo>
                    <a:pt x="-44" y="53513"/>
                    <a:pt x="6222" y="65813"/>
                    <a:pt x="16832" y="73466"/>
                  </a:cubicBezTo>
                  <a:cubicBezTo>
                    <a:pt x="16832" y="70374"/>
                    <a:pt x="16832" y="67653"/>
                    <a:pt x="16832" y="65427"/>
                  </a:cubicBezTo>
                  <a:cubicBezTo>
                    <a:pt x="3103" y="52013"/>
                    <a:pt x="2850" y="30009"/>
                    <a:pt x="16264" y="16281"/>
                  </a:cubicBezTo>
                  <a:cubicBezTo>
                    <a:pt x="29679" y="2554"/>
                    <a:pt x="51683" y="2300"/>
                    <a:pt x="65410" y="15715"/>
                  </a:cubicBezTo>
                  <a:cubicBezTo>
                    <a:pt x="79138" y="29129"/>
                    <a:pt x="79391" y="51132"/>
                    <a:pt x="65977" y="64859"/>
                  </a:cubicBezTo>
                  <a:cubicBezTo>
                    <a:pt x="59546" y="71441"/>
                    <a:pt x="50767" y="75202"/>
                    <a:pt x="41567" y="75321"/>
                  </a:cubicBezTo>
                  <a:cubicBezTo>
                    <a:pt x="33631" y="75458"/>
                    <a:pt x="25893" y="72835"/>
                    <a:pt x="19676" y="67901"/>
                  </a:cubicBezTo>
                  <a:cubicBezTo>
                    <a:pt x="19676" y="70374"/>
                    <a:pt x="20789" y="73219"/>
                    <a:pt x="21655" y="76187"/>
                  </a:cubicBezTo>
                  <a:cubicBezTo>
                    <a:pt x="41328" y="86907"/>
                    <a:pt x="65966" y="79650"/>
                    <a:pt x="76686" y="59977"/>
                  </a:cubicBezTo>
                  <a:cubicBezTo>
                    <a:pt x="87407" y="40304"/>
                    <a:pt x="80149" y="15665"/>
                    <a:pt x="60476" y="4945"/>
                  </a:cubicBezTo>
                  <a:cubicBezTo>
                    <a:pt x="54413" y="1642"/>
                    <a:pt x="47606" y="-60"/>
                    <a:pt x="40701" y="2"/>
                  </a:cubicBezTo>
                </a:path>
              </a:pathLst>
            </a:custGeom>
            <a:solidFill>
              <a:srgbClr val="F3946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75" name="Google Shape;1428;p8">
              <a:extLst>
                <a:ext uri="{FF2B5EF4-FFF2-40B4-BE49-F238E27FC236}">
                  <a16:creationId xmlns:a16="http://schemas.microsoft.com/office/drawing/2014/main" id="{3CE66FBC-BBE5-315F-77C2-626F81EB13FB}"/>
                </a:ext>
              </a:extLst>
            </p:cNvPr>
            <p:cNvSpPr/>
            <p:nvPr/>
          </p:nvSpPr>
          <p:spPr>
            <a:xfrm>
              <a:off x="5937759" y="-201084"/>
              <a:ext cx="70205" cy="69510"/>
            </a:xfrm>
            <a:custGeom>
              <a:avLst/>
              <a:gdLst/>
              <a:ahLst/>
              <a:cxnLst/>
              <a:rect l="l" t="t" r="r" b="b"/>
              <a:pathLst>
                <a:path w="70205" h="69510" extrusionOk="0">
                  <a:moveTo>
                    <a:pt x="35205" y="3"/>
                  </a:moveTo>
                  <a:cubicBezTo>
                    <a:pt x="16013" y="-247"/>
                    <a:pt x="253" y="15109"/>
                    <a:pt x="3" y="34301"/>
                  </a:cubicBezTo>
                  <a:cubicBezTo>
                    <a:pt x="-122" y="43817"/>
                    <a:pt x="3663" y="52967"/>
                    <a:pt x="10470" y="59616"/>
                  </a:cubicBezTo>
                  <a:lnTo>
                    <a:pt x="10470" y="58873"/>
                  </a:lnTo>
                  <a:cubicBezTo>
                    <a:pt x="-2849" y="45435"/>
                    <a:pt x="-2750" y="23743"/>
                    <a:pt x="10689" y="10425"/>
                  </a:cubicBezTo>
                  <a:cubicBezTo>
                    <a:pt x="24127" y="-2894"/>
                    <a:pt x="45819" y="-2796"/>
                    <a:pt x="59137" y="10644"/>
                  </a:cubicBezTo>
                  <a:cubicBezTo>
                    <a:pt x="72456" y="24083"/>
                    <a:pt x="72358" y="45775"/>
                    <a:pt x="58918" y="59092"/>
                  </a:cubicBezTo>
                  <a:cubicBezTo>
                    <a:pt x="52602" y="65353"/>
                    <a:pt x="44098" y="68911"/>
                    <a:pt x="35205" y="69015"/>
                  </a:cubicBezTo>
                  <a:cubicBezTo>
                    <a:pt x="27555" y="68901"/>
                    <a:pt x="20159" y="66247"/>
                    <a:pt x="14180" y="61471"/>
                  </a:cubicBezTo>
                  <a:lnTo>
                    <a:pt x="14180" y="62213"/>
                  </a:lnTo>
                  <a:cubicBezTo>
                    <a:pt x="20248" y="66969"/>
                    <a:pt x="27743" y="69541"/>
                    <a:pt x="35453" y="69510"/>
                  </a:cubicBezTo>
                  <a:cubicBezTo>
                    <a:pt x="54646" y="69510"/>
                    <a:pt x="70206" y="53950"/>
                    <a:pt x="70206" y="34756"/>
                  </a:cubicBezTo>
                  <a:cubicBezTo>
                    <a:pt x="70206" y="15563"/>
                    <a:pt x="54646" y="3"/>
                    <a:pt x="35453" y="3"/>
                  </a:cubicBezTo>
                  <a:moveTo>
                    <a:pt x="35453" y="3095"/>
                  </a:moveTo>
                  <a:cubicBezTo>
                    <a:pt x="17946" y="3095"/>
                    <a:pt x="3736" y="17250"/>
                    <a:pt x="3668" y="34756"/>
                  </a:cubicBezTo>
                  <a:cubicBezTo>
                    <a:pt x="3649" y="42244"/>
                    <a:pt x="6328" y="49488"/>
                    <a:pt x="11212" y="55163"/>
                  </a:cubicBezTo>
                  <a:cubicBezTo>
                    <a:pt x="11212" y="54050"/>
                    <a:pt x="11212" y="53432"/>
                    <a:pt x="11212" y="53432"/>
                  </a:cubicBezTo>
                  <a:cubicBezTo>
                    <a:pt x="11212" y="53432"/>
                    <a:pt x="11212" y="53432"/>
                    <a:pt x="12078" y="55410"/>
                  </a:cubicBezTo>
                  <a:cubicBezTo>
                    <a:pt x="12149" y="55986"/>
                    <a:pt x="12149" y="56567"/>
                    <a:pt x="12078" y="57142"/>
                  </a:cubicBezTo>
                  <a:cubicBezTo>
                    <a:pt x="24440" y="69507"/>
                    <a:pt x="44489" y="69510"/>
                    <a:pt x="56854" y="57146"/>
                  </a:cubicBezTo>
                  <a:cubicBezTo>
                    <a:pt x="69219" y="44783"/>
                    <a:pt x="69222" y="24736"/>
                    <a:pt x="56857" y="12371"/>
                  </a:cubicBezTo>
                  <a:cubicBezTo>
                    <a:pt x="50949" y="6460"/>
                    <a:pt x="42944" y="3126"/>
                    <a:pt x="34587" y="3095"/>
                  </a:cubicBezTo>
                  <a:moveTo>
                    <a:pt x="34587" y="63697"/>
                  </a:moveTo>
                  <a:cubicBezTo>
                    <a:pt x="18604" y="63629"/>
                    <a:pt x="5702" y="50617"/>
                    <a:pt x="5770" y="34633"/>
                  </a:cubicBezTo>
                  <a:cubicBezTo>
                    <a:pt x="5838" y="18650"/>
                    <a:pt x="18851" y="5748"/>
                    <a:pt x="34834" y="5816"/>
                  </a:cubicBezTo>
                  <a:cubicBezTo>
                    <a:pt x="50769" y="5884"/>
                    <a:pt x="63651" y="18822"/>
                    <a:pt x="63651" y="34756"/>
                  </a:cubicBezTo>
                  <a:cubicBezTo>
                    <a:pt x="63583" y="50712"/>
                    <a:pt x="50666" y="63629"/>
                    <a:pt x="34711" y="63697"/>
                  </a:cubicBezTo>
                </a:path>
              </a:pathLst>
            </a:custGeom>
            <a:solidFill>
              <a:srgbClr val="F18961"/>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76" name="Google Shape;1429;p8">
              <a:extLst>
                <a:ext uri="{FF2B5EF4-FFF2-40B4-BE49-F238E27FC236}">
                  <a16:creationId xmlns:a16="http://schemas.microsoft.com/office/drawing/2014/main" id="{D63E23DC-20DC-6190-9118-6DB6EAB373F4}"/>
                </a:ext>
              </a:extLst>
            </p:cNvPr>
            <p:cNvSpPr/>
            <p:nvPr/>
          </p:nvSpPr>
          <p:spPr>
            <a:xfrm>
              <a:off x="5943528" y="-195273"/>
              <a:ext cx="57881" cy="57880"/>
            </a:xfrm>
            <a:custGeom>
              <a:avLst/>
              <a:gdLst/>
              <a:ahLst/>
              <a:cxnLst/>
              <a:rect l="l" t="t" r="r" b="b"/>
              <a:pathLst>
                <a:path w="57881" h="57880" extrusionOk="0">
                  <a:moveTo>
                    <a:pt x="29436" y="4"/>
                  </a:moveTo>
                  <a:cubicBezTo>
                    <a:pt x="13454" y="-269"/>
                    <a:pt x="278" y="12465"/>
                    <a:pt x="4" y="28446"/>
                  </a:cubicBezTo>
                  <a:cubicBezTo>
                    <a:pt x="-268" y="44427"/>
                    <a:pt x="12465" y="57603"/>
                    <a:pt x="28446" y="57877"/>
                  </a:cubicBezTo>
                  <a:cubicBezTo>
                    <a:pt x="44428" y="58150"/>
                    <a:pt x="57605" y="45416"/>
                    <a:pt x="57878" y="29436"/>
                  </a:cubicBezTo>
                  <a:cubicBezTo>
                    <a:pt x="57880" y="29271"/>
                    <a:pt x="57882" y="29108"/>
                    <a:pt x="57882" y="28945"/>
                  </a:cubicBezTo>
                  <a:cubicBezTo>
                    <a:pt x="57814" y="12989"/>
                    <a:pt x="44897" y="72"/>
                    <a:pt x="28941" y="4"/>
                  </a:cubicBezTo>
                  <a:moveTo>
                    <a:pt x="28941" y="56278"/>
                  </a:moveTo>
                  <a:cubicBezTo>
                    <a:pt x="13846" y="56346"/>
                    <a:pt x="1553" y="44165"/>
                    <a:pt x="1485" y="29068"/>
                  </a:cubicBezTo>
                  <a:cubicBezTo>
                    <a:pt x="1417" y="13974"/>
                    <a:pt x="13599" y="1681"/>
                    <a:pt x="28694" y="1612"/>
                  </a:cubicBezTo>
                  <a:cubicBezTo>
                    <a:pt x="43789" y="1544"/>
                    <a:pt x="56082" y="13726"/>
                    <a:pt x="56150" y="28821"/>
                  </a:cubicBezTo>
                  <a:cubicBezTo>
                    <a:pt x="56150" y="28862"/>
                    <a:pt x="56150" y="28904"/>
                    <a:pt x="56150" y="28945"/>
                  </a:cubicBezTo>
                  <a:cubicBezTo>
                    <a:pt x="56150" y="43993"/>
                    <a:pt x="43988" y="56210"/>
                    <a:pt x="28941" y="56278"/>
                  </a:cubicBezTo>
                  <a:moveTo>
                    <a:pt x="28941" y="3591"/>
                  </a:moveTo>
                  <a:cubicBezTo>
                    <a:pt x="14876" y="3182"/>
                    <a:pt x="3142" y="14251"/>
                    <a:pt x="2733" y="28315"/>
                  </a:cubicBezTo>
                  <a:cubicBezTo>
                    <a:pt x="2323" y="42381"/>
                    <a:pt x="13392" y="54114"/>
                    <a:pt x="27457" y="54525"/>
                  </a:cubicBezTo>
                  <a:cubicBezTo>
                    <a:pt x="41523" y="54934"/>
                    <a:pt x="53256" y="43864"/>
                    <a:pt x="53665" y="29799"/>
                  </a:cubicBezTo>
                  <a:cubicBezTo>
                    <a:pt x="53674" y="29515"/>
                    <a:pt x="53678" y="29229"/>
                    <a:pt x="53677" y="28945"/>
                  </a:cubicBezTo>
                  <a:cubicBezTo>
                    <a:pt x="53680" y="15181"/>
                    <a:pt x="42701" y="3926"/>
                    <a:pt x="28941" y="3591"/>
                  </a:cubicBezTo>
                  <a:moveTo>
                    <a:pt x="28941" y="52073"/>
                  </a:moveTo>
                  <a:cubicBezTo>
                    <a:pt x="16168" y="52073"/>
                    <a:pt x="5813" y="41718"/>
                    <a:pt x="5813" y="28945"/>
                  </a:cubicBezTo>
                  <a:cubicBezTo>
                    <a:pt x="5813" y="16171"/>
                    <a:pt x="16168" y="5817"/>
                    <a:pt x="28941" y="5817"/>
                  </a:cubicBezTo>
                  <a:cubicBezTo>
                    <a:pt x="41714" y="5817"/>
                    <a:pt x="52069" y="16171"/>
                    <a:pt x="52069" y="28945"/>
                  </a:cubicBezTo>
                  <a:cubicBezTo>
                    <a:pt x="52001" y="41690"/>
                    <a:pt x="41686" y="52004"/>
                    <a:pt x="28941" y="52073"/>
                  </a:cubicBezTo>
                </a:path>
              </a:pathLst>
            </a:custGeom>
            <a:solidFill>
              <a:srgbClr val="EF7C5D"/>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77" name="Google Shape;1430;p8">
              <a:extLst>
                <a:ext uri="{FF2B5EF4-FFF2-40B4-BE49-F238E27FC236}">
                  <a16:creationId xmlns:a16="http://schemas.microsoft.com/office/drawing/2014/main" id="{94501939-7342-3E4D-E731-B8E6BBFC9353}"/>
                </a:ext>
              </a:extLst>
            </p:cNvPr>
            <p:cNvSpPr/>
            <p:nvPr/>
          </p:nvSpPr>
          <p:spPr>
            <a:xfrm>
              <a:off x="5949836" y="-189456"/>
              <a:ext cx="46255" cy="46255"/>
            </a:xfrm>
            <a:custGeom>
              <a:avLst/>
              <a:gdLst/>
              <a:ahLst/>
              <a:cxnLst/>
              <a:rect l="l" t="t" r="r" b="b"/>
              <a:pathLst>
                <a:path w="46255" h="46255" extrusionOk="0">
                  <a:moveTo>
                    <a:pt x="23128" y="0"/>
                  </a:moveTo>
                  <a:cubicBezTo>
                    <a:pt x="10354" y="0"/>
                    <a:pt x="0" y="10354"/>
                    <a:pt x="0" y="23128"/>
                  </a:cubicBezTo>
                  <a:cubicBezTo>
                    <a:pt x="0" y="35901"/>
                    <a:pt x="10354" y="46255"/>
                    <a:pt x="23128" y="46255"/>
                  </a:cubicBezTo>
                  <a:cubicBezTo>
                    <a:pt x="35901" y="46255"/>
                    <a:pt x="46255" y="35901"/>
                    <a:pt x="46255" y="23128"/>
                  </a:cubicBezTo>
                  <a:cubicBezTo>
                    <a:pt x="46187" y="10383"/>
                    <a:pt x="35873" y="68"/>
                    <a:pt x="23128" y="0"/>
                  </a:cubicBezTo>
                  <a:moveTo>
                    <a:pt x="23128" y="42298"/>
                  </a:moveTo>
                  <a:cubicBezTo>
                    <a:pt x="12541" y="42366"/>
                    <a:pt x="3903" y="33839"/>
                    <a:pt x="3834" y="23251"/>
                  </a:cubicBezTo>
                  <a:cubicBezTo>
                    <a:pt x="3766" y="12665"/>
                    <a:pt x="12294" y="4027"/>
                    <a:pt x="22880" y="3959"/>
                  </a:cubicBezTo>
                  <a:cubicBezTo>
                    <a:pt x="33467" y="3890"/>
                    <a:pt x="42105" y="12417"/>
                    <a:pt x="42174" y="23004"/>
                  </a:cubicBezTo>
                  <a:cubicBezTo>
                    <a:pt x="42174" y="23046"/>
                    <a:pt x="42174" y="23087"/>
                    <a:pt x="42174" y="23128"/>
                  </a:cubicBezTo>
                  <a:cubicBezTo>
                    <a:pt x="42174" y="33667"/>
                    <a:pt x="33666" y="42230"/>
                    <a:pt x="23128" y="42298"/>
                  </a:cubicBezTo>
                  <a:moveTo>
                    <a:pt x="23128" y="5194"/>
                  </a:moveTo>
                  <a:cubicBezTo>
                    <a:pt x="13088" y="5126"/>
                    <a:pt x="4893" y="13210"/>
                    <a:pt x="4823" y="23251"/>
                  </a:cubicBezTo>
                  <a:cubicBezTo>
                    <a:pt x="4755" y="33291"/>
                    <a:pt x="12840" y="41486"/>
                    <a:pt x="22880" y="41554"/>
                  </a:cubicBezTo>
                  <a:cubicBezTo>
                    <a:pt x="32920" y="41624"/>
                    <a:pt x="41115" y="33539"/>
                    <a:pt x="41185" y="23499"/>
                  </a:cubicBezTo>
                  <a:cubicBezTo>
                    <a:pt x="41185" y="23457"/>
                    <a:pt x="41185" y="23416"/>
                    <a:pt x="41185" y="23375"/>
                  </a:cubicBezTo>
                  <a:cubicBezTo>
                    <a:pt x="41322" y="13335"/>
                    <a:pt x="33294" y="5086"/>
                    <a:pt x="23254" y="4948"/>
                  </a:cubicBezTo>
                  <a:cubicBezTo>
                    <a:pt x="23212" y="4948"/>
                    <a:pt x="23170" y="4947"/>
                    <a:pt x="23128" y="4947"/>
                  </a:cubicBezTo>
                  <a:moveTo>
                    <a:pt x="23128" y="40442"/>
                  </a:moveTo>
                  <a:cubicBezTo>
                    <a:pt x="13565" y="40442"/>
                    <a:pt x="5813" y="32690"/>
                    <a:pt x="5813" y="23128"/>
                  </a:cubicBezTo>
                  <a:cubicBezTo>
                    <a:pt x="5813" y="13565"/>
                    <a:pt x="13565" y="5813"/>
                    <a:pt x="23128" y="5813"/>
                  </a:cubicBezTo>
                  <a:cubicBezTo>
                    <a:pt x="32690" y="5813"/>
                    <a:pt x="40442" y="13565"/>
                    <a:pt x="40442" y="23128"/>
                  </a:cubicBezTo>
                  <a:cubicBezTo>
                    <a:pt x="40442" y="32690"/>
                    <a:pt x="32690" y="40442"/>
                    <a:pt x="23128" y="40442"/>
                  </a:cubicBezTo>
                </a:path>
              </a:pathLst>
            </a:custGeom>
            <a:solidFill>
              <a:srgbClr val="EE7057"/>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78" name="Google Shape;1431;p8">
              <a:extLst>
                <a:ext uri="{FF2B5EF4-FFF2-40B4-BE49-F238E27FC236}">
                  <a16:creationId xmlns:a16="http://schemas.microsoft.com/office/drawing/2014/main" id="{A72C43F1-8AC0-F4AA-A1F9-C73230573FDD}"/>
                </a:ext>
              </a:extLst>
            </p:cNvPr>
            <p:cNvSpPr/>
            <p:nvPr/>
          </p:nvSpPr>
          <p:spPr>
            <a:xfrm>
              <a:off x="5955649" y="-183643"/>
              <a:ext cx="34629" cy="34629"/>
            </a:xfrm>
            <a:custGeom>
              <a:avLst/>
              <a:gdLst/>
              <a:ahLst/>
              <a:cxnLst/>
              <a:rect l="l" t="t" r="r" b="b"/>
              <a:pathLst>
                <a:path w="34629" h="34629" extrusionOk="0">
                  <a:moveTo>
                    <a:pt x="17315" y="0"/>
                  </a:moveTo>
                  <a:cubicBezTo>
                    <a:pt x="7752" y="0"/>
                    <a:pt x="0" y="7752"/>
                    <a:pt x="0" y="17315"/>
                  </a:cubicBezTo>
                  <a:cubicBezTo>
                    <a:pt x="0" y="26878"/>
                    <a:pt x="7752" y="34630"/>
                    <a:pt x="17315" y="34630"/>
                  </a:cubicBezTo>
                  <a:cubicBezTo>
                    <a:pt x="26878" y="34630"/>
                    <a:pt x="34630" y="26878"/>
                    <a:pt x="34630" y="17315"/>
                  </a:cubicBezTo>
                  <a:cubicBezTo>
                    <a:pt x="34630" y="7752"/>
                    <a:pt x="26878" y="0"/>
                    <a:pt x="17315" y="0"/>
                  </a:cubicBezTo>
                  <a:moveTo>
                    <a:pt x="17315" y="30177"/>
                  </a:moveTo>
                  <a:cubicBezTo>
                    <a:pt x="10484" y="30177"/>
                    <a:pt x="4947" y="24640"/>
                    <a:pt x="4947" y="17810"/>
                  </a:cubicBezTo>
                  <a:cubicBezTo>
                    <a:pt x="4947" y="10979"/>
                    <a:pt x="10484" y="5442"/>
                    <a:pt x="17315" y="5442"/>
                  </a:cubicBezTo>
                  <a:cubicBezTo>
                    <a:pt x="24146" y="5442"/>
                    <a:pt x="29683" y="10979"/>
                    <a:pt x="29683" y="17810"/>
                  </a:cubicBezTo>
                  <a:cubicBezTo>
                    <a:pt x="29683" y="24640"/>
                    <a:pt x="24146" y="30177"/>
                    <a:pt x="17315" y="30177"/>
                  </a:cubicBezTo>
                </a:path>
              </a:pathLst>
            </a:custGeom>
            <a:solidFill>
              <a:srgbClr val="EC6250"/>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79" name="Google Shape;1432;p8">
              <a:extLst>
                <a:ext uri="{FF2B5EF4-FFF2-40B4-BE49-F238E27FC236}">
                  <a16:creationId xmlns:a16="http://schemas.microsoft.com/office/drawing/2014/main" id="{90B88E1D-BB49-E907-7901-50E6ADB8DEB0}"/>
                </a:ext>
              </a:extLst>
            </p:cNvPr>
            <p:cNvSpPr/>
            <p:nvPr/>
          </p:nvSpPr>
          <p:spPr>
            <a:xfrm>
              <a:off x="5963689" y="-175357"/>
              <a:ext cx="18304" cy="18304"/>
            </a:xfrm>
            <a:custGeom>
              <a:avLst/>
              <a:gdLst/>
              <a:ahLst/>
              <a:cxnLst/>
              <a:rect l="l" t="t" r="r" b="b"/>
              <a:pathLst>
                <a:path w="18304" h="18304" extrusionOk="0">
                  <a:moveTo>
                    <a:pt x="9275" y="1"/>
                  </a:moveTo>
                  <a:cubicBezTo>
                    <a:pt x="4221" y="-67"/>
                    <a:pt x="69" y="3975"/>
                    <a:pt x="1" y="9029"/>
                  </a:cubicBezTo>
                  <a:cubicBezTo>
                    <a:pt x="-67" y="14084"/>
                    <a:pt x="3976" y="18236"/>
                    <a:pt x="9029" y="18304"/>
                  </a:cubicBezTo>
                  <a:cubicBezTo>
                    <a:pt x="14084" y="18372"/>
                    <a:pt x="18236" y="14329"/>
                    <a:pt x="18304" y="9275"/>
                  </a:cubicBezTo>
                  <a:cubicBezTo>
                    <a:pt x="18305" y="9193"/>
                    <a:pt x="18305" y="9111"/>
                    <a:pt x="18304" y="9029"/>
                  </a:cubicBezTo>
                  <a:cubicBezTo>
                    <a:pt x="18237" y="4071"/>
                    <a:pt x="14234" y="68"/>
                    <a:pt x="9275" y="1"/>
                  </a:cubicBezTo>
                  <a:moveTo>
                    <a:pt x="9275" y="15584"/>
                  </a:moveTo>
                  <a:cubicBezTo>
                    <a:pt x="5655" y="15584"/>
                    <a:pt x="2720" y="12649"/>
                    <a:pt x="2720" y="9029"/>
                  </a:cubicBezTo>
                  <a:cubicBezTo>
                    <a:pt x="2720" y="5409"/>
                    <a:pt x="5655" y="2474"/>
                    <a:pt x="9275" y="2474"/>
                  </a:cubicBezTo>
                  <a:cubicBezTo>
                    <a:pt x="12895" y="2474"/>
                    <a:pt x="15830" y="5409"/>
                    <a:pt x="15830" y="9029"/>
                  </a:cubicBezTo>
                  <a:cubicBezTo>
                    <a:pt x="15830" y="12649"/>
                    <a:pt x="12895" y="15584"/>
                    <a:pt x="9275" y="15584"/>
                  </a:cubicBezTo>
                </a:path>
              </a:pathLst>
            </a:custGeom>
            <a:solidFill>
              <a:srgbClr val="EA504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80" name="Google Shape;1433;p8">
              <a:extLst>
                <a:ext uri="{FF2B5EF4-FFF2-40B4-BE49-F238E27FC236}">
                  <a16:creationId xmlns:a16="http://schemas.microsoft.com/office/drawing/2014/main" id="{8F97F075-0F71-187D-F96B-1AEE315C1A74}"/>
                </a:ext>
              </a:extLst>
            </p:cNvPr>
            <p:cNvSpPr/>
            <p:nvPr/>
          </p:nvSpPr>
          <p:spPr>
            <a:xfrm>
              <a:off x="5967275" y="-172017"/>
              <a:ext cx="11378" cy="11378"/>
            </a:xfrm>
            <a:custGeom>
              <a:avLst/>
              <a:gdLst/>
              <a:ahLst/>
              <a:cxnLst/>
              <a:rect l="l" t="t" r="r" b="b"/>
              <a:pathLst>
                <a:path w="11378" h="11378" extrusionOk="0">
                  <a:moveTo>
                    <a:pt x="5689" y="0"/>
                  </a:moveTo>
                  <a:cubicBezTo>
                    <a:pt x="8832" y="0"/>
                    <a:pt x="11378" y="2546"/>
                    <a:pt x="11378" y="5689"/>
                  </a:cubicBezTo>
                  <a:cubicBezTo>
                    <a:pt x="11378" y="8832"/>
                    <a:pt x="8832" y="11378"/>
                    <a:pt x="5689" y="11378"/>
                  </a:cubicBezTo>
                  <a:cubicBezTo>
                    <a:pt x="2546" y="11378"/>
                    <a:pt x="0" y="8832"/>
                    <a:pt x="0" y="5689"/>
                  </a:cubicBezTo>
                  <a:cubicBezTo>
                    <a:pt x="0" y="2546"/>
                    <a:pt x="2546" y="0"/>
                    <a:pt x="5689" y="0"/>
                  </a:cubicBezTo>
                </a:path>
              </a:pathLst>
            </a:custGeom>
            <a:solidFill>
              <a:srgbClr val="E84244"/>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81" name="Google Shape;1434;p8">
              <a:extLst>
                <a:ext uri="{FF2B5EF4-FFF2-40B4-BE49-F238E27FC236}">
                  <a16:creationId xmlns:a16="http://schemas.microsoft.com/office/drawing/2014/main" id="{F0ABE650-967A-3425-7A90-53B5E5FF2BCB}"/>
                </a:ext>
              </a:extLst>
            </p:cNvPr>
            <p:cNvSpPr/>
            <p:nvPr/>
          </p:nvSpPr>
          <p:spPr>
            <a:xfrm>
              <a:off x="5938119" y="-200594"/>
              <a:ext cx="68531" cy="68521"/>
            </a:xfrm>
            <a:custGeom>
              <a:avLst/>
              <a:gdLst/>
              <a:ahLst/>
              <a:cxnLst/>
              <a:rect l="l" t="t" r="r" b="b"/>
              <a:pathLst>
                <a:path w="68531" h="68521" extrusionOk="0">
                  <a:moveTo>
                    <a:pt x="34845" y="8"/>
                  </a:moveTo>
                  <a:cubicBezTo>
                    <a:pt x="15996" y="-385"/>
                    <a:pt x="399" y="14577"/>
                    <a:pt x="7" y="33425"/>
                  </a:cubicBezTo>
                  <a:cubicBezTo>
                    <a:pt x="-187" y="42778"/>
                    <a:pt x="3464" y="51800"/>
                    <a:pt x="10109" y="58383"/>
                  </a:cubicBezTo>
                  <a:cubicBezTo>
                    <a:pt x="10039" y="57148"/>
                    <a:pt x="10039" y="55909"/>
                    <a:pt x="10109" y="54673"/>
                  </a:cubicBezTo>
                  <a:cubicBezTo>
                    <a:pt x="5225" y="48997"/>
                    <a:pt x="2546" y="41754"/>
                    <a:pt x="2565" y="34266"/>
                  </a:cubicBezTo>
                  <a:cubicBezTo>
                    <a:pt x="2506" y="16643"/>
                    <a:pt x="16743" y="2309"/>
                    <a:pt x="34366" y="2250"/>
                  </a:cubicBezTo>
                  <a:cubicBezTo>
                    <a:pt x="51989" y="2192"/>
                    <a:pt x="66323" y="16429"/>
                    <a:pt x="66383" y="34052"/>
                  </a:cubicBezTo>
                  <a:cubicBezTo>
                    <a:pt x="66442" y="51674"/>
                    <a:pt x="52203" y="66008"/>
                    <a:pt x="34581" y="66067"/>
                  </a:cubicBezTo>
                  <a:cubicBezTo>
                    <a:pt x="26046" y="66096"/>
                    <a:pt x="17857" y="62705"/>
                    <a:pt x="11841" y="56652"/>
                  </a:cubicBezTo>
                  <a:cubicBezTo>
                    <a:pt x="11841" y="57889"/>
                    <a:pt x="11841" y="59373"/>
                    <a:pt x="12830" y="60981"/>
                  </a:cubicBezTo>
                  <a:cubicBezTo>
                    <a:pt x="27586" y="72823"/>
                    <a:pt x="49149" y="70459"/>
                    <a:pt x="60991" y="55703"/>
                  </a:cubicBezTo>
                  <a:cubicBezTo>
                    <a:pt x="72832" y="40946"/>
                    <a:pt x="70470" y="19384"/>
                    <a:pt x="55713" y="7542"/>
                  </a:cubicBezTo>
                  <a:cubicBezTo>
                    <a:pt x="49786" y="2785"/>
                    <a:pt x="42445" y="135"/>
                    <a:pt x="34845" y="8"/>
                  </a:cubicBezTo>
                </a:path>
              </a:pathLst>
            </a:custGeom>
            <a:solidFill>
              <a:srgbClr val="E84538"/>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82" name="Google Shape;1435;p8">
              <a:extLst>
                <a:ext uri="{FF2B5EF4-FFF2-40B4-BE49-F238E27FC236}">
                  <a16:creationId xmlns:a16="http://schemas.microsoft.com/office/drawing/2014/main" id="{444F7D43-B101-3EEB-52B4-059B06914045}"/>
                </a:ext>
              </a:extLst>
            </p:cNvPr>
            <p:cNvSpPr/>
            <p:nvPr/>
          </p:nvSpPr>
          <p:spPr>
            <a:xfrm>
              <a:off x="5945507" y="-193537"/>
              <a:ext cx="54665" cy="54666"/>
            </a:xfrm>
            <a:custGeom>
              <a:avLst/>
              <a:gdLst/>
              <a:ahLst/>
              <a:cxnLst/>
              <a:rect l="l" t="t" r="r" b="b"/>
              <a:pathLst>
                <a:path w="54665" h="54665" extrusionOk="0">
                  <a:moveTo>
                    <a:pt x="27457" y="0"/>
                  </a:moveTo>
                  <a:cubicBezTo>
                    <a:pt x="12362" y="-68"/>
                    <a:pt x="70" y="12114"/>
                    <a:pt x="0" y="27209"/>
                  </a:cubicBezTo>
                  <a:cubicBezTo>
                    <a:pt x="-68" y="42304"/>
                    <a:pt x="12114" y="54596"/>
                    <a:pt x="27209" y="54666"/>
                  </a:cubicBezTo>
                  <a:cubicBezTo>
                    <a:pt x="42305" y="54734"/>
                    <a:pt x="54598" y="42552"/>
                    <a:pt x="54666" y="27457"/>
                  </a:cubicBezTo>
                  <a:cubicBezTo>
                    <a:pt x="54666" y="27374"/>
                    <a:pt x="54666" y="27292"/>
                    <a:pt x="54666" y="27209"/>
                  </a:cubicBezTo>
                  <a:cubicBezTo>
                    <a:pt x="54598" y="12211"/>
                    <a:pt x="42456" y="68"/>
                    <a:pt x="27457" y="0"/>
                  </a:cubicBezTo>
                  <a:moveTo>
                    <a:pt x="27457" y="52687"/>
                  </a:moveTo>
                  <a:cubicBezTo>
                    <a:pt x="13392" y="53096"/>
                    <a:pt x="1658" y="42027"/>
                    <a:pt x="1248" y="27962"/>
                  </a:cubicBezTo>
                  <a:cubicBezTo>
                    <a:pt x="838" y="13898"/>
                    <a:pt x="11908" y="2163"/>
                    <a:pt x="25973" y="1754"/>
                  </a:cubicBezTo>
                  <a:cubicBezTo>
                    <a:pt x="40037" y="1343"/>
                    <a:pt x="51772" y="12414"/>
                    <a:pt x="52181" y="26478"/>
                  </a:cubicBezTo>
                  <a:cubicBezTo>
                    <a:pt x="52188" y="26722"/>
                    <a:pt x="52192" y="26966"/>
                    <a:pt x="52192" y="27209"/>
                  </a:cubicBezTo>
                  <a:cubicBezTo>
                    <a:pt x="52198" y="40996"/>
                    <a:pt x="41237" y="52285"/>
                    <a:pt x="27457" y="52687"/>
                  </a:cubicBezTo>
                </a:path>
              </a:pathLst>
            </a:custGeom>
            <a:solidFill>
              <a:srgbClr val="E84136"/>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83" name="Google Shape;1436;p8">
              <a:extLst>
                <a:ext uri="{FF2B5EF4-FFF2-40B4-BE49-F238E27FC236}">
                  <a16:creationId xmlns:a16="http://schemas.microsoft.com/office/drawing/2014/main" id="{FD8178D7-D59C-BBBA-25F2-1AE15E6E2195}"/>
                </a:ext>
              </a:extLst>
            </p:cNvPr>
            <p:cNvSpPr/>
            <p:nvPr/>
          </p:nvSpPr>
          <p:spPr>
            <a:xfrm>
              <a:off x="5953670" y="-185498"/>
              <a:ext cx="38340" cy="38339"/>
            </a:xfrm>
            <a:custGeom>
              <a:avLst/>
              <a:gdLst/>
              <a:ahLst/>
              <a:cxnLst/>
              <a:rect l="l" t="t" r="r" b="b"/>
              <a:pathLst>
                <a:path w="38340" h="38339" extrusionOk="0">
                  <a:moveTo>
                    <a:pt x="19294" y="0"/>
                  </a:moveTo>
                  <a:cubicBezTo>
                    <a:pt x="8707" y="-68"/>
                    <a:pt x="70" y="8459"/>
                    <a:pt x="0" y="19047"/>
                  </a:cubicBezTo>
                  <a:cubicBezTo>
                    <a:pt x="-68" y="29634"/>
                    <a:pt x="8460" y="38271"/>
                    <a:pt x="19047" y="38339"/>
                  </a:cubicBezTo>
                  <a:cubicBezTo>
                    <a:pt x="29634" y="38408"/>
                    <a:pt x="38271" y="29881"/>
                    <a:pt x="38340" y="19294"/>
                  </a:cubicBezTo>
                  <a:cubicBezTo>
                    <a:pt x="38340" y="19252"/>
                    <a:pt x="38340" y="19211"/>
                    <a:pt x="38340" y="19170"/>
                  </a:cubicBezTo>
                  <a:cubicBezTo>
                    <a:pt x="38340" y="8632"/>
                    <a:pt x="29833" y="68"/>
                    <a:pt x="19294" y="0"/>
                  </a:cubicBezTo>
                  <a:moveTo>
                    <a:pt x="19294" y="37104"/>
                  </a:moveTo>
                  <a:cubicBezTo>
                    <a:pt x="9253" y="37104"/>
                    <a:pt x="1114" y="28964"/>
                    <a:pt x="1114" y="18923"/>
                  </a:cubicBezTo>
                  <a:cubicBezTo>
                    <a:pt x="1114" y="8882"/>
                    <a:pt x="9253" y="742"/>
                    <a:pt x="19294" y="742"/>
                  </a:cubicBezTo>
                  <a:cubicBezTo>
                    <a:pt x="29335" y="742"/>
                    <a:pt x="37475" y="8882"/>
                    <a:pt x="37475" y="18923"/>
                  </a:cubicBezTo>
                  <a:cubicBezTo>
                    <a:pt x="37475" y="28964"/>
                    <a:pt x="29335" y="37104"/>
                    <a:pt x="19294" y="37104"/>
                  </a:cubicBezTo>
                </a:path>
              </a:pathLst>
            </a:custGeom>
            <a:solidFill>
              <a:srgbClr val="E83D3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84" name="Google Shape;1437;p8">
              <a:extLst>
                <a:ext uri="{FF2B5EF4-FFF2-40B4-BE49-F238E27FC236}">
                  <a16:creationId xmlns:a16="http://schemas.microsoft.com/office/drawing/2014/main" id="{9E5282B5-3651-CFFE-AF9E-8295CF2C6CCB}"/>
                </a:ext>
              </a:extLst>
            </p:cNvPr>
            <p:cNvSpPr/>
            <p:nvPr/>
          </p:nvSpPr>
          <p:spPr>
            <a:xfrm>
              <a:off x="5960596" y="-179190"/>
              <a:ext cx="24735" cy="24736"/>
            </a:xfrm>
            <a:custGeom>
              <a:avLst/>
              <a:gdLst/>
              <a:ahLst/>
              <a:cxnLst/>
              <a:rect l="l" t="t" r="r" b="b"/>
              <a:pathLst>
                <a:path w="24735" h="24736" extrusionOk="0">
                  <a:moveTo>
                    <a:pt x="12368" y="0"/>
                  </a:moveTo>
                  <a:cubicBezTo>
                    <a:pt x="5537" y="0"/>
                    <a:pt x="0" y="5537"/>
                    <a:pt x="0" y="12368"/>
                  </a:cubicBezTo>
                  <a:cubicBezTo>
                    <a:pt x="0" y="19198"/>
                    <a:pt x="5537" y="24735"/>
                    <a:pt x="12368" y="24735"/>
                  </a:cubicBezTo>
                  <a:cubicBezTo>
                    <a:pt x="19198" y="24735"/>
                    <a:pt x="24735" y="19198"/>
                    <a:pt x="24735" y="12368"/>
                  </a:cubicBezTo>
                  <a:cubicBezTo>
                    <a:pt x="24735" y="5537"/>
                    <a:pt x="19198" y="0"/>
                    <a:pt x="12368" y="0"/>
                  </a:cubicBezTo>
                  <a:moveTo>
                    <a:pt x="12368" y="24735"/>
                  </a:moveTo>
                  <a:cubicBezTo>
                    <a:pt x="6016" y="24804"/>
                    <a:pt x="811" y="19709"/>
                    <a:pt x="743" y="13358"/>
                  </a:cubicBezTo>
                  <a:cubicBezTo>
                    <a:pt x="674" y="7006"/>
                    <a:pt x="5768" y="1801"/>
                    <a:pt x="12120" y="1733"/>
                  </a:cubicBezTo>
                  <a:cubicBezTo>
                    <a:pt x="18472" y="1665"/>
                    <a:pt x="23677" y="6759"/>
                    <a:pt x="23745" y="13111"/>
                  </a:cubicBezTo>
                  <a:cubicBezTo>
                    <a:pt x="23746" y="13152"/>
                    <a:pt x="23746" y="13193"/>
                    <a:pt x="23746" y="13233"/>
                  </a:cubicBezTo>
                  <a:cubicBezTo>
                    <a:pt x="23746" y="19537"/>
                    <a:pt x="18672" y="24667"/>
                    <a:pt x="12368" y="24735"/>
                  </a:cubicBezTo>
                </a:path>
              </a:pathLst>
            </a:custGeom>
            <a:solidFill>
              <a:srgbClr val="E7392F"/>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85" name="Google Shape;1438;p8">
              <a:extLst>
                <a:ext uri="{FF2B5EF4-FFF2-40B4-BE49-F238E27FC236}">
                  <a16:creationId xmlns:a16="http://schemas.microsoft.com/office/drawing/2014/main" id="{DB2E37ED-72B5-E032-5C82-3C315743810D}"/>
                </a:ext>
              </a:extLst>
            </p:cNvPr>
            <p:cNvSpPr/>
            <p:nvPr/>
          </p:nvSpPr>
          <p:spPr>
            <a:xfrm>
              <a:off x="5961339" y="-177831"/>
              <a:ext cx="23003" cy="23004"/>
            </a:xfrm>
            <a:custGeom>
              <a:avLst/>
              <a:gdLst/>
              <a:ahLst/>
              <a:cxnLst/>
              <a:rect l="l" t="t" r="r" b="b"/>
              <a:pathLst>
                <a:path w="23003" h="23004" extrusionOk="0">
                  <a:moveTo>
                    <a:pt x="11625" y="1"/>
                  </a:moveTo>
                  <a:cubicBezTo>
                    <a:pt x="5273" y="-67"/>
                    <a:pt x="69" y="5027"/>
                    <a:pt x="1" y="11378"/>
                  </a:cubicBezTo>
                  <a:cubicBezTo>
                    <a:pt x="-69" y="17730"/>
                    <a:pt x="5026" y="22935"/>
                    <a:pt x="11378" y="23003"/>
                  </a:cubicBezTo>
                  <a:cubicBezTo>
                    <a:pt x="17730" y="23071"/>
                    <a:pt x="22934" y="17977"/>
                    <a:pt x="23002" y="11625"/>
                  </a:cubicBezTo>
                  <a:cubicBezTo>
                    <a:pt x="23003" y="11584"/>
                    <a:pt x="23003" y="11543"/>
                    <a:pt x="23003" y="11503"/>
                  </a:cubicBezTo>
                  <a:cubicBezTo>
                    <a:pt x="23003" y="5199"/>
                    <a:pt x="17929" y="69"/>
                    <a:pt x="11625" y="1"/>
                  </a:cubicBezTo>
                  <a:moveTo>
                    <a:pt x="11625" y="20655"/>
                  </a:moveTo>
                  <a:cubicBezTo>
                    <a:pt x="6570" y="20723"/>
                    <a:pt x="2419" y="16681"/>
                    <a:pt x="2351" y="11628"/>
                  </a:cubicBezTo>
                  <a:cubicBezTo>
                    <a:pt x="2281" y="6573"/>
                    <a:pt x="6323" y="2421"/>
                    <a:pt x="11378" y="2352"/>
                  </a:cubicBezTo>
                  <a:cubicBezTo>
                    <a:pt x="16432" y="2284"/>
                    <a:pt x="20584" y="6326"/>
                    <a:pt x="20652" y="11380"/>
                  </a:cubicBezTo>
                  <a:cubicBezTo>
                    <a:pt x="20654" y="11421"/>
                    <a:pt x="20654" y="11462"/>
                    <a:pt x="20654" y="11503"/>
                  </a:cubicBezTo>
                  <a:cubicBezTo>
                    <a:pt x="20654" y="16509"/>
                    <a:pt x="16632" y="20587"/>
                    <a:pt x="11625" y="20655"/>
                  </a:cubicBezTo>
                </a:path>
              </a:pathLst>
            </a:custGeom>
            <a:solidFill>
              <a:srgbClr val="E7332E"/>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86" name="Google Shape;1439;p8">
              <a:extLst>
                <a:ext uri="{FF2B5EF4-FFF2-40B4-BE49-F238E27FC236}">
                  <a16:creationId xmlns:a16="http://schemas.microsoft.com/office/drawing/2014/main" id="{96B94425-232B-85F5-6299-2D29DDFF4B4B}"/>
                </a:ext>
              </a:extLst>
            </p:cNvPr>
            <p:cNvSpPr/>
            <p:nvPr/>
          </p:nvSpPr>
          <p:spPr>
            <a:xfrm>
              <a:off x="5966286" y="-172884"/>
              <a:ext cx="13109" cy="13109"/>
            </a:xfrm>
            <a:custGeom>
              <a:avLst/>
              <a:gdLst/>
              <a:ahLst/>
              <a:cxnLst/>
              <a:rect l="l" t="t" r="r" b="b"/>
              <a:pathLst>
                <a:path w="13109" h="13109" extrusionOk="0">
                  <a:moveTo>
                    <a:pt x="6679" y="1"/>
                  </a:moveTo>
                  <a:cubicBezTo>
                    <a:pt x="3058" y="-67"/>
                    <a:pt x="69" y="2811"/>
                    <a:pt x="1" y="6431"/>
                  </a:cubicBezTo>
                  <a:cubicBezTo>
                    <a:pt x="-67" y="10051"/>
                    <a:pt x="2811" y="13040"/>
                    <a:pt x="6431" y="13109"/>
                  </a:cubicBezTo>
                  <a:cubicBezTo>
                    <a:pt x="10051" y="13177"/>
                    <a:pt x="13041" y="10299"/>
                    <a:pt x="13109" y="6679"/>
                  </a:cubicBezTo>
                  <a:cubicBezTo>
                    <a:pt x="13110" y="6638"/>
                    <a:pt x="13110" y="6597"/>
                    <a:pt x="13110" y="6556"/>
                  </a:cubicBezTo>
                  <a:cubicBezTo>
                    <a:pt x="13111" y="2984"/>
                    <a:pt x="10250" y="68"/>
                    <a:pt x="6679" y="1"/>
                  </a:cubicBezTo>
                  <a:moveTo>
                    <a:pt x="6679" y="12369"/>
                  </a:moveTo>
                  <a:cubicBezTo>
                    <a:pt x="3537" y="12437"/>
                    <a:pt x="935" y="9946"/>
                    <a:pt x="867" y="6805"/>
                  </a:cubicBezTo>
                  <a:cubicBezTo>
                    <a:pt x="799" y="3663"/>
                    <a:pt x="3290" y="1061"/>
                    <a:pt x="6431" y="993"/>
                  </a:cubicBezTo>
                  <a:cubicBezTo>
                    <a:pt x="9573" y="925"/>
                    <a:pt x="12175" y="3416"/>
                    <a:pt x="12243" y="6557"/>
                  </a:cubicBezTo>
                  <a:cubicBezTo>
                    <a:pt x="12244" y="6598"/>
                    <a:pt x="12244" y="6639"/>
                    <a:pt x="12244" y="6680"/>
                  </a:cubicBezTo>
                  <a:cubicBezTo>
                    <a:pt x="12245" y="9774"/>
                    <a:pt x="9772" y="12302"/>
                    <a:pt x="6679" y="12369"/>
                  </a:cubicBezTo>
                </a:path>
              </a:pathLst>
            </a:custGeom>
            <a:solidFill>
              <a:srgbClr val="E7332E"/>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87" name="Google Shape;1440;p8">
              <a:extLst>
                <a:ext uri="{FF2B5EF4-FFF2-40B4-BE49-F238E27FC236}">
                  <a16:creationId xmlns:a16="http://schemas.microsoft.com/office/drawing/2014/main" id="{3A0CD417-E47C-38B6-823B-5A6426935879}"/>
                </a:ext>
              </a:extLst>
            </p:cNvPr>
            <p:cNvSpPr/>
            <p:nvPr/>
          </p:nvSpPr>
          <p:spPr>
            <a:xfrm>
              <a:off x="5967151" y="-172018"/>
              <a:ext cx="11378" cy="11378"/>
            </a:xfrm>
            <a:custGeom>
              <a:avLst/>
              <a:gdLst/>
              <a:ahLst/>
              <a:cxnLst/>
              <a:rect l="l" t="t" r="r" b="b"/>
              <a:pathLst>
                <a:path w="11378" h="11378" extrusionOk="0">
                  <a:moveTo>
                    <a:pt x="5813" y="1"/>
                  </a:moveTo>
                  <a:cubicBezTo>
                    <a:pt x="2672" y="-67"/>
                    <a:pt x="69" y="2424"/>
                    <a:pt x="1" y="5566"/>
                  </a:cubicBezTo>
                  <a:cubicBezTo>
                    <a:pt x="-67" y="8707"/>
                    <a:pt x="2424" y="11309"/>
                    <a:pt x="5566" y="11377"/>
                  </a:cubicBezTo>
                  <a:cubicBezTo>
                    <a:pt x="8707" y="11445"/>
                    <a:pt x="11309" y="8954"/>
                    <a:pt x="11377" y="5813"/>
                  </a:cubicBezTo>
                  <a:cubicBezTo>
                    <a:pt x="11378" y="5772"/>
                    <a:pt x="11378" y="5731"/>
                    <a:pt x="11378" y="5691"/>
                  </a:cubicBezTo>
                  <a:cubicBezTo>
                    <a:pt x="11380" y="2596"/>
                    <a:pt x="8906" y="68"/>
                    <a:pt x="5813" y="1"/>
                  </a:cubicBezTo>
                </a:path>
              </a:pathLst>
            </a:custGeom>
            <a:solidFill>
              <a:srgbClr val="E62E2C"/>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88" name="Google Shape;1441;p8">
              <a:extLst>
                <a:ext uri="{FF2B5EF4-FFF2-40B4-BE49-F238E27FC236}">
                  <a16:creationId xmlns:a16="http://schemas.microsoft.com/office/drawing/2014/main" id="{E5A93DC9-0777-734A-A58B-CE5A68743E41}"/>
                </a:ext>
              </a:extLst>
            </p:cNvPr>
            <p:cNvSpPr/>
            <p:nvPr/>
          </p:nvSpPr>
          <p:spPr>
            <a:xfrm>
              <a:off x="5950244" y="-221117"/>
              <a:ext cx="87527" cy="64446"/>
            </a:xfrm>
            <a:custGeom>
              <a:avLst/>
              <a:gdLst/>
              <a:ahLst/>
              <a:cxnLst/>
              <a:rect l="l" t="t" r="r" b="b"/>
              <a:pathLst>
                <a:path w="87527" h="64446" extrusionOk="0">
                  <a:moveTo>
                    <a:pt x="87527" y="18428"/>
                  </a:moveTo>
                  <a:cubicBezTo>
                    <a:pt x="86785" y="20654"/>
                    <a:pt x="82951" y="29930"/>
                    <a:pt x="78004" y="39948"/>
                  </a:cubicBezTo>
                  <a:cubicBezTo>
                    <a:pt x="73322" y="47132"/>
                    <a:pt x="67566" y="53555"/>
                    <a:pt x="60937" y="58994"/>
                  </a:cubicBezTo>
                  <a:cubicBezTo>
                    <a:pt x="56484" y="61715"/>
                    <a:pt x="55619" y="64189"/>
                    <a:pt x="53145" y="64436"/>
                  </a:cubicBezTo>
                  <a:cubicBezTo>
                    <a:pt x="50671" y="64683"/>
                    <a:pt x="50671" y="60726"/>
                    <a:pt x="52156" y="57757"/>
                  </a:cubicBezTo>
                  <a:cubicBezTo>
                    <a:pt x="53640" y="54789"/>
                    <a:pt x="66255" y="36485"/>
                    <a:pt x="58958" y="35866"/>
                  </a:cubicBezTo>
                  <a:cubicBezTo>
                    <a:pt x="52008" y="37216"/>
                    <a:pt x="45429" y="40042"/>
                    <a:pt x="39664" y="44153"/>
                  </a:cubicBezTo>
                  <a:cubicBezTo>
                    <a:pt x="34841" y="47739"/>
                    <a:pt x="22720" y="58994"/>
                    <a:pt x="19752" y="58623"/>
                  </a:cubicBezTo>
                  <a:cubicBezTo>
                    <a:pt x="17841" y="58558"/>
                    <a:pt x="16345" y="56953"/>
                    <a:pt x="16410" y="55043"/>
                  </a:cubicBezTo>
                  <a:cubicBezTo>
                    <a:pt x="16434" y="54375"/>
                    <a:pt x="16649" y="53729"/>
                    <a:pt x="17031" y="53181"/>
                  </a:cubicBezTo>
                  <a:cubicBezTo>
                    <a:pt x="20832" y="47983"/>
                    <a:pt x="25232" y="43251"/>
                    <a:pt x="30141" y="39082"/>
                  </a:cubicBezTo>
                  <a:lnTo>
                    <a:pt x="38180" y="32775"/>
                  </a:lnTo>
                  <a:cubicBezTo>
                    <a:pt x="39788" y="30425"/>
                    <a:pt x="32120" y="36237"/>
                    <a:pt x="28409" y="38835"/>
                  </a:cubicBezTo>
                  <a:cubicBezTo>
                    <a:pt x="22102" y="43163"/>
                    <a:pt x="10105" y="54913"/>
                    <a:pt x="6642" y="53676"/>
                  </a:cubicBezTo>
                  <a:cubicBezTo>
                    <a:pt x="4929" y="53194"/>
                    <a:pt x="3897" y="51454"/>
                    <a:pt x="4292" y="49718"/>
                  </a:cubicBezTo>
                  <a:cubicBezTo>
                    <a:pt x="7365" y="44985"/>
                    <a:pt x="10930" y="40591"/>
                    <a:pt x="14929" y="36609"/>
                  </a:cubicBezTo>
                  <a:cubicBezTo>
                    <a:pt x="20400" y="32194"/>
                    <a:pt x="26098" y="28066"/>
                    <a:pt x="31996" y="24241"/>
                  </a:cubicBezTo>
                  <a:cubicBezTo>
                    <a:pt x="31996" y="24241"/>
                    <a:pt x="11095" y="40072"/>
                    <a:pt x="7261" y="42174"/>
                  </a:cubicBezTo>
                  <a:cubicBezTo>
                    <a:pt x="3427" y="44276"/>
                    <a:pt x="3550" y="43287"/>
                    <a:pt x="1324" y="42174"/>
                  </a:cubicBezTo>
                  <a:cubicBezTo>
                    <a:pt x="-902" y="41061"/>
                    <a:pt x="87" y="40319"/>
                    <a:pt x="1324" y="38093"/>
                  </a:cubicBezTo>
                  <a:cubicBezTo>
                    <a:pt x="5106" y="33870"/>
                    <a:pt x="9244" y="29981"/>
                    <a:pt x="13692" y="26467"/>
                  </a:cubicBezTo>
                  <a:cubicBezTo>
                    <a:pt x="16995" y="23757"/>
                    <a:pt x="20510" y="21317"/>
                    <a:pt x="24204" y="19170"/>
                  </a:cubicBezTo>
                  <a:cubicBezTo>
                    <a:pt x="22720" y="20159"/>
                    <a:pt x="10724" y="26591"/>
                    <a:pt x="7137" y="28817"/>
                  </a:cubicBezTo>
                  <a:cubicBezTo>
                    <a:pt x="3550" y="31043"/>
                    <a:pt x="1943" y="30548"/>
                    <a:pt x="1324" y="28817"/>
                  </a:cubicBezTo>
                  <a:cubicBezTo>
                    <a:pt x="706" y="27085"/>
                    <a:pt x="1324" y="24364"/>
                    <a:pt x="5158" y="20901"/>
                  </a:cubicBezTo>
                  <a:cubicBezTo>
                    <a:pt x="8992" y="17439"/>
                    <a:pt x="18639" y="12368"/>
                    <a:pt x="24081" y="7668"/>
                  </a:cubicBezTo>
                  <a:cubicBezTo>
                    <a:pt x="29523" y="2968"/>
                    <a:pt x="57597" y="1237"/>
                    <a:pt x="65018" y="0"/>
                  </a:cubicBezTo>
                  <a:cubicBezTo>
                    <a:pt x="68234" y="0"/>
                    <a:pt x="88888" y="13233"/>
                    <a:pt x="86785" y="18799"/>
                  </a:cubicBezTo>
                </a:path>
              </a:pathLst>
            </a:custGeom>
            <a:solidFill>
              <a:srgbClr val="F7B288"/>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89" name="Google Shape;1442;p8">
              <a:extLst>
                <a:ext uri="{FF2B5EF4-FFF2-40B4-BE49-F238E27FC236}">
                  <a16:creationId xmlns:a16="http://schemas.microsoft.com/office/drawing/2014/main" id="{B5659F45-EDA1-8417-6401-E96A5C4CE0EE}"/>
                </a:ext>
              </a:extLst>
            </p:cNvPr>
            <p:cNvSpPr/>
            <p:nvPr/>
          </p:nvSpPr>
          <p:spPr>
            <a:xfrm>
              <a:off x="5846458" y="-147653"/>
              <a:ext cx="68576" cy="63003"/>
            </a:xfrm>
            <a:custGeom>
              <a:avLst/>
              <a:gdLst/>
              <a:ahLst/>
              <a:cxnLst/>
              <a:rect l="l" t="t" r="r" b="b"/>
              <a:pathLst>
                <a:path w="68576" h="63003" extrusionOk="0">
                  <a:moveTo>
                    <a:pt x="68378" y="0"/>
                  </a:moveTo>
                  <a:cubicBezTo>
                    <a:pt x="68378" y="0"/>
                    <a:pt x="68378" y="0"/>
                    <a:pt x="67512" y="1979"/>
                  </a:cubicBezTo>
                  <a:cubicBezTo>
                    <a:pt x="65410" y="10265"/>
                    <a:pt x="59968" y="40319"/>
                    <a:pt x="49331" y="49471"/>
                  </a:cubicBezTo>
                  <a:cubicBezTo>
                    <a:pt x="33862" y="54785"/>
                    <a:pt x="17916" y="58596"/>
                    <a:pt x="1716" y="60849"/>
                  </a:cubicBezTo>
                  <a:cubicBezTo>
                    <a:pt x="-3973" y="62086"/>
                    <a:pt x="5302" y="62828"/>
                    <a:pt x="17546" y="62828"/>
                  </a:cubicBezTo>
                  <a:cubicBezTo>
                    <a:pt x="30024" y="63490"/>
                    <a:pt x="42530" y="62280"/>
                    <a:pt x="54650" y="59241"/>
                  </a:cubicBezTo>
                  <a:cubicBezTo>
                    <a:pt x="58806" y="57067"/>
                    <a:pt x="61726" y="53097"/>
                    <a:pt x="62565" y="48482"/>
                  </a:cubicBezTo>
                  <a:cubicBezTo>
                    <a:pt x="67276" y="32776"/>
                    <a:pt x="69242" y="16375"/>
                    <a:pt x="68378" y="0"/>
                  </a:cubicBezTo>
                </a:path>
              </a:pathLst>
            </a:custGeom>
            <a:solidFill>
              <a:srgbClr val="EE9A6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90" name="Google Shape;1443;p8">
              <a:extLst>
                <a:ext uri="{FF2B5EF4-FFF2-40B4-BE49-F238E27FC236}">
                  <a16:creationId xmlns:a16="http://schemas.microsoft.com/office/drawing/2014/main" id="{5257948E-01B1-0B92-EB2E-2C22012DA807}"/>
                </a:ext>
              </a:extLst>
            </p:cNvPr>
            <p:cNvSpPr/>
            <p:nvPr/>
          </p:nvSpPr>
          <p:spPr>
            <a:xfrm>
              <a:off x="5950950" y="-118960"/>
              <a:ext cx="66892" cy="34313"/>
            </a:xfrm>
            <a:custGeom>
              <a:avLst/>
              <a:gdLst/>
              <a:ahLst/>
              <a:cxnLst/>
              <a:rect l="l" t="t" r="r" b="b"/>
              <a:pathLst>
                <a:path w="66892" h="34313" extrusionOk="0">
                  <a:moveTo>
                    <a:pt x="0" y="0"/>
                  </a:moveTo>
                  <a:cubicBezTo>
                    <a:pt x="989" y="6308"/>
                    <a:pt x="2350" y="13110"/>
                    <a:pt x="4081" y="19788"/>
                  </a:cubicBezTo>
                  <a:cubicBezTo>
                    <a:pt x="5015" y="24398"/>
                    <a:pt x="7965" y="28346"/>
                    <a:pt x="12120" y="30548"/>
                  </a:cubicBezTo>
                  <a:cubicBezTo>
                    <a:pt x="24238" y="33595"/>
                    <a:pt x="36746" y="34804"/>
                    <a:pt x="49224" y="34135"/>
                  </a:cubicBezTo>
                  <a:cubicBezTo>
                    <a:pt x="61591" y="34135"/>
                    <a:pt x="70867" y="33393"/>
                    <a:pt x="65178" y="32156"/>
                  </a:cubicBezTo>
                  <a:cubicBezTo>
                    <a:pt x="48978" y="29903"/>
                    <a:pt x="33032" y="26092"/>
                    <a:pt x="17562" y="20778"/>
                  </a:cubicBezTo>
                  <a:cubicBezTo>
                    <a:pt x="12721" y="15685"/>
                    <a:pt x="9198" y="9486"/>
                    <a:pt x="7297" y="2721"/>
                  </a:cubicBezTo>
                  <a:cubicBezTo>
                    <a:pt x="4873" y="2018"/>
                    <a:pt x="2514" y="1108"/>
                    <a:pt x="247" y="0"/>
                  </a:cubicBezTo>
                </a:path>
              </a:pathLst>
            </a:custGeom>
            <a:solidFill>
              <a:srgbClr val="EE9A6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91" name="Google Shape;1444;p8">
              <a:extLst>
                <a:ext uri="{FF2B5EF4-FFF2-40B4-BE49-F238E27FC236}">
                  <a16:creationId xmlns:a16="http://schemas.microsoft.com/office/drawing/2014/main" id="{2B02EA33-EFCC-22D2-5471-2FAA3770C2D3}"/>
                </a:ext>
              </a:extLst>
            </p:cNvPr>
            <p:cNvSpPr/>
            <p:nvPr/>
          </p:nvSpPr>
          <p:spPr>
            <a:xfrm>
              <a:off x="5949960" y="-126009"/>
              <a:ext cx="8039" cy="9770"/>
            </a:xfrm>
            <a:custGeom>
              <a:avLst/>
              <a:gdLst/>
              <a:ahLst/>
              <a:cxnLst/>
              <a:rect l="l" t="t" r="r" b="b"/>
              <a:pathLst>
                <a:path w="8038" h="9770" extrusionOk="0">
                  <a:moveTo>
                    <a:pt x="0" y="0"/>
                  </a:moveTo>
                  <a:cubicBezTo>
                    <a:pt x="0" y="2226"/>
                    <a:pt x="0" y="4700"/>
                    <a:pt x="989" y="7050"/>
                  </a:cubicBezTo>
                  <a:cubicBezTo>
                    <a:pt x="3256" y="8158"/>
                    <a:pt x="5615" y="9068"/>
                    <a:pt x="8039" y="9771"/>
                  </a:cubicBezTo>
                  <a:cubicBezTo>
                    <a:pt x="7173" y="7421"/>
                    <a:pt x="6431" y="5071"/>
                    <a:pt x="5689" y="2845"/>
                  </a:cubicBezTo>
                  <a:cubicBezTo>
                    <a:pt x="3734" y="2020"/>
                    <a:pt x="1833" y="1070"/>
                    <a:pt x="0" y="0"/>
                  </a:cubicBezTo>
                </a:path>
              </a:pathLst>
            </a:custGeom>
            <a:solidFill>
              <a:srgbClr val="EE9A6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92" name="Google Shape;1445;p8">
              <a:extLst>
                <a:ext uri="{FF2B5EF4-FFF2-40B4-BE49-F238E27FC236}">
                  <a16:creationId xmlns:a16="http://schemas.microsoft.com/office/drawing/2014/main" id="{11B8571D-0071-843A-9303-2CC321A2708F}"/>
                </a:ext>
              </a:extLst>
            </p:cNvPr>
            <p:cNvSpPr/>
            <p:nvPr/>
          </p:nvSpPr>
          <p:spPr>
            <a:xfrm>
              <a:off x="5949094" y="-133430"/>
              <a:ext cx="6554" cy="10265"/>
            </a:xfrm>
            <a:custGeom>
              <a:avLst/>
              <a:gdLst/>
              <a:ahLst/>
              <a:cxnLst/>
              <a:rect l="l" t="t" r="r" b="b"/>
              <a:pathLst>
                <a:path w="6554" h="10265" extrusionOk="0">
                  <a:moveTo>
                    <a:pt x="0" y="0"/>
                  </a:moveTo>
                  <a:cubicBezTo>
                    <a:pt x="0" y="2350"/>
                    <a:pt x="0" y="4823"/>
                    <a:pt x="866" y="7421"/>
                  </a:cubicBezTo>
                  <a:cubicBezTo>
                    <a:pt x="2699" y="8490"/>
                    <a:pt x="4600" y="9440"/>
                    <a:pt x="6555" y="10265"/>
                  </a:cubicBezTo>
                  <a:cubicBezTo>
                    <a:pt x="5813" y="7668"/>
                    <a:pt x="5194" y="5194"/>
                    <a:pt x="4576" y="2845"/>
                  </a:cubicBezTo>
                  <a:cubicBezTo>
                    <a:pt x="3958" y="495"/>
                    <a:pt x="1484" y="989"/>
                    <a:pt x="0" y="0"/>
                  </a:cubicBezTo>
                </a:path>
              </a:pathLst>
            </a:custGeom>
            <a:solidFill>
              <a:srgbClr val="EF916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93" name="Google Shape;1446;p8">
              <a:extLst>
                <a:ext uri="{FF2B5EF4-FFF2-40B4-BE49-F238E27FC236}">
                  <a16:creationId xmlns:a16="http://schemas.microsoft.com/office/drawing/2014/main" id="{63AC7D64-0CA9-5521-F230-3A8584AF330F}"/>
                </a:ext>
              </a:extLst>
            </p:cNvPr>
            <p:cNvSpPr/>
            <p:nvPr/>
          </p:nvSpPr>
          <p:spPr>
            <a:xfrm>
              <a:off x="5948105" y="-141469"/>
              <a:ext cx="5070" cy="10883"/>
            </a:xfrm>
            <a:custGeom>
              <a:avLst/>
              <a:gdLst/>
              <a:ahLst/>
              <a:cxnLst/>
              <a:rect l="l" t="t" r="r" b="b"/>
              <a:pathLst>
                <a:path w="5070" h="10883" extrusionOk="0">
                  <a:moveTo>
                    <a:pt x="495" y="0"/>
                  </a:moveTo>
                  <a:cubicBezTo>
                    <a:pt x="495" y="2226"/>
                    <a:pt x="495" y="4947"/>
                    <a:pt x="495" y="8039"/>
                  </a:cubicBezTo>
                  <a:cubicBezTo>
                    <a:pt x="1979" y="9028"/>
                    <a:pt x="3463" y="10018"/>
                    <a:pt x="5071" y="10884"/>
                  </a:cubicBezTo>
                  <a:cubicBezTo>
                    <a:pt x="4205" y="7915"/>
                    <a:pt x="3587" y="5071"/>
                    <a:pt x="3092" y="2597"/>
                  </a:cubicBezTo>
                  <a:cubicBezTo>
                    <a:pt x="1978" y="1837"/>
                    <a:pt x="941" y="966"/>
                    <a:pt x="0" y="0"/>
                  </a:cubicBezTo>
                </a:path>
              </a:pathLst>
            </a:custGeom>
            <a:solidFill>
              <a:srgbClr val="F1895E"/>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94" name="Google Shape;1447;p8">
              <a:extLst>
                <a:ext uri="{FF2B5EF4-FFF2-40B4-BE49-F238E27FC236}">
                  <a16:creationId xmlns:a16="http://schemas.microsoft.com/office/drawing/2014/main" id="{7FF2F5A1-49BD-1A26-5A6D-E54872B76700}"/>
                </a:ext>
              </a:extLst>
            </p:cNvPr>
            <p:cNvSpPr/>
            <p:nvPr/>
          </p:nvSpPr>
          <p:spPr>
            <a:xfrm>
              <a:off x="5949094" y="-147653"/>
              <a:ext cx="3834" cy="8781"/>
            </a:xfrm>
            <a:custGeom>
              <a:avLst/>
              <a:gdLst/>
              <a:ahLst/>
              <a:cxnLst/>
              <a:rect l="l" t="t" r="r" b="b"/>
              <a:pathLst>
                <a:path w="3834" h="8781" extrusionOk="0">
                  <a:moveTo>
                    <a:pt x="0" y="0"/>
                  </a:moveTo>
                  <a:cubicBezTo>
                    <a:pt x="0" y="0"/>
                    <a:pt x="0" y="0"/>
                    <a:pt x="0" y="1731"/>
                  </a:cubicBezTo>
                  <a:cubicBezTo>
                    <a:pt x="510" y="2446"/>
                    <a:pt x="1090" y="3109"/>
                    <a:pt x="1731" y="3710"/>
                  </a:cubicBezTo>
                  <a:lnTo>
                    <a:pt x="1731" y="1979"/>
                  </a:lnTo>
                  <a:cubicBezTo>
                    <a:pt x="1731" y="618"/>
                    <a:pt x="989" y="0"/>
                    <a:pt x="742" y="0"/>
                  </a:cubicBezTo>
                  <a:moveTo>
                    <a:pt x="742" y="5442"/>
                  </a:moveTo>
                  <a:lnTo>
                    <a:pt x="742" y="6184"/>
                  </a:lnTo>
                  <a:cubicBezTo>
                    <a:pt x="1683" y="7150"/>
                    <a:pt x="2720" y="8021"/>
                    <a:pt x="3834" y="8781"/>
                  </a:cubicBezTo>
                  <a:lnTo>
                    <a:pt x="3834" y="8039"/>
                  </a:lnTo>
                  <a:cubicBezTo>
                    <a:pt x="2799" y="7273"/>
                    <a:pt x="1845" y="6403"/>
                    <a:pt x="989" y="5442"/>
                  </a:cubicBezTo>
                </a:path>
              </a:pathLst>
            </a:custGeom>
            <a:solidFill>
              <a:srgbClr val="F07F57"/>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95" name="Google Shape;1448;p8">
              <a:extLst>
                <a:ext uri="{FF2B5EF4-FFF2-40B4-BE49-F238E27FC236}">
                  <a16:creationId xmlns:a16="http://schemas.microsoft.com/office/drawing/2014/main" id="{75424107-5C86-45E5-B9AD-D1DD9BB3B466}"/>
                </a:ext>
              </a:extLst>
            </p:cNvPr>
            <p:cNvSpPr/>
            <p:nvPr/>
          </p:nvSpPr>
          <p:spPr>
            <a:xfrm>
              <a:off x="5948670" y="-145921"/>
              <a:ext cx="2897" cy="6307"/>
            </a:xfrm>
            <a:custGeom>
              <a:avLst/>
              <a:gdLst/>
              <a:ahLst/>
              <a:cxnLst/>
              <a:rect l="l" t="t" r="r" b="b"/>
              <a:pathLst>
                <a:path w="2897" h="6307" extrusionOk="0">
                  <a:moveTo>
                    <a:pt x="53" y="0"/>
                  </a:moveTo>
                  <a:cubicBezTo>
                    <a:pt x="-18" y="1236"/>
                    <a:pt x="-18" y="2475"/>
                    <a:pt x="53" y="3710"/>
                  </a:cubicBezTo>
                  <a:cubicBezTo>
                    <a:pt x="909" y="4671"/>
                    <a:pt x="1862" y="5542"/>
                    <a:pt x="2897" y="6308"/>
                  </a:cubicBezTo>
                  <a:cubicBezTo>
                    <a:pt x="2897" y="4700"/>
                    <a:pt x="2155" y="3216"/>
                    <a:pt x="1908" y="1979"/>
                  </a:cubicBezTo>
                  <a:cubicBezTo>
                    <a:pt x="1266" y="1378"/>
                    <a:pt x="686" y="716"/>
                    <a:pt x="177" y="0"/>
                  </a:cubicBezTo>
                </a:path>
              </a:pathLst>
            </a:custGeom>
            <a:solidFill>
              <a:srgbClr val="E8423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grpSp>
      <p:grpSp>
        <p:nvGrpSpPr>
          <p:cNvPr id="196" name="Google Shape;1449;p8">
            <a:extLst>
              <a:ext uri="{FF2B5EF4-FFF2-40B4-BE49-F238E27FC236}">
                <a16:creationId xmlns:a16="http://schemas.microsoft.com/office/drawing/2014/main" id="{3BCC9C9F-58BC-DA49-948A-9850C9C33F94}"/>
              </a:ext>
            </a:extLst>
          </p:cNvPr>
          <p:cNvGrpSpPr/>
          <p:nvPr/>
        </p:nvGrpSpPr>
        <p:grpSpPr>
          <a:xfrm>
            <a:off x="7286135" y="3486415"/>
            <a:ext cx="477136" cy="731006"/>
            <a:chOff x="6586590" y="-413806"/>
            <a:chExt cx="280440" cy="429654"/>
          </a:xfrm>
        </p:grpSpPr>
        <p:sp>
          <p:nvSpPr>
            <p:cNvPr id="197" name="Google Shape;1450;p8">
              <a:extLst>
                <a:ext uri="{FF2B5EF4-FFF2-40B4-BE49-F238E27FC236}">
                  <a16:creationId xmlns:a16="http://schemas.microsoft.com/office/drawing/2014/main" id="{4ACD0F47-A26F-AA0B-F562-82D6ABA4E986}"/>
                </a:ext>
              </a:extLst>
            </p:cNvPr>
            <p:cNvSpPr/>
            <p:nvPr/>
          </p:nvSpPr>
          <p:spPr>
            <a:xfrm>
              <a:off x="6618934" y="-251913"/>
              <a:ext cx="248096" cy="267761"/>
            </a:xfrm>
            <a:custGeom>
              <a:avLst/>
              <a:gdLst/>
              <a:ahLst/>
              <a:cxnLst/>
              <a:rect l="l" t="t" r="r" b="b"/>
              <a:pathLst>
                <a:path w="248095" h="267761" extrusionOk="0">
                  <a:moveTo>
                    <a:pt x="24488" y="43040"/>
                  </a:moveTo>
                  <a:cubicBezTo>
                    <a:pt x="9771" y="66044"/>
                    <a:pt x="6926" y="205923"/>
                    <a:pt x="0" y="267762"/>
                  </a:cubicBezTo>
                  <a:lnTo>
                    <a:pt x="33269" y="267762"/>
                  </a:lnTo>
                  <a:cubicBezTo>
                    <a:pt x="33269" y="267762"/>
                    <a:pt x="84719" y="163625"/>
                    <a:pt x="83482" y="132706"/>
                  </a:cubicBezTo>
                  <a:cubicBezTo>
                    <a:pt x="82499" y="120086"/>
                    <a:pt x="80007" y="107630"/>
                    <a:pt x="76062" y="95603"/>
                  </a:cubicBezTo>
                  <a:cubicBezTo>
                    <a:pt x="76062" y="95603"/>
                    <a:pt x="181435" y="109949"/>
                    <a:pt x="248097" y="111310"/>
                  </a:cubicBezTo>
                  <a:lnTo>
                    <a:pt x="248097" y="0"/>
                  </a:lnTo>
                  <a:cubicBezTo>
                    <a:pt x="248097" y="0"/>
                    <a:pt x="37845" y="22633"/>
                    <a:pt x="24488" y="43163"/>
                  </a:cubicBezTo>
                </a:path>
              </a:pathLst>
            </a:custGeom>
            <a:solidFill>
              <a:srgbClr val="F0A475"/>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98" name="Google Shape;1451;p8">
              <a:extLst>
                <a:ext uri="{FF2B5EF4-FFF2-40B4-BE49-F238E27FC236}">
                  <a16:creationId xmlns:a16="http://schemas.microsoft.com/office/drawing/2014/main" id="{40BE9463-39EE-526E-42FE-397FEE31FD40}"/>
                </a:ext>
              </a:extLst>
            </p:cNvPr>
            <p:cNvSpPr/>
            <p:nvPr/>
          </p:nvSpPr>
          <p:spPr>
            <a:xfrm>
              <a:off x="6693758" y="-250552"/>
              <a:ext cx="160162" cy="66167"/>
            </a:xfrm>
            <a:custGeom>
              <a:avLst/>
              <a:gdLst/>
              <a:ahLst/>
              <a:cxnLst/>
              <a:rect l="l" t="t" r="r" b="b"/>
              <a:pathLst>
                <a:path w="160162" h="66167" extrusionOk="0">
                  <a:moveTo>
                    <a:pt x="159915" y="0"/>
                  </a:moveTo>
                  <a:lnTo>
                    <a:pt x="117494" y="5194"/>
                  </a:lnTo>
                  <a:cubicBezTo>
                    <a:pt x="108589" y="8657"/>
                    <a:pt x="99189" y="11255"/>
                    <a:pt x="90037" y="14099"/>
                  </a:cubicBezTo>
                  <a:cubicBezTo>
                    <a:pt x="69794" y="20889"/>
                    <a:pt x="49140" y="26383"/>
                    <a:pt x="28198" y="30548"/>
                  </a:cubicBezTo>
                  <a:lnTo>
                    <a:pt x="28198" y="30548"/>
                  </a:lnTo>
                  <a:lnTo>
                    <a:pt x="21149" y="19788"/>
                  </a:lnTo>
                  <a:lnTo>
                    <a:pt x="28198" y="30548"/>
                  </a:lnTo>
                  <a:cubicBezTo>
                    <a:pt x="28198" y="30548"/>
                    <a:pt x="10884" y="48729"/>
                    <a:pt x="866" y="58870"/>
                  </a:cubicBezTo>
                  <a:cubicBezTo>
                    <a:pt x="768" y="61322"/>
                    <a:pt x="479" y="63762"/>
                    <a:pt x="0" y="66167"/>
                  </a:cubicBezTo>
                  <a:cubicBezTo>
                    <a:pt x="9523" y="58128"/>
                    <a:pt x="21149" y="48729"/>
                    <a:pt x="21149" y="48729"/>
                  </a:cubicBezTo>
                  <a:lnTo>
                    <a:pt x="22757" y="48729"/>
                  </a:lnTo>
                  <a:cubicBezTo>
                    <a:pt x="43530" y="46464"/>
                    <a:pt x="64170" y="43120"/>
                    <a:pt x="84595" y="38711"/>
                  </a:cubicBezTo>
                  <a:cubicBezTo>
                    <a:pt x="98897" y="36465"/>
                    <a:pt x="112969" y="32946"/>
                    <a:pt x="126646" y="28198"/>
                  </a:cubicBezTo>
                  <a:cubicBezTo>
                    <a:pt x="132574" y="26340"/>
                    <a:pt x="138107" y="23405"/>
                    <a:pt x="142971" y="19541"/>
                  </a:cubicBezTo>
                  <a:cubicBezTo>
                    <a:pt x="143530" y="18933"/>
                    <a:pt x="144027" y="18270"/>
                    <a:pt x="144455" y="17562"/>
                  </a:cubicBezTo>
                  <a:cubicBezTo>
                    <a:pt x="147795" y="13728"/>
                    <a:pt x="153236" y="7544"/>
                    <a:pt x="160162" y="0"/>
                  </a:cubicBezTo>
                </a:path>
              </a:pathLst>
            </a:custGeom>
            <a:solidFill>
              <a:srgbClr val="EE9A6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199" name="Google Shape;1452;p8">
              <a:extLst>
                <a:ext uri="{FF2B5EF4-FFF2-40B4-BE49-F238E27FC236}">
                  <a16:creationId xmlns:a16="http://schemas.microsoft.com/office/drawing/2014/main" id="{E88888AA-7E71-A838-20A7-A5E0F6FDEAE2}"/>
                </a:ext>
              </a:extLst>
            </p:cNvPr>
            <p:cNvSpPr/>
            <p:nvPr/>
          </p:nvSpPr>
          <p:spPr>
            <a:xfrm>
              <a:off x="6586590" y="-248944"/>
              <a:ext cx="87998" cy="108217"/>
            </a:xfrm>
            <a:custGeom>
              <a:avLst/>
              <a:gdLst/>
              <a:ahLst/>
              <a:cxnLst/>
              <a:rect l="l" t="t" r="r" b="b"/>
              <a:pathLst>
                <a:path w="87998" h="108216" extrusionOk="0">
                  <a:moveTo>
                    <a:pt x="54111" y="371"/>
                  </a:moveTo>
                  <a:cubicBezTo>
                    <a:pt x="24057" y="540"/>
                    <a:pt x="-169" y="25042"/>
                    <a:pt x="1" y="55096"/>
                  </a:cubicBezTo>
                  <a:cubicBezTo>
                    <a:pt x="148" y="81053"/>
                    <a:pt x="18607" y="103293"/>
                    <a:pt x="44093" y="108218"/>
                  </a:cubicBezTo>
                  <a:cubicBezTo>
                    <a:pt x="44093" y="106115"/>
                    <a:pt x="44093" y="104136"/>
                    <a:pt x="44712" y="102158"/>
                  </a:cubicBezTo>
                  <a:cubicBezTo>
                    <a:pt x="18492" y="97077"/>
                    <a:pt x="1356" y="71702"/>
                    <a:pt x="6437" y="45482"/>
                  </a:cubicBezTo>
                  <a:cubicBezTo>
                    <a:pt x="11518" y="19263"/>
                    <a:pt x="36891" y="2127"/>
                    <a:pt x="63111" y="7208"/>
                  </a:cubicBezTo>
                  <a:cubicBezTo>
                    <a:pt x="69200" y="8388"/>
                    <a:pt x="75003" y="10728"/>
                    <a:pt x="80207" y="14099"/>
                  </a:cubicBezTo>
                  <a:lnTo>
                    <a:pt x="87999" y="12368"/>
                  </a:lnTo>
                  <a:lnTo>
                    <a:pt x="87999" y="12368"/>
                  </a:lnTo>
                  <a:cubicBezTo>
                    <a:pt x="78435" y="4433"/>
                    <a:pt x="66414" y="61"/>
                    <a:pt x="53987" y="0"/>
                  </a:cubicBezTo>
                </a:path>
              </a:pathLst>
            </a:custGeom>
            <a:solidFill>
              <a:srgbClr val="FFFFFF"/>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00" name="Google Shape;1453;p8">
              <a:extLst>
                <a:ext uri="{FF2B5EF4-FFF2-40B4-BE49-F238E27FC236}">
                  <a16:creationId xmlns:a16="http://schemas.microsoft.com/office/drawing/2014/main" id="{4D2533B5-210B-240C-A3BE-4182C4C7E93F}"/>
                </a:ext>
              </a:extLst>
            </p:cNvPr>
            <p:cNvSpPr/>
            <p:nvPr/>
          </p:nvSpPr>
          <p:spPr>
            <a:xfrm>
              <a:off x="6630683" y="-184385"/>
              <a:ext cx="63446" cy="44525"/>
            </a:xfrm>
            <a:custGeom>
              <a:avLst/>
              <a:gdLst/>
              <a:ahLst/>
              <a:cxnLst/>
              <a:rect l="l" t="t" r="r" b="b"/>
              <a:pathLst>
                <a:path w="63446" h="44525" extrusionOk="0">
                  <a:moveTo>
                    <a:pt x="63447" y="0"/>
                  </a:moveTo>
                  <a:lnTo>
                    <a:pt x="55284" y="7050"/>
                  </a:lnTo>
                  <a:cubicBezTo>
                    <a:pt x="48190" y="25910"/>
                    <a:pt x="30169" y="38417"/>
                    <a:pt x="10018" y="38464"/>
                  </a:cubicBezTo>
                  <a:cubicBezTo>
                    <a:pt x="6864" y="38493"/>
                    <a:pt x="3714" y="38204"/>
                    <a:pt x="618" y="37598"/>
                  </a:cubicBezTo>
                  <a:cubicBezTo>
                    <a:pt x="618" y="39577"/>
                    <a:pt x="618" y="41556"/>
                    <a:pt x="0" y="43658"/>
                  </a:cubicBezTo>
                  <a:cubicBezTo>
                    <a:pt x="3305" y="44264"/>
                    <a:pt x="6659" y="44554"/>
                    <a:pt x="10018" y="44524"/>
                  </a:cubicBezTo>
                  <a:cubicBezTo>
                    <a:pt x="36244" y="44534"/>
                    <a:pt x="58727" y="25797"/>
                    <a:pt x="63447" y="0"/>
                  </a:cubicBezTo>
                </a:path>
              </a:pathLst>
            </a:custGeom>
            <a:solidFill>
              <a:srgbClr val="F0A475"/>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01" name="Google Shape;1454;p8">
              <a:extLst>
                <a:ext uri="{FF2B5EF4-FFF2-40B4-BE49-F238E27FC236}">
                  <a16:creationId xmlns:a16="http://schemas.microsoft.com/office/drawing/2014/main" id="{40024084-F48A-0038-5B2D-CF257E5F4D0A}"/>
                </a:ext>
              </a:extLst>
            </p:cNvPr>
            <p:cNvSpPr/>
            <p:nvPr/>
          </p:nvSpPr>
          <p:spPr>
            <a:xfrm>
              <a:off x="6685967" y="-191682"/>
              <a:ext cx="9028" cy="14346"/>
            </a:xfrm>
            <a:custGeom>
              <a:avLst/>
              <a:gdLst/>
              <a:ahLst/>
              <a:cxnLst/>
              <a:rect l="l" t="t" r="r" b="b"/>
              <a:pathLst>
                <a:path w="9028" h="14346" extrusionOk="0">
                  <a:moveTo>
                    <a:pt x="9028" y="0"/>
                  </a:moveTo>
                  <a:lnTo>
                    <a:pt x="7297" y="1608"/>
                  </a:lnTo>
                  <a:cubicBezTo>
                    <a:pt x="5739" y="3392"/>
                    <a:pt x="3997" y="5009"/>
                    <a:pt x="2102" y="6431"/>
                  </a:cubicBezTo>
                  <a:cubicBezTo>
                    <a:pt x="1607" y="9120"/>
                    <a:pt x="904" y="11767"/>
                    <a:pt x="0" y="14347"/>
                  </a:cubicBezTo>
                  <a:cubicBezTo>
                    <a:pt x="2102" y="12368"/>
                    <a:pt x="5071" y="9894"/>
                    <a:pt x="8163" y="7297"/>
                  </a:cubicBezTo>
                  <a:cubicBezTo>
                    <a:pt x="8641" y="4891"/>
                    <a:pt x="8931" y="2451"/>
                    <a:pt x="9028" y="0"/>
                  </a:cubicBezTo>
                </a:path>
              </a:pathLst>
            </a:custGeom>
            <a:solidFill>
              <a:srgbClr val="EE9A6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02" name="Google Shape;1455;p8">
              <a:extLst>
                <a:ext uri="{FF2B5EF4-FFF2-40B4-BE49-F238E27FC236}">
                  <a16:creationId xmlns:a16="http://schemas.microsoft.com/office/drawing/2014/main" id="{416A460E-F48A-6639-B0DA-454FC870A735}"/>
                </a:ext>
              </a:extLst>
            </p:cNvPr>
            <p:cNvSpPr/>
            <p:nvPr/>
          </p:nvSpPr>
          <p:spPr>
            <a:xfrm>
              <a:off x="6592670" y="-242513"/>
              <a:ext cx="74127" cy="95726"/>
            </a:xfrm>
            <a:custGeom>
              <a:avLst/>
              <a:gdLst/>
              <a:ahLst/>
              <a:cxnLst/>
              <a:rect l="l" t="t" r="r" b="b"/>
              <a:pathLst>
                <a:path w="74127" h="95726" extrusionOk="0">
                  <a:moveTo>
                    <a:pt x="48031" y="0"/>
                  </a:moveTo>
                  <a:cubicBezTo>
                    <a:pt x="21324" y="181"/>
                    <a:pt x="-179" y="21977"/>
                    <a:pt x="1" y="48684"/>
                  </a:cubicBezTo>
                  <a:cubicBezTo>
                    <a:pt x="156" y="71519"/>
                    <a:pt x="16263" y="91133"/>
                    <a:pt x="38632" y="95726"/>
                  </a:cubicBezTo>
                  <a:cubicBezTo>
                    <a:pt x="38632" y="93624"/>
                    <a:pt x="38632" y="91645"/>
                    <a:pt x="39250" y="89666"/>
                  </a:cubicBezTo>
                  <a:cubicBezTo>
                    <a:pt x="16435" y="84646"/>
                    <a:pt x="2011" y="62081"/>
                    <a:pt x="7031" y="39266"/>
                  </a:cubicBezTo>
                  <a:cubicBezTo>
                    <a:pt x="11273" y="19986"/>
                    <a:pt x="28290" y="6205"/>
                    <a:pt x="48031" y="6060"/>
                  </a:cubicBezTo>
                  <a:cubicBezTo>
                    <a:pt x="54655" y="6032"/>
                    <a:pt x="61189" y="7601"/>
                    <a:pt x="67078" y="10636"/>
                  </a:cubicBezTo>
                  <a:cubicBezTo>
                    <a:pt x="68998" y="9522"/>
                    <a:pt x="71029" y="8610"/>
                    <a:pt x="73138" y="7915"/>
                  </a:cubicBezTo>
                  <a:lnTo>
                    <a:pt x="74127" y="7915"/>
                  </a:lnTo>
                  <a:cubicBezTo>
                    <a:pt x="66338" y="2921"/>
                    <a:pt x="57284" y="261"/>
                    <a:pt x="48031" y="247"/>
                  </a:cubicBezTo>
                </a:path>
              </a:pathLst>
            </a:custGeom>
            <a:solidFill>
              <a:srgbClr val="FDECE8"/>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03" name="Google Shape;1456;p8">
              <a:extLst>
                <a:ext uri="{FF2B5EF4-FFF2-40B4-BE49-F238E27FC236}">
                  <a16:creationId xmlns:a16="http://schemas.microsoft.com/office/drawing/2014/main" id="{D61C4B9B-9239-9C2E-6FED-8108DBA785F7}"/>
                </a:ext>
              </a:extLst>
            </p:cNvPr>
            <p:cNvSpPr/>
            <p:nvPr/>
          </p:nvSpPr>
          <p:spPr>
            <a:xfrm>
              <a:off x="6630807" y="-177335"/>
              <a:ext cx="54665" cy="31416"/>
            </a:xfrm>
            <a:custGeom>
              <a:avLst/>
              <a:gdLst/>
              <a:ahLst/>
              <a:cxnLst/>
              <a:rect l="l" t="t" r="r" b="b"/>
              <a:pathLst>
                <a:path w="54665" h="31415" extrusionOk="0">
                  <a:moveTo>
                    <a:pt x="54665" y="0"/>
                  </a:moveTo>
                  <a:lnTo>
                    <a:pt x="52316" y="2102"/>
                  </a:lnTo>
                  <a:cubicBezTo>
                    <a:pt x="49353" y="4690"/>
                    <a:pt x="46166" y="7008"/>
                    <a:pt x="42792" y="9028"/>
                  </a:cubicBezTo>
                  <a:cubicBezTo>
                    <a:pt x="34753" y="19302"/>
                    <a:pt x="22445" y="25319"/>
                    <a:pt x="9399" y="25354"/>
                  </a:cubicBezTo>
                  <a:cubicBezTo>
                    <a:pt x="6450" y="25379"/>
                    <a:pt x="3506" y="25088"/>
                    <a:pt x="618" y="24488"/>
                  </a:cubicBezTo>
                  <a:cubicBezTo>
                    <a:pt x="618" y="26467"/>
                    <a:pt x="618" y="28446"/>
                    <a:pt x="0" y="30548"/>
                  </a:cubicBezTo>
                  <a:cubicBezTo>
                    <a:pt x="3096" y="31154"/>
                    <a:pt x="6246" y="31444"/>
                    <a:pt x="9399" y="31414"/>
                  </a:cubicBezTo>
                  <a:cubicBezTo>
                    <a:pt x="29561" y="31403"/>
                    <a:pt x="47601" y="18884"/>
                    <a:pt x="54665" y="0"/>
                  </a:cubicBezTo>
                </a:path>
              </a:pathLst>
            </a:custGeom>
            <a:solidFill>
              <a:srgbClr val="F39E70"/>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04" name="Google Shape;1457;p8">
              <a:extLst>
                <a:ext uri="{FF2B5EF4-FFF2-40B4-BE49-F238E27FC236}">
                  <a16:creationId xmlns:a16="http://schemas.microsoft.com/office/drawing/2014/main" id="{BC6EDC75-743A-D298-229F-709138C5B6D9}"/>
                </a:ext>
              </a:extLst>
            </p:cNvPr>
            <p:cNvSpPr/>
            <p:nvPr/>
          </p:nvSpPr>
          <p:spPr>
            <a:xfrm>
              <a:off x="6674094" y="-185251"/>
              <a:ext cx="13975" cy="16943"/>
            </a:xfrm>
            <a:custGeom>
              <a:avLst/>
              <a:gdLst/>
              <a:ahLst/>
              <a:cxnLst/>
              <a:rect l="l" t="t" r="r" b="b"/>
              <a:pathLst>
                <a:path w="13975" h="16943" extrusionOk="0">
                  <a:moveTo>
                    <a:pt x="13976" y="0"/>
                  </a:moveTo>
                  <a:cubicBezTo>
                    <a:pt x="11626" y="2102"/>
                    <a:pt x="8781" y="4205"/>
                    <a:pt x="5937" y="6308"/>
                  </a:cubicBezTo>
                  <a:cubicBezTo>
                    <a:pt x="4477" y="10118"/>
                    <a:pt x="2477" y="13701"/>
                    <a:pt x="0" y="16944"/>
                  </a:cubicBezTo>
                  <a:cubicBezTo>
                    <a:pt x="3374" y="14923"/>
                    <a:pt x="6561" y="12605"/>
                    <a:pt x="9523" y="10018"/>
                  </a:cubicBezTo>
                  <a:lnTo>
                    <a:pt x="11873" y="7915"/>
                  </a:lnTo>
                  <a:cubicBezTo>
                    <a:pt x="12777" y="5335"/>
                    <a:pt x="13480" y="2689"/>
                    <a:pt x="13976" y="0"/>
                  </a:cubicBezTo>
                </a:path>
              </a:pathLst>
            </a:custGeom>
            <a:solidFill>
              <a:srgbClr val="EF916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05" name="Google Shape;1458;p8">
              <a:extLst>
                <a:ext uri="{FF2B5EF4-FFF2-40B4-BE49-F238E27FC236}">
                  <a16:creationId xmlns:a16="http://schemas.microsoft.com/office/drawing/2014/main" id="{0C018E5F-1A30-7EC2-3122-4E0FC19B930C}"/>
                </a:ext>
              </a:extLst>
            </p:cNvPr>
            <p:cNvSpPr/>
            <p:nvPr/>
          </p:nvSpPr>
          <p:spPr>
            <a:xfrm>
              <a:off x="6598712" y="-236453"/>
              <a:ext cx="60416" cy="83606"/>
            </a:xfrm>
            <a:custGeom>
              <a:avLst/>
              <a:gdLst/>
              <a:ahLst/>
              <a:cxnLst/>
              <a:rect l="l" t="t" r="r" b="b"/>
              <a:pathLst>
                <a:path w="60416" h="83606" extrusionOk="0">
                  <a:moveTo>
                    <a:pt x="41988" y="0"/>
                  </a:moveTo>
                  <a:cubicBezTo>
                    <a:pt x="18628" y="171"/>
                    <a:pt x="-170" y="19246"/>
                    <a:pt x="1" y="42606"/>
                  </a:cubicBezTo>
                  <a:cubicBezTo>
                    <a:pt x="145" y="62347"/>
                    <a:pt x="13926" y="79364"/>
                    <a:pt x="33207" y="83606"/>
                  </a:cubicBezTo>
                  <a:cubicBezTo>
                    <a:pt x="33207" y="81504"/>
                    <a:pt x="33207" y="79525"/>
                    <a:pt x="33207" y="77546"/>
                  </a:cubicBezTo>
                  <a:cubicBezTo>
                    <a:pt x="13637" y="73361"/>
                    <a:pt x="1165" y="54102"/>
                    <a:pt x="5350" y="34531"/>
                  </a:cubicBezTo>
                  <a:cubicBezTo>
                    <a:pt x="9535" y="14960"/>
                    <a:pt x="28794" y="2489"/>
                    <a:pt x="48365" y="6674"/>
                  </a:cubicBezTo>
                  <a:cubicBezTo>
                    <a:pt x="50324" y="7093"/>
                    <a:pt x="52245" y="7673"/>
                    <a:pt x="54109" y="8410"/>
                  </a:cubicBezTo>
                  <a:lnTo>
                    <a:pt x="60416" y="4576"/>
                  </a:lnTo>
                  <a:cubicBezTo>
                    <a:pt x="54528" y="1541"/>
                    <a:pt x="47994" y="-28"/>
                    <a:pt x="41370" y="0"/>
                  </a:cubicBezTo>
                </a:path>
              </a:pathLst>
            </a:custGeom>
            <a:solidFill>
              <a:srgbClr val="FBD7D1"/>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06" name="Google Shape;1459;p8">
              <a:extLst>
                <a:ext uri="{FF2B5EF4-FFF2-40B4-BE49-F238E27FC236}">
                  <a16:creationId xmlns:a16="http://schemas.microsoft.com/office/drawing/2014/main" id="{5640FCED-788E-1274-60E8-8A7C8B715AC9}"/>
                </a:ext>
              </a:extLst>
            </p:cNvPr>
            <p:cNvSpPr/>
            <p:nvPr/>
          </p:nvSpPr>
          <p:spPr>
            <a:xfrm>
              <a:off x="6632909" y="-168307"/>
              <a:ext cx="42173" cy="17317"/>
            </a:xfrm>
            <a:custGeom>
              <a:avLst/>
              <a:gdLst/>
              <a:ahLst/>
              <a:cxnLst/>
              <a:rect l="l" t="t" r="r" b="b"/>
              <a:pathLst>
                <a:path w="42173" h="17317" extrusionOk="0">
                  <a:moveTo>
                    <a:pt x="41185" y="0"/>
                  </a:moveTo>
                  <a:cubicBezTo>
                    <a:pt x="31661" y="5937"/>
                    <a:pt x="19665" y="12368"/>
                    <a:pt x="19665" y="12368"/>
                  </a:cubicBezTo>
                  <a:cubicBezTo>
                    <a:pt x="17476" y="13546"/>
                    <a:pt x="15084" y="14301"/>
                    <a:pt x="12615" y="14594"/>
                  </a:cubicBezTo>
                  <a:cubicBezTo>
                    <a:pt x="11812" y="14687"/>
                    <a:pt x="11018" y="14359"/>
                    <a:pt x="10513" y="13728"/>
                  </a:cubicBezTo>
                  <a:cubicBezTo>
                    <a:pt x="10024" y="12712"/>
                    <a:pt x="10024" y="11529"/>
                    <a:pt x="10513" y="10513"/>
                  </a:cubicBezTo>
                  <a:lnTo>
                    <a:pt x="7173" y="10513"/>
                  </a:lnTo>
                  <a:cubicBezTo>
                    <a:pt x="6397" y="10879"/>
                    <a:pt x="5557" y="11089"/>
                    <a:pt x="4700" y="11131"/>
                  </a:cubicBezTo>
                  <a:cubicBezTo>
                    <a:pt x="3969" y="11147"/>
                    <a:pt x="3260" y="10881"/>
                    <a:pt x="2721" y="10389"/>
                  </a:cubicBezTo>
                  <a:lnTo>
                    <a:pt x="2721" y="10389"/>
                  </a:lnTo>
                  <a:lnTo>
                    <a:pt x="0" y="10389"/>
                  </a:lnTo>
                  <a:cubicBezTo>
                    <a:pt x="0" y="12368"/>
                    <a:pt x="0" y="14347"/>
                    <a:pt x="0" y="16449"/>
                  </a:cubicBezTo>
                  <a:cubicBezTo>
                    <a:pt x="2887" y="17055"/>
                    <a:pt x="5831" y="17346"/>
                    <a:pt x="8781" y="17315"/>
                  </a:cubicBezTo>
                  <a:cubicBezTo>
                    <a:pt x="21827" y="17280"/>
                    <a:pt x="34135" y="11263"/>
                    <a:pt x="42174" y="989"/>
                  </a:cubicBezTo>
                </a:path>
              </a:pathLst>
            </a:custGeom>
            <a:solidFill>
              <a:srgbClr val="F3946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07" name="Google Shape;1460;p8">
              <a:extLst>
                <a:ext uri="{FF2B5EF4-FFF2-40B4-BE49-F238E27FC236}">
                  <a16:creationId xmlns:a16="http://schemas.microsoft.com/office/drawing/2014/main" id="{0062581B-4C7C-9F7D-A02E-3B4B8E2F2B9D}"/>
                </a:ext>
              </a:extLst>
            </p:cNvPr>
            <p:cNvSpPr/>
            <p:nvPr/>
          </p:nvSpPr>
          <p:spPr>
            <a:xfrm>
              <a:off x="6634517" y="-179314"/>
              <a:ext cx="45513" cy="25245"/>
            </a:xfrm>
            <a:custGeom>
              <a:avLst/>
              <a:gdLst/>
              <a:ahLst/>
              <a:cxnLst/>
              <a:rect l="l" t="t" r="r" b="b"/>
              <a:pathLst>
                <a:path w="45513" h="25245" extrusionOk="0">
                  <a:moveTo>
                    <a:pt x="45513" y="371"/>
                  </a:moveTo>
                  <a:cubicBezTo>
                    <a:pt x="41061" y="3710"/>
                    <a:pt x="36485" y="6802"/>
                    <a:pt x="33146" y="8781"/>
                  </a:cubicBezTo>
                  <a:cubicBezTo>
                    <a:pt x="26876" y="16034"/>
                    <a:pt x="17973" y="20485"/>
                    <a:pt x="8410" y="21149"/>
                  </a:cubicBezTo>
                  <a:cubicBezTo>
                    <a:pt x="7922" y="22165"/>
                    <a:pt x="7922" y="23348"/>
                    <a:pt x="8410" y="24364"/>
                  </a:cubicBezTo>
                  <a:cubicBezTo>
                    <a:pt x="8916" y="24995"/>
                    <a:pt x="9710" y="25323"/>
                    <a:pt x="10513" y="25230"/>
                  </a:cubicBezTo>
                  <a:cubicBezTo>
                    <a:pt x="12981" y="24937"/>
                    <a:pt x="15373" y="24183"/>
                    <a:pt x="17562" y="23004"/>
                  </a:cubicBezTo>
                  <a:cubicBezTo>
                    <a:pt x="17562" y="23004"/>
                    <a:pt x="29930" y="16944"/>
                    <a:pt x="39082" y="10636"/>
                  </a:cubicBezTo>
                  <a:cubicBezTo>
                    <a:pt x="41559" y="7393"/>
                    <a:pt x="43559" y="3810"/>
                    <a:pt x="45019" y="0"/>
                  </a:cubicBezTo>
                  <a:moveTo>
                    <a:pt x="247" y="20530"/>
                  </a:moveTo>
                  <a:lnTo>
                    <a:pt x="247" y="20530"/>
                  </a:lnTo>
                  <a:cubicBezTo>
                    <a:pt x="787" y="21023"/>
                    <a:pt x="1495" y="21289"/>
                    <a:pt x="2226" y="21272"/>
                  </a:cubicBezTo>
                  <a:cubicBezTo>
                    <a:pt x="3083" y="21230"/>
                    <a:pt x="3923" y="21020"/>
                    <a:pt x="4700" y="20654"/>
                  </a:cubicBezTo>
                  <a:cubicBezTo>
                    <a:pt x="3135" y="20781"/>
                    <a:pt x="1565" y="20781"/>
                    <a:pt x="0" y="20654"/>
                  </a:cubicBezTo>
                </a:path>
              </a:pathLst>
            </a:custGeom>
            <a:solidFill>
              <a:srgbClr val="F28B5E"/>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08" name="Google Shape;1461;p8">
              <a:extLst>
                <a:ext uri="{FF2B5EF4-FFF2-40B4-BE49-F238E27FC236}">
                  <a16:creationId xmlns:a16="http://schemas.microsoft.com/office/drawing/2014/main" id="{76474D37-2A9E-DECD-E84D-4F6F8F85D5D0}"/>
                </a:ext>
              </a:extLst>
            </p:cNvPr>
            <p:cNvSpPr/>
            <p:nvPr/>
          </p:nvSpPr>
          <p:spPr>
            <a:xfrm>
              <a:off x="6604707" y="-230393"/>
              <a:ext cx="48237" cy="71485"/>
            </a:xfrm>
            <a:custGeom>
              <a:avLst/>
              <a:gdLst/>
              <a:ahLst/>
              <a:cxnLst/>
              <a:rect l="l" t="t" r="r" b="b"/>
              <a:pathLst>
                <a:path w="48237" h="71485" extrusionOk="0">
                  <a:moveTo>
                    <a:pt x="35993" y="0"/>
                  </a:moveTo>
                  <a:cubicBezTo>
                    <a:pt x="15980" y="135"/>
                    <a:pt x="-134" y="16468"/>
                    <a:pt x="1" y="36481"/>
                  </a:cubicBezTo>
                  <a:cubicBezTo>
                    <a:pt x="113" y="53164"/>
                    <a:pt x="11602" y="67614"/>
                    <a:pt x="27831" y="71486"/>
                  </a:cubicBezTo>
                  <a:cubicBezTo>
                    <a:pt x="27831" y="71486"/>
                    <a:pt x="27831" y="71486"/>
                    <a:pt x="27831" y="71486"/>
                  </a:cubicBezTo>
                  <a:cubicBezTo>
                    <a:pt x="8636" y="66876"/>
                    <a:pt x="-3188" y="47579"/>
                    <a:pt x="1422" y="28385"/>
                  </a:cubicBezTo>
                  <a:cubicBezTo>
                    <a:pt x="5255" y="12428"/>
                    <a:pt x="19460" y="1130"/>
                    <a:pt x="35870" y="989"/>
                  </a:cubicBezTo>
                  <a:cubicBezTo>
                    <a:pt x="40088" y="1023"/>
                    <a:pt x="44271" y="1776"/>
                    <a:pt x="48238" y="3216"/>
                  </a:cubicBezTo>
                  <a:lnTo>
                    <a:pt x="48238" y="3216"/>
                  </a:lnTo>
                  <a:cubicBezTo>
                    <a:pt x="44282" y="1719"/>
                    <a:pt x="40097" y="924"/>
                    <a:pt x="35870" y="866"/>
                  </a:cubicBezTo>
                  <a:moveTo>
                    <a:pt x="35870" y="4081"/>
                  </a:moveTo>
                  <a:cubicBezTo>
                    <a:pt x="17632" y="4208"/>
                    <a:pt x="2951" y="19093"/>
                    <a:pt x="3077" y="37331"/>
                  </a:cubicBezTo>
                  <a:cubicBezTo>
                    <a:pt x="3181" y="52393"/>
                    <a:pt x="13466" y="65477"/>
                    <a:pt x="28078" y="69136"/>
                  </a:cubicBezTo>
                  <a:lnTo>
                    <a:pt x="28078" y="66291"/>
                  </a:lnTo>
                  <a:cubicBezTo>
                    <a:pt x="11958" y="62060"/>
                    <a:pt x="2319" y="45563"/>
                    <a:pt x="6550" y="29441"/>
                  </a:cubicBezTo>
                  <a:cubicBezTo>
                    <a:pt x="10009" y="16261"/>
                    <a:pt x="21872" y="7035"/>
                    <a:pt x="35499" y="6926"/>
                  </a:cubicBezTo>
                  <a:cubicBezTo>
                    <a:pt x="37705" y="6921"/>
                    <a:pt x="39904" y="7171"/>
                    <a:pt x="42054" y="7668"/>
                  </a:cubicBezTo>
                  <a:lnTo>
                    <a:pt x="45022" y="5442"/>
                  </a:lnTo>
                  <a:cubicBezTo>
                    <a:pt x="41924" y="4559"/>
                    <a:pt x="38721" y="4101"/>
                    <a:pt x="35499" y="4081"/>
                  </a:cubicBezTo>
                </a:path>
              </a:pathLst>
            </a:custGeom>
            <a:solidFill>
              <a:srgbClr val="F8C0B8"/>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09" name="Google Shape;1462;p8">
              <a:extLst>
                <a:ext uri="{FF2B5EF4-FFF2-40B4-BE49-F238E27FC236}">
                  <a16:creationId xmlns:a16="http://schemas.microsoft.com/office/drawing/2014/main" id="{D4BBCF8A-162E-40F4-BB1A-B9A7C5C7EB8A}"/>
                </a:ext>
              </a:extLst>
            </p:cNvPr>
            <p:cNvSpPr/>
            <p:nvPr/>
          </p:nvSpPr>
          <p:spPr>
            <a:xfrm>
              <a:off x="6633033" y="-165339"/>
              <a:ext cx="12367" cy="6307"/>
            </a:xfrm>
            <a:custGeom>
              <a:avLst/>
              <a:gdLst/>
              <a:ahLst/>
              <a:cxnLst/>
              <a:rect l="l" t="t" r="r" b="b"/>
              <a:pathLst>
                <a:path w="12367" h="6307" extrusionOk="0">
                  <a:moveTo>
                    <a:pt x="247" y="371"/>
                  </a:moveTo>
                  <a:lnTo>
                    <a:pt x="247" y="3216"/>
                  </a:lnTo>
                  <a:lnTo>
                    <a:pt x="1979" y="3216"/>
                  </a:lnTo>
                  <a:cubicBezTo>
                    <a:pt x="1928" y="2722"/>
                    <a:pt x="1928" y="2225"/>
                    <a:pt x="1979" y="1732"/>
                  </a:cubicBezTo>
                  <a:lnTo>
                    <a:pt x="0" y="2597"/>
                  </a:lnTo>
                  <a:cubicBezTo>
                    <a:pt x="0" y="1732"/>
                    <a:pt x="0" y="866"/>
                    <a:pt x="0" y="0"/>
                  </a:cubicBezTo>
                  <a:lnTo>
                    <a:pt x="0" y="0"/>
                  </a:lnTo>
                  <a:moveTo>
                    <a:pt x="12368" y="3339"/>
                  </a:moveTo>
                  <a:lnTo>
                    <a:pt x="12368" y="3339"/>
                  </a:lnTo>
                  <a:moveTo>
                    <a:pt x="0" y="5565"/>
                  </a:moveTo>
                  <a:lnTo>
                    <a:pt x="0" y="5565"/>
                  </a:lnTo>
                  <a:lnTo>
                    <a:pt x="2721" y="5565"/>
                  </a:lnTo>
                  <a:lnTo>
                    <a:pt x="2721" y="5565"/>
                  </a:lnTo>
                  <a:lnTo>
                    <a:pt x="495" y="5565"/>
                  </a:lnTo>
                  <a:moveTo>
                    <a:pt x="11255" y="6308"/>
                  </a:moveTo>
                  <a:lnTo>
                    <a:pt x="8905" y="6308"/>
                  </a:lnTo>
                  <a:lnTo>
                    <a:pt x="7792" y="6308"/>
                  </a:lnTo>
                  <a:lnTo>
                    <a:pt x="11131" y="6308"/>
                  </a:lnTo>
                  <a:lnTo>
                    <a:pt x="11131" y="6308"/>
                  </a:lnTo>
                </a:path>
              </a:pathLst>
            </a:custGeom>
            <a:solidFill>
              <a:srgbClr val="F18961"/>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10" name="Google Shape;1463;p8">
              <a:extLst>
                <a:ext uri="{FF2B5EF4-FFF2-40B4-BE49-F238E27FC236}">
                  <a16:creationId xmlns:a16="http://schemas.microsoft.com/office/drawing/2014/main" id="{5E0B8CBF-5CB5-4B93-F193-7AE96FFC25AD}"/>
                </a:ext>
              </a:extLst>
            </p:cNvPr>
            <p:cNvSpPr/>
            <p:nvPr/>
          </p:nvSpPr>
          <p:spPr>
            <a:xfrm>
              <a:off x="6633280" y="-217036"/>
              <a:ext cx="34753" cy="58375"/>
            </a:xfrm>
            <a:custGeom>
              <a:avLst/>
              <a:gdLst/>
              <a:ahLst/>
              <a:cxnLst/>
              <a:rect l="l" t="t" r="r" b="b"/>
              <a:pathLst>
                <a:path w="34753" h="58375" extrusionOk="0">
                  <a:moveTo>
                    <a:pt x="27456" y="0"/>
                  </a:moveTo>
                  <a:lnTo>
                    <a:pt x="27456" y="0"/>
                  </a:lnTo>
                  <a:lnTo>
                    <a:pt x="27456" y="0"/>
                  </a:lnTo>
                  <a:close/>
                  <a:moveTo>
                    <a:pt x="34630" y="46503"/>
                  </a:moveTo>
                  <a:lnTo>
                    <a:pt x="32775" y="47739"/>
                  </a:lnTo>
                  <a:cubicBezTo>
                    <a:pt x="26774" y="53989"/>
                    <a:pt x="18662" y="57780"/>
                    <a:pt x="10018" y="58376"/>
                  </a:cubicBezTo>
                  <a:lnTo>
                    <a:pt x="10018" y="58376"/>
                  </a:lnTo>
                  <a:cubicBezTo>
                    <a:pt x="19571" y="57672"/>
                    <a:pt x="28459" y="53227"/>
                    <a:pt x="34753" y="46008"/>
                  </a:cubicBezTo>
                  <a:moveTo>
                    <a:pt x="21644" y="48853"/>
                  </a:moveTo>
                  <a:cubicBezTo>
                    <a:pt x="15006" y="52381"/>
                    <a:pt x="7304" y="53350"/>
                    <a:pt x="0" y="51573"/>
                  </a:cubicBezTo>
                  <a:cubicBezTo>
                    <a:pt x="0" y="52439"/>
                    <a:pt x="0" y="53305"/>
                    <a:pt x="0" y="54171"/>
                  </a:cubicBezTo>
                  <a:lnTo>
                    <a:pt x="1979" y="53305"/>
                  </a:lnTo>
                  <a:cubicBezTo>
                    <a:pt x="1928" y="53798"/>
                    <a:pt x="1928" y="54296"/>
                    <a:pt x="1979" y="54789"/>
                  </a:cubicBezTo>
                  <a:cubicBezTo>
                    <a:pt x="3995" y="54977"/>
                    <a:pt x="6023" y="54977"/>
                    <a:pt x="8039" y="54789"/>
                  </a:cubicBezTo>
                  <a:cubicBezTo>
                    <a:pt x="9562" y="54916"/>
                    <a:pt x="11093" y="54916"/>
                    <a:pt x="12615" y="54789"/>
                  </a:cubicBezTo>
                  <a:lnTo>
                    <a:pt x="12615" y="54789"/>
                  </a:lnTo>
                  <a:cubicBezTo>
                    <a:pt x="16643" y="54191"/>
                    <a:pt x="20535" y="52892"/>
                    <a:pt x="24117" y="50955"/>
                  </a:cubicBezTo>
                  <a:cubicBezTo>
                    <a:pt x="23671" y="50825"/>
                    <a:pt x="23251" y="50616"/>
                    <a:pt x="22880" y="50337"/>
                  </a:cubicBezTo>
                  <a:cubicBezTo>
                    <a:pt x="22760" y="49765"/>
                    <a:pt x="22760" y="49177"/>
                    <a:pt x="22880" y="48605"/>
                  </a:cubicBezTo>
                  <a:moveTo>
                    <a:pt x="2845" y="57263"/>
                  </a:moveTo>
                  <a:lnTo>
                    <a:pt x="2845" y="57263"/>
                  </a:lnTo>
                  <a:cubicBezTo>
                    <a:pt x="4409" y="57390"/>
                    <a:pt x="5980" y="57390"/>
                    <a:pt x="7544" y="57263"/>
                  </a:cubicBezTo>
                  <a:lnTo>
                    <a:pt x="8657" y="57263"/>
                  </a:lnTo>
                  <a:lnTo>
                    <a:pt x="8657" y="57263"/>
                  </a:lnTo>
                  <a:cubicBezTo>
                    <a:pt x="6724" y="57452"/>
                    <a:pt x="4778" y="57452"/>
                    <a:pt x="2845" y="57263"/>
                  </a:cubicBezTo>
                </a:path>
              </a:pathLst>
            </a:custGeom>
            <a:solidFill>
              <a:srgbClr val="F0815A"/>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11" name="Google Shape;1464;p8">
              <a:extLst>
                <a:ext uri="{FF2B5EF4-FFF2-40B4-BE49-F238E27FC236}">
                  <a16:creationId xmlns:a16="http://schemas.microsoft.com/office/drawing/2014/main" id="{9321A0F1-71EE-4151-8E4C-DD56BD707BE6}"/>
                </a:ext>
              </a:extLst>
            </p:cNvPr>
            <p:cNvSpPr/>
            <p:nvPr/>
          </p:nvSpPr>
          <p:spPr>
            <a:xfrm>
              <a:off x="6610764" y="-224827"/>
              <a:ext cx="36244" cy="59859"/>
            </a:xfrm>
            <a:custGeom>
              <a:avLst/>
              <a:gdLst/>
              <a:ahLst/>
              <a:cxnLst/>
              <a:rect l="l" t="t" r="r" b="b"/>
              <a:pathLst>
                <a:path w="36244" h="59859" extrusionOk="0">
                  <a:moveTo>
                    <a:pt x="29937" y="495"/>
                  </a:moveTo>
                  <a:cubicBezTo>
                    <a:pt x="13272" y="627"/>
                    <a:pt x="-131" y="14245"/>
                    <a:pt x="1" y="30911"/>
                  </a:cubicBezTo>
                  <a:cubicBezTo>
                    <a:pt x="109" y="44538"/>
                    <a:pt x="9336" y="56401"/>
                    <a:pt x="22516" y="59860"/>
                  </a:cubicBezTo>
                  <a:cubicBezTo>
                    <a:pt x="22516" y="59242"/>
                    <a:pt x="22516" y="58623"/>
                    <a:pt x="22516" y="58128"/>
                  </a:cubicBezTo>
                  <a:cubicBezTo>
                    <a:pt x="7352" y="54024"/>
                    <a:pt x="-1613" y="38403"/>
                    <a:pt x="2492" y="23238"/>
                  </a:cubicBezTo>
                  <a:cubicBezTo>
                    <a:pt x="5824" y="10929"/>
                    <a:pt x="16939" y="2343"/>
                    <a:pt x="29690" y="2226"/>
                  </a:cubicBezTo>
                  <a:cubicBezTo>
                    <a:pt x="31293" y="2038"/>
                    <a:pt x="32910" y="2038"/>
                    <a:pt x="34513" y="2226"/>
                  </a:cubicBezTo>
                  <a:lnTo>
                    <a:pt x="36245" y="742"/>
                  </a:lnTo>
                  <a:cubicBezTo>
                    <a:pt x="34095" y="245"/>
                    <a:pt x="31896" y="-5"/>
                    <a:pt x="29690" y="0"/>
                  </a:cubicBezTo>
                  <a:moveTo>
                    <a:pt x="29690" y="3710"/>
                  </a:moveTo>
                  <a:cubicBezTo>
                    <a:pt x="15074" y="3843"/>
                    <a:pt x="3330" y="15799"/>
                    <a:pt x="3463" y="30416"/>
                  </a:cubicBezTo>
                  <a:cubicBezTo>
                    <a:pt x="3569" y="42184"/>
                    <a:pt x="11434" y="52469"/>
                    <a:pt x="22764" y="55655"/>
                  </a:cubicBezTo>
                  <a:lnTo>
                    <a:pt x="22764" y="53305"/>
                  </a:lnTo>
                  <a:cubicBezTo>
                    <a:pt x="9990" y="49532"/>
                    <a:pt x="2693" y="36118"/>
                    <a:pt x="6466" y="23344"/>
                  </a:cubicBezTo>
                  <a:cubicBezTo>
                    <a:pt x="9465" y="13191"/>
                    <a:pt x="18733" y="6181"/>
                    <a:pt x="29319" y="6060"/>
                  </a:cubicBezTo>
                  <a:lnTo>
                    <a:pt x="30803" y="6060"/>
                  </a:lnTo>
                  <a:lnTo>
                    <a:pt x="32534" y="3834"/>
                  </a:lnTo>
                  <a:lnTo>
                    <a:pt x="29319" y="3834"/>
                  </a:lnTo>
                </a:path>
              </a:pathLst>
            </a:custGeom>
            <a:solidFill>
              <a:srgbClr val="F5A9A1"/>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12" name="Google Shape;1465;p8">
              <a:extLst>
                <a:ext uri="{FF2B5EF4-FFF2-40B4-BE49-F238E27FC236}">
                  <a16:creationId xmlns:a16="http://schemas.microsoft.com/office/drawing/2014/main" id="{07C13366-EF8E-3C85-733E-8632AECD28A4}"/>
                </a:ext>
              </a:extLst>
            </p:cNvPr>
            <p:cNvSpPr/>
            <p:nvPr/>
          </p:nvSpPr>
          <p:spPr>
            <a:xfrm>
              <a:off x="6633527" y="-171028"/>
              <a:ext cx="618" cy="6060"/>
            </a:xfrm>
            <a:custGeom>
              <a:avLst/>
              <a:gdLst/>
              <a:ahLst/>
              <a:cxnLst/>
              <a:rect l="l" t="t" r="r" b="b"/>
              <a:pathLst>
                <a:path w="618" h="6060" extrusionOk="0">
                  <a:moveTo>
                    <a:pt x="618" y="0"/>
                  </a:moveTo>
                  <a:lnTo>
                    <a:pt x="618" y="2350"/>
                  </a:lnTo>
                  <a:lnTo>
                    <a:pt x="618" y="2350"/>
                  </a:lnTo>
                  <a:lnTo>
                    <a:pt x="618" y="0"/>
                  </a:lnTo>
                  <a:lnTo>
                    <a:pt x="618" y="0"/>
                  </a:lnTo>
                  <a:moveTo>
                    <a:pt x="0" y="4329"/>
                  </a:moveTo>
                  <a:cubicBezTo>
                    <a:pt x="0" y="4329"/>
                    <a:pt x="0" y="5442"/>
                    <a:pt x="0" y="6060"/>
                  </a:cubicBezTo>
                  <a:lnTo>
                    <a:pt x="0" y="6060"/>
                  </a:lnTo>
                  <a:lnTo>
                    <a:pt x="0" y="4329"/>
                  </a:lnTo>
                  <a:lnTo>
                    <a:pt x="0" y="4329"/>
                  </a:lnTo>
                </a:path>
              </a:pathLst>
            </a:custGeom>
            <a:solidFill>
              <a:srgbClr val="EF7C5D"/>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13" name="Google Shape;1466;p8">
              <a:extLst>
                <a:ext uri="{FF2B5EF4-FFF2-40B4-BE49-F238E27FC236}">
                  <a16:creationId xmlns:a16="http://schemas.microsoft.com/office/drawing/2014/main" id="{D7EFA0B4-AC16-4E57-D610-6C1FA0E134D4}"/>
                </a:ext>
              </a:extLst>
            </p:cNvPr>
            <p:cNvSpPr/>
            <p:nvPr/>
          </p:nvSpPr>
          <p:spPr>
            <a:xfrm>
              <a:off x="6634270" y="-216912"/>
              <a:ext cx="26590" cy="52936"/>
            </a:xfrm>
            <a:custGeom>
              <a:avLst/>
              <a:gdLst/>
              <a:ahLst/>
              <a:cxnLst/>
              <a:rect l="l" t="t" r="r" b="b"/>
              <a:pathLst>
                <a:path w="26590" h="52936" extrusionOk="0">
                  <a:moveTo>
                    <a:pt x="26467" y="0"/>
                  </a:moveTo>
                  <a:lnTo>
                    <a:pt x="24735" y="866"/>
                  </a:lnTo>
                  <a:lnTo>
                    <a:pt x="25725" y="1731"/>
                  </a:lnTo>
                  <a:lnTo>
                    <a:pt x="26591" y="124"/>
                  </a:lnTo>
                  <a:lnTo>
                    <a:pt x="26591" y="124"/>
                  </a:lnTo>
                  <a:moveTo>
                    <a:pt x="22880" y="1855"/>
                  </a:moveTo>
                  <a:lnTo>
                    <a:pt x="20407" y="2968"/>
                  </a:lnTo>
                  <a:cubicBezTo>
                    <a:pt x="21533" y="3808"/>
                    <a:pt x="22608" y="4717"/>
                    <a:pt x="23622" y="5689"/>
                  </a:cubicBezTo>
                  <a:lnTo>
                    <a:pt x="24859" y="3587"/>
                  </a:lnTo>
                  <a:cubicBezTo>
                    <a:pt x="24258" y="2945"/>
                    <a:pt x="23595" y="2365"/>
                    <a:pt x="22880" y="1855"/>
                  </a:cubicBezTo>
                  <a:moveTo>
                    <a:pt x="247" y="46008"/>
                  </a:moveTo>
                  <a:lnTo>
                    <a:pt x="247" y="48358"/>
                  </a:lnTo>
                  <a:cubicBezTo>
                    <a:pt x="2497" y="49015"/>
                    <a:pt x="4830" y="49347"/>
                    <a:pt x="7173" y="49347"/>
                  </a:cubicBezTo>
                  <a:cubicBezTo>
                    <a:pt x="9344" y="49310"/>
                    <a:pt x="11502" y="49020"/>
                    <a:pt x="13604" y="48482"/>
                  </a:cubicBezTo>
                  <a:cubicBezTo>
                    <a:pt x="13055" y="47857"/>
                    <a:pt x="12710" y="47080"/>
                    <a:pt x="12615" y="46255"/>
                  </a:cubicBezTo>
                  <a:cubicBezTo>
                    <a:pt x="10838" y="46712"/>
                    <a:pt x="9007" y="46920"/>
                    <a:pt x="7173" y="46874"/>
                  </a:cubicBezTo>
                  <a:cubicBezTo>
                    <a:pt x="4958" y="46907"/>
                    <a:pt x="2749" y="46616"/>
                    <a:pt x="618" y="46008"/>
                  </a:cubicBezTo>
                  <a:moveTo>
                    <a:pt x="21891" y="47121"/>
                  </a:moveTo>
                  <a:cubicBezTo>
                    <a:pt x="17446" y="49793"/>
                    <a:pt x="12359" y="51202"/>
                    <a:pt x="7173" y="51202"/>
                  </a:cubicBezTo>
                  <a:cubicBezTo>
                    <a:pt x="4758" y="51165"/>
                    <a:pt x="2355" y="50876"/>
                    <a:pt x="0" y="50337"/>
                  </a:cubicBezTo>
                  <a:lnTo>
                    <a:pt x="0" y="52068"/>
                  </a:lnTo>
                  <a:cubicBezTo>
                    <a:pt x="7304" y="53844"/>
                    <a:pt x="15006" y="52876"/>
                    <a:pt x="21644" y="49347"/>
                  </a:cubicBezTo>
                  <a:cubicBezTo>
                    <a:pt x="21527" y="48610"/>
                    <a:pt x="21527" y="47858"/>
                    <a:pt x="21644" y="47121"/>
                  </a:cubicBezTo>
                </a:path>
              </a:pathLst>
            </a:custGeom>
            <a:solidFill>
              <a:srgbClr val="EF7756"/>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14" name="Google Shape;1467;p8">
              <a:extLst>
                <a:ext uri="{FF2B5EF4-FFF2-40B4-BE49-F238E27FC236}">
                  <a16:creationId xmlns:a16="http://schemas.microsoft.com/office/drawing/2014/main" id="{322FE635-3940-0D74-BFAC-2DFA5A467F7A}"/>
                </a:ext>
              </a:extLst>
            </p:cNvPr>
            <p:cNvSpPr/>
            <p:nvPr/>
          </p:nvSpPr>
          <p:spPr>
            <a:xfrm>
              <a:off x="6616860" y="-218273"/>
              <a:ext cx="24829" cy="47244"/>
            </a:xfrm>
            <a:custGeom>
              <a:avLst/>
              <a:gdLst/>
              <a:ahLst/>
              <a:cxnLst/>
              <a:rect l="l" t="t" r="r" b="b"/>
              <a:pathLst>
                <a:path w="24829" h="47244" extrusionOk="0">
                  <a:moveTo>
                    <a:pt x="23840" y="0"/>
                  </a:moveTo>
                  <a:cubicBezTo>
                    <a:pt x="10522" y="153"/>
                    <a:pt x="-152" y="11074"/>
                    <a:pt x="2" y="24392"/>
                  </a:cubicBezTo>
                  <a:cubicBezTo>
                    <a:pt x="123" y="34977"/>
                    <a:pt x="7133" y="44246"/>
                    <a:pt x="17286" y="47245"/>
                  </a:cubicBezTo>
                  <a:cubicBezTo>
                    <a:pt x="17286" y="45884"/>
                    <a:pt x="17286" y="44400"/>
                    <a:pt x="17286" y="43040"/>
                  </a:cubicBezTo>
                  <a:cubicBezTo>
                    <a:pt x="6809" y="39695"/>
                    <a:pt x="1028" y="28492"/>
                    <a:pt x="4372" y="18015"/>
                  </a:cubicBezTo>
                  <a:cubicBezTo>
                    <a:pt x="6856" y="10236"/>
                    <a:pt x="13837" y="4762"/>
                    <a:pt x="21985" y="4205"/>
                  </a:cubicBezTo>
                  <a:lnTo>
                    <a:pt x="24830" y="0"/>
                  </a:lnTo>
                  <a:lnTo>
                    <a:pt x="23346" y="0"/>
                  </a:lnTo>
                  <a:moveTo>
                    <a:pt x="21367" y="5318"/>
                  </a:moveTo>
                  <a:cubicBezTo>
                    <a:pt x="10940" y="6017"/>
                    <a:pt x="3053" y="15035"/>
                    <a:pt x="3752" y="25463"/>
                  </a:cubicBezTo>
                  <a:cubicBezTo>
                    <a:pt x="4287" y="33465"/>
                    <a:pt x="9809" y="40261"/>
                    <a:pt x="17533" y="42421"/>
                  </a:cubicBezTo>
                  <a:cubicBezTo>
                    <a:pt x="17472" y="42136"/>
                    <a:pt x="17472" y="41841"/>
                    <a:pt x="17533" y="41556"/>
                  </a:cubicBezTo>
                  <a:cubicBezTo>
                    <a:pt x="8078" y="38387"/>
                    <a:pt x="2981" y="28153"/>
                    <a:pt x="6150" y="18696"/>
                  </a:cubicBezTo>
                  <a:cubicBezTo>
                    <a:pt x="8324" y="12211"/>
                    <a:pt x="13976" y="7511"/>
                    <a:pt x="20749" y="6555"/>
                  </a:cubicBezTo>
                  <a:lnTo>
                    <a:pt x="20749" y="5689"/>
                  </a:lnTo>
                </a:path>
              </a:pathLst>
            </a:custGeom>
            <a:solidFill>
              <a:srgbClr val="F28F8B"/>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15" name="Google Shape;1468;p8">
              <a:extLst>
                <a:ext uri="{FF2B5EF4-FFF2-40B4-BE49-F238E27FC236}">
                  <a16:creationId xmlns:a16="http://schemas.microsoft.com/office/drawing/2014/main" id="{4165EEF9-1A3E-C519-3608-378AB2AF4AA3}"/>
                </a:ext>
              </a:extLst>
            </p:cNvPr>
            <p:cNvSpPr/>
            <p:nvPr/>
          </p:nvSpPr>
          <p:spPr>
            <a:xfrm>
              <a:off x="6634966" y="-177088"/>
              <a:ext cx="45" cy="6060"/>
            </a:xfrm>
            <a:custGeom>
              <a:avLst/>
              <a:gdLst/>
              <a:ahLst/>
              <a:cxnLst/>
              <a:rect l="l" t="t" r="r" b="b"/>
              <a:pathLst>
                <a:path w="45" h="6060" extrusionOk="0">
                  <a:moveTo>
                    <a:pt x="45" y="0"/>
                  </a:moveTo>
                  <a:cubicBezTo>
                    <a:pt x="-15" y="286"/>
                    <a:pt x="-15" y="580"/>
                    <a:pt x="45" y="866"/>
                  </a:cubicBezTo>
                  <a:cubicBezTo>
                    <a:pt x="-15" y="580"/>
                    <a:pt x="-15" y="286"/>
                    <a:pt x="45" y="0"/>
                  </a:cubicBezTo>
                  <a:moveTo>
                    <a:pt x="45" y="1855"/>
                  </a:moveTo>
                  <a:cubicBezTo>
                    <a:pt x="45" y="3216"/>
                    <a:pt x="45" y="4576"/>
                    <a:pt x="45" y="6060"/>
                  </a:cubicBezTo>
                  <a:lnTo>
                    <a:pt x="45" y="6060"/>
                  </a:lnTo>
                  <a:cubicBezTo>
                    <a:pt x="45" y="4576"/>
                    <a:pt x="45" y="3216"/>
                    <a:pt x="45" y="1855"/>
                  </a:cubicBezTo>
                </a:path>
              </a:pathLst>
            </a:custGeom>
            <a:solidFill>
              <a:srgbClr val="EE7057"/>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16" name="Google Shape;1469;p8">
              <a:extLst>
                <a:ext uri="{FF2B5EF4-FFF2-40B4-BE49-F238E27FC236}">
                  <a16:creationId xmlns:a16="http://schemas.microsoft.com/office/drawing/2014/main" id="{C2B9DAF2-E070-5BA5-5FAD-253BE545EA5B}"/>
                </a:ext>
              </a:extLst>
            </p:cNvPr>
            <p:cNvSpPr/>
            <p:nvPr/>
          </p:nvSpPr>
          <p:spPr>
            <a:xfrm>
              <a:off x="6634966" y="-214067"/>
              <a:ext cx="22554" cy="43911"/>
            </a:xfrm>
            <a:custGeom>
              <a:avLst/>
              <a:gdLst/>
              <a:ahLst/>
              <a:cxnLst/>
              <a:rect l="l" t="t" r="r" b="b"/>
              <a:pathLst>
                <a:path w="22554" h="43911" extrusionOk="0">
                  <a:moveTo>
                    <a:pt x="19339" y="0"/>
                  </a:moveTo>
                  <a:lnTo>
                    <a:pt x="15876" y="1731"/>
                  </a:lnTo>
                  <a:lnTo>
                    <a:pt x="15134" y="2350"/>
                  </a:lnTo>
                  <a:cubicBezTo>
                    <a:pt x="17096" y="3389"/>
                    <a:pt x="18856" y="4771"/>
                    <a:pt x="20329" y="6431"/>
                  </a:cubicBezTo>
                  <a:lnTo>
                    <a:pt x="22555" y="2721"/>
                  </a:lnTo>
                  <a:cubicBezTo>
                    <a:pt x="21541" y="1749"/>
                    <a:pt x="20466" y="840"/>
                    <a:pt x="19339" y="0"/>
                  </a:cubicBezTo>
                  <a:moveTo>
                    <a:pt x="14268" y="3092"/>
                  </a:moveTo>
                  <a:lnTo>
                    <a:pt x="13650" y="3710"/>
                  </a:lnTo>
                  <a:cubicBezTo>
                    <a:pt x="15844" y="4768"/>
                    <a:pt x="17784" y="6287"/>
                    <a:pt x="19339" y="8163"/>
                  </a:cubicBezTo>
                  <a:lnTo>
                    <a:pt x="19339" y="7297"/>
                  </a:lnTo>
                  <a:cubicBezTo>
                    <a:pt x="17796" y="5525"/>
                    <a:pt x="15901" y="4092"/>
                    <a:pt x="13774" y="3092"/>
                  </a:cubicBezTo>
                  <a:moveTo>
                    <a:pt x="45" y="36980"/>
                  </a:moveTo>
                  <a:cubicBezTo>
                    <a:pt x="-15" y="37265"/>
                    <a:pt x="-15" y="37560"/>
                    <a:pt x="45" y="37845"/>
                  </a:cubicBezTo>
                  <a:cubicBezTo>
                    <a:pt x="1401" y="38324"/>
                    <a:pt x="2816" y="38615"/>
                    <a:pt x="4250" y="38711"/>
                  </a:cubicBezTo>
                  <a:cubicBezTo>
                    <a:pt x="4250" y="38711"/>
                    <a:pt x="4250" y="38711"/>
                    <a:pt x="4250" y="37845"/>
                  </a:cubicBezTo>
                  <a:cubicBezTo>
                    <a:pt x="2816" y="37749"/>
                    <a:pt x="1401" y="37458"/>
                    <a:pt x="45" y="36980"/>
                  </a:cubicBezTo>
                  <a:moveTo>
                    <a:pt x="45" y="38835"/>
                  </a:moveTo>
                  <a:cubicBezTo>
                    <a:pt x="45" y="40195"/>
                    <a:pt x="45" y="41556"/>
                    <a:pt x="45" y="43040"/>
                  </a:cubicBezTo>
                  <a:cubicBezTo>
                    <a:pt x="2176" y="43648"/>
                    <a:pt x="4385" y="43939"/>
                    <a:pt x="6600" y="43905"/>
                  </a:cubicBezTo>
                  <a:cubicBezTo>
                    <a:pt x="8435" y="43951"/>
                    <a:pt x="10265" y="43743"/>
                    <a:pt x="12042" y="43287"/>
                  </a:cubicBezTo>
                  <a:cubicBezTo>
                    <a:pt x="11895" y="42428"/>
                    <a:pt x="11895" y="41549"/>
                    <a:pt x="12042" y="40690"/>
                  </a:cubicBezTo>
                  <a:cubicBezTo>
                    <a:pt x="10685" y="41641"/>
                    <a:pt x="9112" y="42236"/>
                    <a:pt x="7466" y="42421"/>
                  </a:cubicBezTo>
                  <a:cubicBezTo>
                    <a:pt x="6861" y="42603"/>
                    <a:pt x="6216" y="42603"/>
                    <a:pt x="5611" y="42421"/>
                  </a:cubicBezTo>
                  <a:cubicBezTo>
                    <a:pt x="5010" y="41843"/>
                    <a:pt x="4693" y="41029"/>
                    <a:pt x="4745" y="40195"/>
                  </a:cubicBezTo>
                  <a:cubicBezTo>
                    <a:pt x="3231" y="40086"/>
                    <a:pt x="1737" y="39796"/>
                    <a:pt x="293" y="39329"/>
                  </a:cubicBezTo>
                </a:path>
              </a:pathLst>
            </a:custGeom>
            <a:solidFill>
              <a:srgbClr val="ED6B52"/>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17" name="Google Shape;1470;p8">
              <a:extLst>
                <a:ext uri="{FF2B5EF4-FFF2-40B4-BE49-F238E27FC236}">
                  <a16:creationId xmlns:a16="http://schemas.microsoft.com/office/drawing/2014/main" id="{AC40F65D-EBB5-F1C7-5841-E8EA6C913EAB}"/>
                </a:ext>
              </a:extLst>
            </p:cNvPr>
            <p:cNvSpPr/>
            <p:nvPr/>
          </p:nvSpPr>
          <p:spPr>
            <a:xfrm>
              <a:off x="6622691" y="-212336"/>
              <a:ext cx="15907" cy="35248"/>
            </a:xfrm>
            <a:custGeom>
              <a:avLst/>
              <a:gdLst/>
              <a:ahLst/>
              <a:cxnLst/>
              <a:rect l="l" t="t" r="r" b="b"/>
              <a:pathLst>
                <a:path w="15907" h="35248" extrusionOk="0">
                  <a:moveTo>
                    <a:pt x="15537" y="247"/>
                  </a:moveTo>
                  <a:cubicBezTo>
                    <a:pt x="5662" y="1640"/>
                    <a:pt x="-1214" y="10775"/>
                    <a:pt x="179" y="20650"/>
                  </a:cubicBezTo>
                  <a:cubicBezTo>
                    <a:pt x="1134" y="27423"/>
                    <a:pt x="5835" y="33074"/>
                    <a:pt x="12321" y="35248"/>
                  </a:cubicBezTo>
                  <a:lnTo>
                    <a:pt x="13310" y="30301"/>
                  </a:lnTo>
                  <a:cubicBezTo>
                    <a:pt x="6480" y="27515"/>
                    <a:pt x="3201" y="19719"/>
                    <a:pt x="5987" y="12888"/>
                  </a:cubicBezTo>
                  <a:cubicBezTo>
                    <a:pt x="7344" y="9562"/>
                    <a:pt x="9985" y="6922"/>
                    <a:pt x="13310" y="5565"/>
                  </a:cubicBezTo>
                  <a:cubicBezTo>
                    <a:pt x="13929" y="3710"/>
                    <a:pt x="14547" y="2350"/>
                    <a:pt x="14547" y="2350"/>
                  </a:cubicBezTo>
                  <a:lnTo>
                    <a:pt x="15908" y="0"/>
                  </a:lnTo>
                </a:path>
              </a:pathLst>
            </a:custGeom>
            <a:solidFill>
              <a:srgbClr val="EE7772"/>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18" name="Google Shape;1471;p8">
              <a:extLst>
                <a:ext uri="{FF2B5EF4-FFF2-40B4-BE49-F238E27FC236}">
                  <a16:creationId xmlns:a16="http://schemas.microsoft.com/office/drawing/2014/main" id="{D4DA2A0D-7BCB-8D0F-7023-98F8383BA538}"/>
                </a:ext>
              </a:extLst>
            </p:cNvPr>
            <p:cNvSpPr/>
            <p:nvPr/>
          </p:nvSpPr>
          <p:spPr>
            <a:xfrm>
              <a:off x="6635259" y="-205163"/>
              <a:ext cx="18551" cy="27827"/>
            </a:xfrm>
            <a:custGeom>
              <a:avLst/>
              <a:gdLst/>
              <a:ahLst/>
              <a:cxnLst/>
              <a:rect l="l" t="t" r="r" b="b"/>
              <a:pathLst>
                <a:path w="18551" h="27827" extrusionOk="0">
                  <a:moveTo>
                    <a:pt x="18552" y="0"/>
                  </a:moveTo>
                  <a:lnTo>
                    <a:pt x="14594" y="1360"/>
                  </a:lnTo>
                  <a:cubicBezTo>
                    <a:pt x="15256" y="1858"/>
                    <a:pt x="15803" y="2490"/>
                    <a:pt x="16202" y="3216"/>
                  </a:cubicBezTo>
                  <a:close/>
                  <a:moveTo>
                    <a:pt x="742" y="23128"/>
                  </a:moveTo>
                  <a:lnTo>
                    <a:pt x="0" y="27827"/>
                  </a:lnTo>
                  <a:lnTo>
                    <a:pt x="0" y="27827"/>
                  </a:lnTo>
                  <a:cubicBezTo>
                    <a:pt x="0" y="27827"/>
                    <a:pt x="0" y="26838"/>
                    <a:pt x="0" y="26343"/>
                  </a:cubicBezTo>
                  <a:lnTo>
                    <a:pt x="1855" y="23622"/>
                  </a:lnTo>
                  <a:lnTo>
                    <a:pt x="742" y="23128"/>
                  </a:lnTo>
                </a:path>
              </a:pathLst>
            </a:custGeom>
            <a:solidFill>
              <a:srgbClr val="EC6250"/>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19" name="Google Shape;1472;p8">
              <a:extLst>
                <a:ext uri="{FF2B5EF4-FFF2-40B4-BE49-F238E27FC236}">
                  <a16:creationId xmlns:a16="http://schemas.microsoft.com/office/drawing/2014/main" id="{E9D123CF-1F65-9757-0FA9-958E9F23AC5F}"/>
                </a:ext>
              </a:extLst>
            </p:cNvPr>
            <p:cNvSpPr/>
            <p:nvPr/>
          </p:nvSpPr>
          <p:spPr>
            <a:xfrm>
              <a:off x="6634641" y="-210728"/>
              <a:ext cx="19046" cy="34134"/>
            </a:xfrm>
            <a:custGeom>
              <a:avLst/>
              <a:gdLst/>
              <a:ahLst/>
              <a:cxnLst/>
              <a:rect l="l" t="t" r="r" b="b"/>
              <a:pathLst>
                <a:path w="19046" h="34134" extrusionOk="0">
                  <a:moveTo>
                    <a:pt x="13728" y="371"/>
                  </a:moveTo>
                  <a:cubicBezTo>
                    <a:pt x="12658" y="1584"/>
                    <a:pt x="11666" y="2866"/>
                    <a:pt x="10760" y="4205"/>
                  </a:cubicBezTo>
                  <a:cubicBezTo>
                    <a:pt x="12357" y="4769"/>
                    <a:pt x="13797" y="5700"/>
                    <a:pt x="14965" y="6926"/>
                  </a:cubicBezTo>
                  <a:lnTo>
                    <a:pt x="18923" y="5565"/>
                  </a:lnTo>
                  <a:lnTo>
                    <a:pt x="16573" y="8781"/>
                  </a:lnTo>
                  <a:lnTo>
                    <a:pt x="16573" y="8781"/>
                  </a:lnTo>
                  <a:lnTo>
                    <a:pt x="19046" y="4452"/>
                  </a:lnTo>
                  <a:cubicBezTo>
                    <a:pt x="17492" y="2576"/>
                    <a:pt x="15551" y="1057"/>
                    <a:pt x="13357" y="0"/>
                  </a:cubicBezTo>
                  <a:moveTo>
                    <a:pt x="1731" y="29064"/>
                  </a:moveTo>
                  <a:lnTo>
                    <a:pt x="0" y="31785"/>
                  </a:lnTo>
                  <a:lnTo>
                    <a:pt x="0" y="33269"/>
                  </a:lnTo>
                  <a:cubicBezTo>
                    <a:pt x="1356" y="33748"/>
                    <a:pt x="2770" y="34039"/>
                    <a:pt x="4205" y="34135"/>
                  </a:cubicBezTo>
                  <a:cubicBezTo>
                    <a:pt x="4440" y="33131"/>
                    <a:pt x="4729" y="32140"/>
                    <a:pt x="5071" y="31167"/>
                  </a:cubicBezTo>
                  <a:lnTo>
                    <a:pt x="6060" y="29559"/>
                  </a:lnTo>
                  <a:lnTo>
                    <a:pt x="6060" y="29559"/>
                  </a:lnTo>
                  <a:cubicBezTo>
                    <a:pt x="4826" y="29680"/>
                    <a:pt x="3584" y="29680"/>
                    <a:pt x="2350" y="29559"/>
                  </a:cubicBezTo>
                </a:path>
              </a:pathLst>
            </a:custGeom>
            <a:solidFill>
              <a:srgbClr val="EC5F4E"/>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20" name="Google Shape;1473;p8">
              <a:extLst>
                <a:ext uri="{FF2B5EF4-FFF2-40B4-BE49-F238E27FC236}">
                  <a16:creationId xmlns:a16="http://schemas.microsoft.com/office/drawing/2014/main" id="{792B4F18-4154-6B99-9CB2-357F29D2ADFB}"/>
                </a:ext>
              </a:extLst>
            </p:cNvPr>
            <p:cNvSpPr/>
            <p:nvPr/>
          </p:nvSpPr>
          <p:spPr>
            <a:xfrm>
              <a:off x="6631178" y="-200834"/>
              <a:ext cx="5194" cy="15088"/>
            </a:xfrm>
            <a:custGeom>
              <a:avLst/>
              <a:gdLst/>
              <a:ahLst/>
              <a:cxnLst/>
              <a:rect l="l" t="t" r="r" b="b"/>
              <a:pathLst>
                <a:path w="5194" h="15088" extrusionOk="0">
                  <a:moveTo>
                    <a:pt x="2721" y="0"/>
                  </a:moveTo>
                  <a:cubicBezTo>
                    <a:pt x="1005" y="1804"/>
                    <a:pt x="35" y="4189"/>
                    <a:pt x="0" y="6679"/>
                  </a:cubicBezTo>
                  <a:cubicBezTo>
                    <a:pt x="27" y="10232"/>
                    <a:pt x="2030" y="13473"/>
                    <a:pt x="5194" y="15089"/>
                  </a:cubicBezTo>
                  <a:cubicBezTo>
                    <a:pt x="5194" y="14099"/>
                    <a:pt x="5194" y="13233"/>
                    <a:pt x="5194" y="12368"/>
                  </a:cubicBezTo>
                  <a:cubicBezTo>
                    <a:pt x="3286" y="11100"/>
                    <a:pt x="2128" y="8969"/>
                    <a:pt x="2103" y="6679"/>
                  </a:cubicBezTo>
                  <a:cubicBezTo>
                    <a:pt x="1902" y="5824"/>
                    <a:pt x="1902" y="4936"/>
                    <a:pt x="2103" y="4081"/>
                  </a:cubicBezTo>
                  <a:lnTo>
                    <a:pt x="2103" y="4081"/>
                  </a:lnTo>
                  <a:cubicBezTo>
                    <a:pt x="1484" y="3463"/>
                    <a:pt x="1484" y="1979"/>
                    <a:pt x="2103" y="124"/>
                  </a:cubicBezTo>
                </a:path>
              </a:pathLst>
            </a:custGeom>
            <a:solidFill>
              <a:srgbClr val="EB5D5A"/>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21" name="Google Shape;1474;p8">
              <a:extLst>
                <a:ext uri="{FF2B5EF4-FFF2-40B4-BE49-F238E27FC236}">
                  <a16:creationId xmlns:a16="http://schemas.microsoft.com/office/drawing/2014/main" id="{ECC22999-29B8-1590-4C3E-BC29639F386E}"/>
                </a:ext>
              </a:extLst>
            </p:cNvPr>
            <p:cNvSpPr/>
            <p:nvPr/>
          </p:nvSpPr>
          <p:spPr>
            <a:xfrm>
              <a:off x="6636990" y="-202318"/>
              <a:ext cx="11996" cy="17438"/>
            </a:xfrm>
            <a:custGeom>
              <a:avLst/>
              <a:gdLst/>
              <a:ahLst/>
              <a:cxnLst/>
              <a:rect l="l" t="t" r="r" b="b"/>
              <a:pathLst>
                <a:path w="11996" h="17438" extrusionOk="0">
                  <a:moveTo>
                    <a:pt x="8534" y="0"/>
                  </a:moveTo>
                  <a:lnTo>
                    <a:pt x="6431" y="866"/>
                  </a:lnTo>
                  <a:lnTo>
                    <a:pt x="5318" y="1484"/>
                  </a:lnTo>
                  <a:cubicBezTo>
                    <a:pt x="7684" y="2140"/>
                    <a:pt x="9550" y="3959"/>
                    <a:pt x="10265" y="6308"/>
                  </a:cubicBezTo>
                  <a:lnTo>
                    <a:pt x="11997" y="3710"/>
                  </a:lnTo>
                  <a:cubicBezTo>
                    <a:pt x="11221" y="2168"/>
                    <a:pt x="10019" y="881"/>
                    <a:pt x="8534" y="0"/>
                  </a:cubicBezTo>
                  <a:moveTo>
                    <a:pt x="0" y="13852"/>
                  </a:moveTo>
                  <a:cubicBezTo>
                    <a:pt x="0" y="14718"/>
                    <a:pt x="0" y="15583"/>
                    <a:pt x="0" y="16573"/>
                  </a:cubicBezTo>
                  <a:cubicBezTo>
                    <a:pt x="933" y="17030"/>
                    <a:pt x="1937" y="17322"/>
                    <a:pt x="2968" y="17439"/>
                  </a:cubicBezTo>
                  <a:lnTo>
                    <a:pt x="4576" y="14965"/>
                  </a:lnTo>
                  <a:lnTo>
                    <a:pt x="4576" y="14965"/>
                  </a:lnTo>
                  <a:cubicBezTo>
                    <a:pt x="3261" y="14935"/>
                    <a:pt x="1980" y="14551"/>
                    <a:pt x="866" y="13852"/>
                  </a:cubicBezTo>
                </a:path>
              </a:pathLst>
            </a:custGeom>
            <a:solidFill>
              <a:srgbClr val="EA5049"/>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22" name="Google Shape;1475;p8">
              <a:extLst>
                <a:ext uri="{FF2B5EF4-FFF2-40B4-BE49-F238E27FC236}">
                  <a16:creationId xmlns:a16="http://schemas.microsoft.com/office/drawing/2014/main" id="{223DC7A7-6AEB-E099-B6D4-5970A6E71508}"/>
                </a:ext>
              </a:extLst>
            </p:cNvPr>
            <p:cNvSpPr/>
            <p:nvPr/>
          </p:nvSpPr>
          <p:spPr>
            <a:xfrm>
              <a:off x="6638722" y="-203431"/>
              <a:ext cx="10265" cy="18525"/>
            </a:xfrm>
            <a:custGeom>
              <a:avLst/>
              <a:gdLst/>
              <a:ahLst/>
              <a:cxnLst/>
              <a:rect l="l" t="t" r="r" b="b"/>
              <a:pathLst>
                <a:path w="10265" h="18525" extrusionOk="0">
                  <a:moveTo>
                    <a:pt x="4576" y="124"/>
                  </a:moveTo>
                  <a:cubicBezTo>
                    <a:pt x="4576" y="989"/>
                    <a:pt x="3463" y="1731"/>
                    <a:pt x="3092" y="2474"/>
                  </a:cubicBezTo>
                  <a:lnTo>
                    <a:pt x="3092" y="2474"/>
                  </a:lnTo>
                  <a:lnTo>
                    <a:pt x="4205" y="1855"/>
                  </a:lnTo>
                  <a:lnTo>
                    <a:pt x="6308" y="989"/>
                  </a:lnTo>
                  <a:cubicBezTo>
                    <a:pt x="5612" y="563"/>
                    <a:pt x="4864" y="230"/>
                    <a:pt x="4081" y="0"/>
                  </a:cubicBezTo>
                  <a:moveTo>
                    <a:pt x="9771" y="4700"/>
                  </a:moveTo>
                  <a:lnTo>
                    <a:pt x="8039" y="7173"/>
                  </a:lnTo>
                  <a:cubicBezTo>
                    <a:pt x="8107" y="7831"/>
                    <a:pt x="8107" y="8494"/>
                    <a:pt x="8039" y="9152"/>
                  </a:cubicBezTo>
                  <a:cubicBezTo>
                    <a:pt x="8100" y="9438"/>
                    <a:pt x="8100" y="9732"/>
                    <a:pt x="8039" y="10018"/>
                  </a:cubicBezTo>
                  <a:lnTo>
                    <a:pt x="10265" y="5937"/>
                  </a:lnTo>
                  <a:lnTo>
                    <a:pt x="9647" y="4700"/>
                  </a:lnTo>
                  <a:moveTo>
                    <a:pt x="6060" y="13976"/>
                  </a:moveTo>
                  <a:cubicBezTo>
                    <a:pt x="4841" y="15117"/>
                    <a:pt x="3273" y="15815"/>
                    <a:pt x="1608" y="15954"/>
                  </a:cubicBezTo>
                  <a:lnTo>
                    <a:pt x="0" y="18428"/>
                  </a:lnTo>
                  <a:lnTo>
                    <a:pt x="1360" y="18428"/>
                  </a:lnTo>
                  <a:cubicBezTo>
                    <a:pt x="2180" y="18558"/>
                    <a:pt x="3014" y="18558"/>
                    <a:pt x="3834" y="18428"/>
                  </a:cubicBezTo>
                  <a:close/>
                </a:path>
              </a:pathLst>
            </a:custGeom>
            <a:solidFill>
              <a:srgbClr val="EA5147"/>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23" name="Google Shape;1476;p8">
              <a:extLst>
                <a:ext uri="{FF2B5EF4-FFF2-40B4-BE49-F238E27FC236}">
                  <a16:creationId xmlns:a16="http://schemas.microsoft.com/office/drawing/2014/main" id="{6DFA0A14-A5F6-EF93-B947-C99C52D9BECB}"/>
                </a:ext>
              </a:extLst>
            </p:cNvPr>
            <p:cNvSpPr/>
            <p:nvPr/>
          </p:nvSpPr>
          <p:spPr>
            <a:xfrm>
              <a:off x="6634641" y="-200093"/>
              <a:ext cx="11874" cy="11873"/>
            </a:xfrm>
            <a:custGeom>
              <a:avLst/>
              <a:gdLst/>
              <a:ahLst/>
              <a:cxnLst/>
              <a:rect l="l" t="t" r="r" b="b"/>
              <a:pathLst>
                <a:path w="11874" h="11873" extrusionOk="0">
                  <a:moveTo>
                    <a:pt x="6060" y="1"/>
                  </a:moveTo>
                  <a:cubicBezTo>
                    <a:pt x="2783" y="-67"/>
                    <a:pt x="69" y="2535"/>
                    <a:pt x="1" y="5813"/>
                  </a:cubicBezTo>
                  <a:cubicBezTo>
                    <a:pt x="-67" y="9090"/>
                    <a:pt x="2535" y="11804"/>
                    <a:pt x="5813" y="11872"/>
                  </a:cubicBezTo>
                  <a:cubicBezTo>
                    <a:pt x="9090" y="11940"/>
                    <a:pt x="11804" y="9338"/>
                    <a:pt x="11872" y="6060"/>
                  </a:cubicBezTo>
                  <a:cubicBezTo>
                    <a:pt x="11873" y="6019"/>
                    <a:pt x="11873" y="5979"/>
                    <a:pt x="11873" y="5938"/>
                  </a:cubicBezTo>
                  <a:cubicBezTo>
                    <a:pt x="11941" y="2728"/>
                    <a:pt x="9395" y="71"/>
                    <a:pt x="6185" y="3"/>
                  </a:cubicBezTo>
                  <a:cubicBezTo>
                    <a:pt x="6143" y="1"/>
                    <a:pt x="6102" y="1"/>
                    <a:pt x="6060" y="1"/>
                  </a:cubicBezTo>
                </a:path>
              </a:pathLst>
            </a:custGeom>
            <a:solidFill>
              <a:srgbClr val="E84244"/>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24" name="Google Shape;1477;p8">
              <a:extLst>
                <a:ext uri="{FF2B5EF4-FFF2-40B4-BE49-F238E27FC236}">
                  <a16:creationId xmlns:a16="http://schemas.microsoft.com/office/drawing/2014/main" id="{644D8D99-C909-1097-B623-02DB04DFB912}"/>
                </a:ext>
              </a:extLst>
            </p:cNvPr>
            <p:cNvSpPr/>
            <p:nvPr/>
          </p:nvSpPr>
          <p:spPr>
            <a:xfrm>
              <a:off x="6605265" y="-229900"/>
              <a:ext cx="47432" cy="70497"/>
            </a:xfrm>
            <a:custGeom>
              <a:avLst/>
              <a:gdLst/>
              <a:ahLst/>
              <a:cxnLst/>
              <a:rect l="l" t="t" r="r" b="b"/>
              <a:pathLst>
                <a:path w="47432" h="70497" extrusionOk="0">
                  <a:moveTo>
                    <a:pt x="35436" y="2"/>
                  </a:moveTo>
                  <a:cubicBezTo>
                    <a:pt x="15697" y="171"/>
                    <a:pt x="-168" y="16311"/>
                    <a:pt x="1" y="36050"/>
                  </a:cubicBezTo>
                  <a:cubicBezTo>
                    <a:pt x="142" y="52461"/>
                    <a:pt x="11440" y="66666"/>
                    <a:pt x="27397" y="70498"/>
                  </a:cubicBezTo>
                  <a:cubicBezTo>
                    <a:pt x="27453" y="69591"/>
                    <a:pt x="27453" y="68683"/>
                    <a:pt x="27397" y="67777"/>
                  </a:cubicBezTo>
                  <a:cubicBezTo>
                    <a:pt x="9705" y="63348"/>
                    <a:pt x="-1045" y="45416"/>
                    <a:pt x="3384" y="27724"/>
                  </a:cubicBezTo>
                  <a:cubicBezTo>
                    <a:pt x="7042" y="13111"/>
                    <a:pt x="20126" y="2826"/>
                    <a:pt x="35189" y="2722"/>
                  </a:cubicBezTo>
                  <a:cubicBezTo>
                    <a:pt x="38411" y="2742"/>
                    <a:pt x="41614" y="3200"/>
                    <a:pt x="44712" y="4083"/>
                  </a:cubicBezTo>
                  <a:lnTo>
                    <a:pt x="47433" y="2228"/>
                  </a:lnTo>
                  <a:cubicBezTo>
                    <a:pt x="43486" y="715"/>
                    <a:pt x="39291" y="-39"/>
                    <a:pt x="35065" y="2"/>
                  </a:cubicBezTo>
                </a:path>
              </a:pathLst>
            </a:custGeom>
            <a:solidFill>
              <a:srgbClr val="E83F3B"/>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25" name="Google Shape;1478;p8">
              <a:extLst>
                <a:ext uri="{FF2B5EF4-FFF2-40B4-BE49-F238E27FC236}">
                  <a16:creationId xmlns:a16="http://schemas.microsoft.com/office/drawing/2014/main" id="{60574F6E-F6AB-5B6D-D71E-FED47BA1E7AF}"/>
                </a:ext>
              </a:extLst>
            </p:cNvPr>
            <p:cNvSpPr/>
            <p:nvPr/>
          </p:nvSpPr>
          <p:spPr>
            <a:xfrm>
              <a:off x="6632909" y="-162123"/>
              <a:ext cx="12862" cy="2968"/>
            </a:xfrm>
            <a:custGeom>
              <a:avLst/>
              <a:gdLst/>
              <a:ahLst/>
              <a:cxnLst/>
              <a:rect l="l" t="t" r="r" b="b"/>
              <a:pathLst>
                <a:path w="12861" h="2968" extrusionOk="0">
                  <a:moveTo>
                    <a:pt x="0" y="0"/>
                  </a:moveTo>
                  <a:cubicBezTo>
                    <a:pt x="0" y="866"/>
                    <a:pt x="0" y="1731"/>
                    <a:pt x="0" y="2721"/>
                  </a:cubicBezTo>
                  <a:lnTo>
                    <a:pt x="2226" y="2721"/>
                  </a:lnTo>
                  <a:cubicBezTo>
                    <a:pt x="1985" y="1830"/>
                    <a:pt x="1985" y="890"/>
                    <a:pt x="2226" y="0"/>
                  </a:cubicBezTo>
                  <a:lnTo>
                    <a:pt x="495" y="0"/>
                  </a:lnTo>
                  <a:moveTo>
                    <a:pt x="12862" y="0"/>
                  </a:moveTo>
                  <a:lnTo>
                    <a:pt x="12862" y="0"/>
                  </a:lnTo>
                  <a:cubicBezTo>
                    <a:pt x="11580" y="1148"/>
                    <a:pt x="10169" y="2143"/>
                    <a:pt x="8657" y="2968"/>
                  </a:cubicBezTo>
                  <a:lnTo>
                    <a:pt x="11007" y="2968"/>
                  </a:lnTo>
                  <a:cubicBezTo>
                    <a:pt x="11749" y="1608"/>
                    <a:pt x="12739" y="371"/>
                    <a:pt x="12862" y="124"/>
                  </a:cubicBezTo>
                </a:path>
              </a:pathLst>
            </a:custGeom>
            <a:solidFill>
              <a:srgbClr val="E84538"/>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26" name="Google Shape;1479;p8">
              <a:extLst>
                <a:ext uri="{FF2B5EF4-FFF2-40B4-BE49-F238E27FC236}">
                  <a16:creationId xmlns:a16="http://schemas.microsoft.com/office/drawing/2014/main" id="{01241CB7-AAA7-505A-11A6-A77F00C8BA2C}"/>
                </a:ext>
              </a:extLst>
            </p:cNvPr>
            <p:cNvSpPr/>
            <p:nvPr/>
          </p:nvSpPr>
          <p:spPr>
            <a:xfrm>
              <a:off x="6634022" y="-169667"/>
              <a:ext cx="32156" cy="10636"/>
            </a:xfrm>
            <a:custGeom>
              <a:avLst/>
              <a:gdLst/>
              <a:ahLst/>
              <a:cxnLst/>
              <a:rect l="l" t="t" r="r" b="b"/>
              <a:pathLst>
                <a:path w="32155" h="10636" extrusionOk="0">
                  <a:moveTo>
                    <a:pt x="32156" y="0"/>
                  </a:moveTo>
                  <a:lnTo>
                    <a:pt x="30548" y="1113"/>
                  </a:lnTo>
                  <a:cubicBezTo>
                    <a:pt x="28344" y="2566"/>
                    <a:pt x="25857" y="3536"/>
                    <a:pt x="23251" y="3958"/>
                  </a:cubicBezTo>
                  <a:lnTo>
                    <a:pt x="23251" y="3958"/>
                  </a:lnTo>
                  <a:cubicBezTo>
                    <a:pt x="19670" y="5894"/>
                    <a:pt x="15778" y="7193"/>
                    <a:pt x="11749" y="7792"/>
                  </a:cubicBezTo>
                  <a:cubicBezTo>
                    <a:pt x="11749" y="7792"/>
                    <a:pt x="10636" y="9276"/>
                    <a:pt x="9894" y="10636"/>
                  </a:cubicBezTo>
                  <a:cubicBezTo>
                    <a:pt x="18362" y="9921"/>
                    <a:pt x="26279" y="6139"/>
                    <a:pt x="32156" y="0"/>
                  </a:cubicBezTo>
                  <a:moveTo>
                    <a:pt x="618" y="7544"/>
                  </a:moveTo>
                  <a:cubicBezTo>
                    <a:pt x="377" y="8435"/>
                    <a:pt x="377" y="9375"/>
                    <a:pt x="618" y="10265"/>
                  </a:cubicBezTo>
                  <a:cubicBezTo>
                    <a:pt x="2551" y="10454"/>
                    <a:pt x="4498" y="10454"/>
                    <a:pt x="6431" y="10265"/>
                  </a:cubicBezTo>
                  <a:lnTo>
                    <a:pt x="6431" y="10265"/>
                  </a:lnTo>
                  <a:cubicBezTo>
                    <a:pt x="7943" y="9440"/>
                    <a:pt x="9354" y="8445"/>
                    <a:pt x="10636" y="7297"/>
                  </a:cubicBezTo>
                  <a:cubicBezTo>
                    <a:pt x="9114" y="7424"/>
                    <a:pt x="7583" y="7424"/>
                    <a:pt x="6060" y="7297"/>
                  </a:cubicBezTo>
                  <a:cubicBezTo>
                    <a:pt x="4044" y="7485"/>
                    <a:pt x="2016" y="7485"/>
                    <a:pt x="0" y="7297"/>
                  </a:cubicBezTo>
                </a:path>
              </a:pathLst>
            </a:custGeom>
            <a:solidFill>
              <a:srgbClr val="E84336"/>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27" name="Google Shape;1480;p8">
              <a:extLst>
                <a:ext uri="{FF2B5EF4-FFF2-40B4-BE49-F238E27FC236}">
                  <a16:creationId xmlns:a16="http://schemas.microsoft.com/office/drawing/2014/main" id="{BB1FEB03-DBA6-3671-2556-255A0A92F8C8}"/>
                </a:ext>
              </a:extLst>
            </p:cNvPr>
            <p:cNvSpPr/>
            <p:nvPr/>
          </p:nvSpPr>
          <p:spPr>
            <a:xfrm>
              <a:off x="6612515" y="-222601"/>
              <a:ext cx="32762" cy="55902"/>
            </a:xfrm>
            <a:custGeom>
              <a:avLst/>
              <a:gdLst/>
              <a:ahLst/>
              <a:cxnLst/>
              <a:rect l="l" t="t" r="r" b="b"/>
              <a:pathLst>
                <a:path w="32762" h="55902" extrusionOk="0">
                  <a:moveTo>
                    <a:pt x="28186" y="0"/>
                  </a:moveTo>
                  <a:cubicBezTo>
                    <a:pt x="12477" y="143"/>
                    <a:pt x="-142" y="12995"/>
                    <a:pt x="1" y="28704"/>
                  </a:cubicBezTo>
                  <a:cubicBezTo>
                    <a:pt x="117" y="41454"/>
                    <a:pt x="8704" y="52570"/>
                    <a:pt x="21013" y="55902"/>
                  </a:cubicBezTo>
                  <a:cubicBezTo>
                    <a:pt x="21013" y="55160"/>
                    <a:pt x="21013" y="54542"/>
                    <a:pt x="21013" y="53923"/>
                  </a:cubicBezTo>
                  <a:cubicBezTo>
                    <a:pt x="6941" y="49966"/>
                    <a:pt x="-1258" y="35351"/>
                    <a:pt x="2700" y="21280"/>
                  </a:cubicBezTo>
                  <a:cubicBezTo>
                    <a:pt x="5886" y="9950"/>
                    <a:pt x="16170" y="2085"/>
                    <a:pt x="27939" y="1979"/>
                  </a:cubicBezTo>
                  <a:lnTo>
                    <a:pt x="31154" y="1979"/>
                  </a:lnTo>
                  <a:cubicBezTo>
                    <a:pt x="31502" y="1756"/>
                    <a:pt x="31797" y="1461"/>
                    <a:pt x="32020" y="1113"/>
                  </a:cubicBezTo>
                  <a:lnTo>
                    <a:pt x="32762" y="371"/>
                  </a:lnTo>
                  <a:cubicBezTo>
                    <a:pt x="31159" y="183"/>
                    <a:pt x="29542" y="183"/>
                    <a:pt x="27939" y="371"/>
                  </a:cubicBezTo>
                </a:path>
              </a:pathLst>
            </a:custGeom>
            <a:solidFill>
              <a:srgbClr val="E83B38"/>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28" name="Google Shape;1481;p8">
              <a:extLst>
                <a:ext uri="{FF2B5EF4-FFF2-40B4-BE49-F238E27FC236}">
                  <a16:creationId xmlns:a16="http://schemas.microsoft.com/office/drawing/2014/main" id="{86D6D10E-B0D6-195D-6B0F-033B0525949D}"/>
                </a:ext>
              </a:extLst>
            </p:cNvPr>
            <p:cNvSpPr/>
            <p:nvPr/>
          </p:nvSpPr>
          <p:spPr>
            <a:xfrm>
              <a:off x="6633775" y="-168678"/>
              <a:ext cx="12367" cy="1978"/>
            </a:xfrm>
            <a:custGeom>
              <a:avLst/>
              <a:gdLst/>
              <a:ahLst/>
              <a:cxnLst/>
              <a:rect l="l" t="t" r="r" b="b"/>
              <a:pathLst>
                <a:path w="12367" h="1978" extrusionOk="0">
                  <a:moveTo>
                    <a:pt x="0" y="0"/>
                  </a:moveTo>
                  <a:cubicBezTo>
                    <a:pt x="0" y="618"/>
                    <a:pt x="0" y="1237"/>
                    <a:pt x="0" y="1979"/>
                  </a:cubicBezTo>
                  <a:lnTo>
                    <a:pt x="0" y="1979"/>
                  </a:lnTo>
                  <a:cubicBezTo>
                    <a:pt x="0" y="1237"/>
                    <a:pt x="0" y="618"/>
                    <a:pt x="0" y="0"/>
                  </a:cubicBezTo>
                  <a:lnTo>
                    <a:pt x="0" y="0"/>
                  </a:lnTo>
                </a:path>
              </a:pathLst>
            </a:custGeom>
            <a:solidFill>
              <a:srgbClr val="E84136"/>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29" name="Google Shape;1482;p8">
              <a:extLst>
                <a:ext uri="{FF2B5EF4-FFF2-40B4-BE49-F238E27FC236}">
                  <a16:creationId xmlns:a16="http://schemas.microsoft.com/office/drawing/2014/main" id="{0571D966-A207-1C23-D760-BE1FFC7AB0BE}"/>
                </a:ext>
              </a:extLst>
            </p:cNvPr>
            <p:cNvSpPr/>
            <p:nvPr/>
          </p:nvSpPr>
          <p:spPr>
            <a:xfrm>
              <a:off x="6634022" y="-216046"/>
              <a:ext cx="25724" cy="50955"/>
            </a:xfrm>
            <a:custGeom>
              <a:avLst/>
              <a:gdLst/>
              <a:ahLst/>
              <a:cxnLst/>
              <a:rect l="l" t="t" r="r" b="b"/>
              <a:pathLst>
                <a:path w="25723" h="50954" extrusionOk="0">
                  <a:moveTo>
                    <a:pt x="24735" y="0"/>
                  </a:moveTo>
                  <a:lnTo>
                    <a:pt x="22757" y="866"/>
                  </a:lnTo>
                  <a:cubicBezTo>
                    <a:pt x="23472" y="1375"/>
                    <a:pt x="24134" y="1955"/>
                    <a:pt x="24735" y="2597"/>
                  </a:cubicBezTo>
                  <a:lnTo>
                    <a:pt x="25725" y="866"/>
                  </a:lnTo>
                  <a:lnTo>
                    <a:pt x="24735" y="0"/>
                  </a:lnTo>
                  <a:moveTo>
                    <a:pt x="22880" y="43287"/>
                  </a:moveTo>
                  <a:cubicBezTo>
                    <a:pt x="22880" y="43287"/>
                    <a:pt x="18304" y="48234"/>
                    <a:pt x="14965" y="48234"/>
                  </a:cubicBezTo>
                  <a:cubicBezTo>
                    <a:pt x="14444" y="48414"/>
                    <a:pt x="13878" y="48414"/>
                    <a:pt x="13357" y="48234"/>
                  </a:cubicBezTo>
                  <a:lnTo>
                    <a:pt x="13357" y="48234"/>
                  </a:lnTo>
                  <a:cubicBezTo>
                    <a:pt x="11255" y="48772"/>
                    <a:pt x="9096" y="49063"/>
                    <a:pt x="6926" y="49100"/>
                  </a:cubicBezTo>
                  <a:cubicBezTo>
                    <a:pt x="4583" y="49084"/>
                    <a:pt x="2253" y="48751"/>
                    <a:pt x="0" y="48111"/>
                  </a:cubicBezTo>
                  <a:lnTo>
                    <a:pt x="0" y="50089"/>
                  </a:lnTo>
                  <a:cubicBezTo>
                    <a:pt x="2355" y="50629"/>
                    <a:pt x="4759" y="50918"/>
                    <a:pt x="7173" y="50955"/>
                  </a:cubicBezTo>
                  <a:cubicBezTo>
                    <a:pt x="12237" y="50719"/>
                    <a:pt x="17145" y="49140"/>
                    <a:pt x="21396" y="46379"/>
                  </a:cubicBezTo>
                  <a:cubicBezTo>
                    <a:pt x="21729" y="45355"/>
                    <a:pt x="22230" y="44393"/>
                    <a:pt x="22880" y="43534"/>
                  </a:cubicBezTo>
                </a:path>
              </a:pathLst>
            </a:custGeom>
            <a:solidFill>
              <a:srgbClr val="E8403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30" name="Google Shape;1483;p8">
              <a:extLst>
                <a:ext uri="{FF2B5EF4-FFF2-40B4-BE49-F238E27FC236}">
                  <a16:creationId xmlns:a16="http://schemas.microsoft.com/office/drawing/2014/main" id="{6C5CF91F-0188-6296-9AD1-B682A8D24CE1}"/>
                </a:ext>
              </a:extLst>
            </p:cNvPr>
            <p:cNvSpPr/>
            <p:nvPr/>
          </p:nvSpPr>
          <p:spPr>
            <a:xfrm>
              <a:off x="6620784" y="-214315"/>
              <a:ext cx="18556" cy="39082"/>
            </a:xfrm>
            <a:custGeom>
              <a:avLst/>
              <a:gdLst/>
              <a:ahLst/>
              <a:cxnLst/>
              <a:rect l="l" t="t" r="r" b="b"/>
              <a:pathLst>
                <a:path w="18556" h="39082" extrusionOk="0">
                  <a:moveTo>
                    <a:pt x="18557" y="247"/>
                  </a:moveTo>
                  <a:cubicBezTo>
                    <a:pt x="7585" y="997"/>
                    <a:pt x="-702" y="10498"/>
                    <a:pt x="47" y="21469"/>
                  </a:cubicBezTo>
                  <a:cubicBezTo>
                    <a:pt x="602" y="29617"/>
                    <a:pt x="6078" y="36599"/>
                    <a:pt x="13857" y="39082"/>
                  </a:cubicBezTo>
                  <a:lnTo>
                    <a:pt x="13857" y="38093"/>
                  </a:lnTo>
                  <a:cubicBezTo>
                    <a:pt x="6055" y="35498"/>
                    <a:pt x="845" y="28133"/>
                    <a:pt x="994" y="19912"/>
                  </a:cubicBezTo>
                  <a:cubicBezTo>
                    <a:pt x="998" y="10210"/>
                    <a:pt x="8295" y="2060"/>
                    <a:pt x="17938" y="989"/>
                  </a:cubicBezTo>
                  <a:cubicBezTo>
                    <a:pt x="18214" y="709"/>
                    <a:pt x="18424" y="371"/>
                    <a:pt x="18557" y="0"/>
                  </a:cubicBezTo>
                </a:path>
              </a:pathLst>
            </a:custGeom>
            <a:solidFill>
              <a:srgbClr val="E73934"/>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31" name="Google Shape;1484;p8">
              <a:extLst>
                <a:ext uri="{FF2B5EF4-FFF2-40B4-BE49-F238E27FC236}">
                  <a16:creationId xmlns:a16="http://schemas.microsoft.com/office/drawing/2014/main" id="{EEE6D474-D38B-432A-E564-6443AF2A8D31}"/>
                </a:ext>
              </a:extLst>
            </p:cNvPr>
            <p:cNvSpPr/>
            <p:nvPr/>
          </p:nvSpPr>
          <p:spPr>
            <a:xfrm>
              <a:off x="6634888" y="-176222"/>
              <a:ext cx="12367" cy="989"/>
            </a:xfrm>
            <a:custGeom>
              <a:avLst/>
              <a:gdLst/>
              <a:ahLst/>
              <a:cxnLst/>
              <a:rect l="l" t="t" r="r" b="b"/>
              <a:pathLst>
                <a:path w="12367" h="989" extrusionOk="0">
                  <a:moveTo>
                    <a:pt x="0" y="0"/>
                  </a:moveTo>
                  <a:lnTo>
                    <a:pt x="0" y="989"/>
                  </a:lnTo>
                  <a:lnTo>
                    <a:pt x="0" y="989"/>
                  </a:lnTo>
                  <a:lnTo>
                    <a:pt x="0" y="0"/>
                  </a:lnTo>
                </a:path>
              </a:pathLst>
            </a:custGeom>
            <a:solidFill>
              <a:srgbClr val="E83D3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32" name="Google Shape;1485;p8">
              <a:extLst>
                <a:ext uri="{FF2B5EF4-FFF2-40B4-BE49-F238E27FC236}">
                  <a16:creationId xmlns:a16="http://schemas.microsoft.com/office/drawing/2014/main" id="{B24429C0-6B31-3956-8F74-012CC29D1AA0}"/>
                </a:ext>
              </a:extLst>
            </p:cNvPr>
            <p:cNvSpPr/>
            <p:nvPr/>
          </p:nvSpPr>
          <p:spPr>
            <a:xfrm>
              <a:off x="6634393" y="-211718"/>
              <a:ext cx="20406" cy="37350"/>
            </a:xfrm>
            <a:custGeom>
              <a:avLst/>
              <a:gdLst/>
              <a:ahLst/>
              <a:cxnLst/>
              <a:rect l="l" t="t" r="r" b="b"/>
              <a:pathLst>
                <a:path w="20406" h="37350" extrusionOk="0">
                  <a:moveTo>
                    <a:pt x="15707" y="0"/>
                  </a:moveTo>
                  <a:lnTo>
                    <a:pt x="14841" y="742"/>
                  </a:lnTo>
                  <a:cubicBezTo>
                    <a:pt x="16969" y="1743"/>
                    <a:pt x="18863" y="3175"/>
                    <a:pt x="20407" y="4947"/>
                  </a:cubicBezTo>
                  <a:lnTo>
                    <a:pt x="20407" y="4081"/>
                  </a:lnTo>
                  <a:cubicBezTo>
                    <a:pt x="18934" y="2422"/>
                    <a:pt x="17174" y="1039"/>
                    <a:pt x="15212" y="0"/>
                  </a:cubicBezTo>
                  <a:moveTo>
                    <a:pt x="0" y="35495"/>
                  </a:moveTo>
                  <a:lnTo>
                    <a:pt x="0" y="36485"/>
                  </a:lnTo>
                  <a:cubicBezTo>
                    <a:pt x="1445" y="36951"/>
                    <a:pt x="2939" y="37242"/>
                    <a:pt x="4452" y="37351"/>
                  </a:cubicBezTo>
                  <a:lnTo>
                    <a:pt x="4452" y="36361"/>
                  </a:lnTo>
                  <a:cubicBezTo>
                    <a:pt x="3018" y="36265"/>
                    <a:pt x="1603" y="35974"/>
                    <a:pt x="247" y="35495"/>
                  </a:cubicBezTo>
                </a:path>
              </a:pathLst>
            </a:custGeom>
            <a:solidFill>
              <a:srgbClr val="E73B31"/>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33" name="Google Shape;1486;p8">
              <a:extLst>
                <a:ext uri="{FF2B5EF4-FFF2-40B4-BE49-F238E27FC236}">
                  <a16:creationId xmlns:a16="http://schemas.microsoft.com/office/drawing/2014/main" id="{AE552794-DF45-890A-B0D2-828EA6BEE281}"/>
                </a:ext>
              </a:extLst>
            </p:cNvPr>
            <p:cNvSpPr/>
            <p:nvPr/>
          </p:nvSpPr>
          <p:spPr>
            <a:xfrm>
              <a:off x="6648369" y="-204297"/>
              <a:ext cx="3091" cy="2968"/>
            </a:xfrm>
            <a:custGeom>
              <a:avLst/>
              <a:gdLst/>
              <a:ahLst/>
              <a:cxnLst/>
              <a:rect l="l" t="t" r="r" b="b"/>
              <a:pathLst>
                <a:path w="3091" h="2968" extrusionOk="0">
                  <a:moveTo>
                    <a:pt x="1484" y="495"/>
                  </a:moveTo>
                  <a:lnTo>
                    <a:pt x="0" y="495"/>
                  </a:lnTo>
                  <a:cubicBezTo>
                    <a:pt x="839" y="1227"/>
                    <a:pt x="1587" y="2057"/>
                    <a:pt x="2226" y="2968"/>
                  </a:cubicBezTo>
                  <a:lnTo>
                    <a:pt x="3092" y="1855"/>
                  </a:lnTo>
                  <a:cubicBezTo>
                    <a:pt x="2694" y="1129"/>
                    <a:pt x="2146" y="497"/>
                    <a:pt x="1484" y="0"/>
                  </a:cubicBezTo>
                </a:path>
              </a:pathLst>
            </a:custGeom>
            <a:solidFill>
              <a:srgbClr val="E7392F"/>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34" name="Google Shape;1487;p8">
              <a:extLst>
                <a:ext uri="{FF2B5EF4-FFF2-40B4-BE49-F238E27FC236}">
                  <a16:creationId xmlns:a16="http://schemas.microsoft.com/office/drawing/2014/main" id="{A49E767F-0635-A811-2BE6-4679A67BEEFE}"/>
                </a:ext>
              </a:extLst>
            </p:cNvPr>
            <p:cNvSpPr/>
            <p:nvPr/>
          </p:nvSpPr>
          <p:spPr>
            <a:xfrm>
              <a:off x="6644782" y="-206770"/>
              <a:ext cx="6678" cy="6925"/>
            </a:xfrm>
            <a:custGeom>
              <a:avLst/>
              <a:gdLst/>
              <a:ahLst/>
              <a:cxnLst/>
              <a:rect l="l" t="t" r="r" b="b"/>
              <a:pathLst>
                <a:path w="6678" h="6925" extrusionOk="0">
                  <a:moveTo>
                    <a:pt x="866" y="0"/>
                  </a:moveTo>
                  <a:lnTo>
                    <a:pt x="0" y="1237"/>
                  </a:lnTo>
                  <a:cubicBezTo>
                    <a:pt x="1315" y="1712"/>
                    <a:pt x="2530" y="2424"/>
                    <a:pt x="3587" y="3339"/>
                  </a:cubicBezTo>
                  <a:lnTo>
                    <a:pt x="5071" y="3339"/>
                  </a:lnTo>
                  <a:cubicBezTo>
                    <a:pt x="3855" y="2142"/>
                    <a:pt x="2429" y="1179"/>
                    <a:pt x="866" y="495"/>
                  </a:cubicBezTo>
                  <a:moveTo>
                    <a:pt x="6679" y="5194"/>
                  </a:moveTo>
                  <a:lnTo>
                    <a:pt x="5813" y="6308"/>
                  </a:lnTo>
                  <a:lnTo>
                    <a:pt x="5813" y="6926"/>
                  </a:lnTo>
                  <a:lnTo>
                    <a:pt x="6679" y="5565"/>
                  </a:lnTo>
                  <a:lnTo>
                    <a:pt x="6679" y="5565"/>
                  </a:lnTo>
                </a:path>
              </a:pathLst>
            </a:custGeom>
            <a:solidFill>
              <a:srgbClr val="E7372E"/>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35" name="Google Shape;1488;p8">
              <a:extLst>
                <a:ext uri="{FF2B5EF4-FFF2-40B4-BE49-F238E27FC236}">
                  <a16:creationId xmlns:a16="http://schemas.microsoft.com/office/drawing/2014/main" id="{52ACE5C7-D069-F014-546A-57BA381CA976}"/>
                </a:ext>
              </a:extLst>
            </p:cNvPr>
            <p:cNvSpPr/>
            <p:nvPr/>
          </p:nvSpPr>
          <p:spPr>
            <a:xfrm>
              <a:off x="6645524" y="-203308"/>
              <a:ext cx="5070" cy="4699"/>
            </a:xfrm>
            <a:custGeom>
              <a:avLst/>
              <a:gdLst/>
              <a:ahLst/>
              <a:cxnLst/>
              <a:rect l="l" t="t" r="r" b="b"/>
              <a:pathLst>
                <a:path w="5070" h="4699" extrusionOk="0">
                  <a:moveTo>
                    <a:pt x="2845" y="0"/>
                  </a:moveTo>
                  <a:lnTo>
                    <a:pt x="0" y="989"/>
                  </a:lnTo>
                  <a:cubicBezTo>
                    <a:pt x="1485" y="1870"/>
                    <a:pt x="2688" y="3157"/>
                    <a:pt x="3463" y="4700"/>
                  </a:cubicBezTo>
                  <a:lnTo>
                    <a:pt x="5071" y="2474"/>
                  </a:lnTo>
                  <a:cubicBezTo>
                    <a:pt x="4431" y="1562"/>
                    <a:pt x="3683" y="732"/>
                    <a:pt x="2845" y="0"/>
                  </a:cubicBezTo>
                </a:path>
              </a:pathLst>
            </a:custGeom>
            <a:solidFill>
              <a:srgbClr val="E7332E"/>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36" name="Google Shape;1489;p8">
              <a:extLst>
                <a:ext uri="{FF2B5EF4-FFF2-40B4-BE49-F238E27FC236}">
                  <a16:creationId xmlns:a16="http://schemas.microsoft.com/office/drawing/2014/main" id="{40722ADD-2F1B-2D89-B0D0-8F9D62D28482}"/>
                </a:ext>
              </a:extLst>
            </p:cNvPr>
            <p:cNvSpPr/>
            <p:nvPr/>
          </p:nvSpPr>
          <p:spPr>
            <a:xfrm>
              <a:off x="6643298" y="-205410"/>
              <a:ext cx="7544" cy="8039"/>
            </a:xfrm>
            <a:custGeom>
              <a:avLst/>
              <a:gdLst/>
              <a:ahLst/>
              <a:cxnLst/>
              <a:rect l="l" t="t" r="r" b="b"/>
              <a:pathLst>
                <a:path w="7544" h="8038" extrusionOk="0">
                  <a:moveTo>
                    <a:pt x="1484" y="0"/>
                  </a:moveTo>
                  <a:lnTo>
                    <a:pt x="0" y="2103"/>
                  </a:lnTo>
                  <a:cubicBezTo>
                    <a:pt x="783" y="2333"/>
                    <a:pt x="1531" y="2665"/>
                    <a:pt x="2226" y="3092"/>
                  </a:cubicBezTo>
                  <a:lnTo>
                    <a:pt x="5071" y="2103"/>
                  </a:lnTo>
                  <a:cubicBezTo>
                    <a:pt x="4015" y="1187"/>
                    <a:pt x="2799" y="475"/>
                    <a:pt x="1484" y="0"/>
                  </a:cubicBezTo>
                  <a:moveTo>
                    <a:pt x="7297" y="4576"/>
                  </a:moveTo>
                  <a:lnTo>
                    <a:pt x="5689" y="6802"/>
                  </a:lnTo>
                  <a:lnTo>
                    <a:pt x="6308" y="8039"/>
                  </a:lnTo>
                  <a:lnTo>
                    <a:pt x="7544" y="5565"/>
                  </a:lnTo>
                  <a:lnTo>
                    <a:pt x="7544" y="5565"/>
                  </a:lnTo>
                  <a:lnTo>
                    <a:pt x="7544" y="4947"/>
                  </a:lnTo>
                </a:path>
              </a:pathLst>
            </a:custGeom>
            <a:solidFill>
              <a:srgbClr val="E7332D"/>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37" name="Google Shape;1490;p8">
              <a:extLst>
                <a:ext uri="{FF2B5EF4-FFF2-40B4-BE49-F238E27FC236}">
                  <a16:creationId xmlns:a16="http://schemas.microsoft.com/office/drawing/2014/main" id="{D41731C2-E598-A472-A5B7-82FB6C03DA3A}"/>
                </a:ext>
              </a:extLst>
            </p:cNvPr>
            <p:cNvSpPr/>
            <p:nvPr/>
          </p:nvSpPr>
          <p:spPr>
            <a:xfrm>
              <a:off x="6627685" y="-206770"/>
              <a:ext cx="8315" cy="24735"/>
            </a:xfrm>
            <a:custGeom>
              <a:avLst/>
              <a:gdLst/>
              <a:ahLst/>
              <a:cxnLst/>
              <a:rect l="l" t="t" r="r" b="b"/>
              <a:pathLst>
                <a:path w="8315" h="24735" extrusionOk="0">
                  <a:moveTo>
                    <a:pt x="8316" y="0"/>
                  </a:moveTo>
                  <a:cubicBezTo>
                    <a:pt x="1485" y="2786"/>
                    <a:pt x="-1793" y="10582"/>
                    <a:pt x="993" y="17413"/>
                  </a:cubicBezTo>
                  <a:cubicBezTo>
                    <a:pt x="2350" y="20739"/>
                    <a:pt x="4990" y="23379"/>
                    <a:pt x="8316" y="24735"/>
                  </a:cubicBezTo>
                  <a:cubicBezTo>
                    <a:pt x="8247" y="24285"/>
                    <a:pt x="8247" y="23825"/>
                    <a:pt x="8316" y="23375"/>
                  </a:cubicBezTo>
                  <a:cubicBezTo>
                    <a:pt x="2219" y="20295"/>
                    <a:pt x="-226" y="12856"/>
                    <a:pt x="2853" y="6759"/>
                  </a:cubicBezTo>
                  <a:cubicBezTo>
                    <a:pt x="3870" y="4748"/>
                    <a:pt x="5417" y="3051"/>
                    <a:pt x="7327" y="1855"/>
                  </a:cubicBezTo>
                  <a:cubicBezTo>
                    <a:pt x="7554" y="1187"/>
                    <a:pt x="7888" y="562"/>
                    <a:pt x="8316" y="0"/>
                  </a:cubicBezTo>
                </a:path>
              </a:pathLst>
            </a:custGeom>
            <a:solidFill>
              <a:srgbClr val="E73532"/>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38" name="Google Shape;1491;p8">
              <a:extLst>
                <a:ext uri="{FF2B5EF4-FFF2-40B4-BE49-F238E27FC236}">
                  <a16:creationId xmlns:a16="http://schemas.microsoft.com/office/drawing/2014/main" id="{3B0D58AF-9AD8-C78A-BE2F-8C20A7844F42}"/>
                </a:ext>
              </a:extLst>
            </p:cNvPr>
            <p:cNvSpPr/>
            <p:nvPr/>
          </p:nvSpPr>
          <p:spPr>
            <a:xfrm>
              <a:off x="6635966" y="-183272"/>
              <a:ext cx="2137" cy="1236"/>
            </a:xfrm>
            <a:custGeom>
              <a:avLst/>
              <a:gdLst/>
              <a:ahLst/>
              <a:cxnLst/>
              <a:rect l="l" t="t" r="r" b="b"/>
              <a:pathLst>
                <a:path w="2137" h="1236" extrusionOk="0">
                  <a:moveTo>
                    <a:pt x="35" y="124"/>
                  </a:moveTo>
                  <a:cubicBezTo>
                    <a:pt x="-12" y="493"/>
                    <a:pt x="-12" y="867"/>
                    <a:pt x="35" y="1237"/>
                  </a:cubicBezTo>
                  <a:lnTo>
                    <a:pt x="1272" y="1237"/>
                  </a:lnTo>
                  <a:lnTo>
                    <a:pt x="2138" y="0"/>
                  </a:lnTo>
                  <a:lnTo>
                    <a:pt x="35" y="124"/>
                  </a:lnTo>
                </a:path>
              </a:pathLst>
            </a:custGeom>
            <a:solidFill>
              <a:srgbClr val="E7392F"/>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39" name="Google Shape;1492;p8">
              <a:extLst>
                <a:ext uri="{FF2B5EF4-FFF2-40B4-BE49-F238E27FC236}">
                  <a16:creationId xmlns:a16="http://schemas.microsoft.com/office/drawing/2014/main" id="{82B1A4EC-BCFF-8C70-630E-38CCA8249B2A}"/>
                </a:ext>
              </a:extLst>
            </p:cNvPr>
            <p:cNvSpPr/>
            <p:nvPr/>
          </p:nvSpPr>
          <p:spPr>
            <a:xfrm>
              <a:off x="6636990" y="-182282"/>
              <a:ext cx="4452" cy="1575"/>
            </a:xfrm>
            <a:custGeom>
              <a:avLst/>
              <a:gdLst/>
              <a:ahLst/>
              <a:cxnLst/>
              <a:rect l="l" t="t" r="r" b="b"/>
              <a:pathLst>
                <a:path w="4452" h="1575" extrusionOk="0">
                  <a:moveTo>
                    <a:pt x="866" y="247"/>
                  </a:moveTo>
                  <a:lnTo>
                    <a:pt x="0" y="1484"/>
                  </a:lnTo>
                  <a:cubicBezTo>
                    <a:pt x="1234" y="1605"/>
                    <a:pt x="2476" y="1605"/>
                    <a:pt x="3710" y="1484"/>
                  </a:cubicBezTo>
                  <a:lnTo>
                    <a:pt x="3710" y="1484"/>
                  </a:lnTo>
                  <a:lnTo>
                    <a:pt x="4452" y="0"/>
                  </a:lnTo>
                  <a:lnTo>
                    <a:pt x="3339" y="0"/>
                  </a:lnTo>
                  <a:lnTo>
                    <a:pt x="495" y="0"/>
                  </a:lnTo>
                </a:path>
              </a:pathLst>
            </a:custGeom>
            <a:solidFill>
              <a:srgbClr val="E7372E"/>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40" name="Google Shape;1493;p8">
              <a:extLst>
                <a:ext uri="{FF2B5EF4-FFF2-40B4-BE49-F238E27FC236}">
                  <a16:creationId xmlns:a16="http://schemas.microsoft.com/office/drawing/2014/main" id="{70E460CB-77D6-8A02-5C67-2EC683D1921E}"/>
                </a:ext>
              </a:extLst>
            </p:cNvPr>
            <p:cNvSpPr/>
            <p:nvPr/>
          </p:nvSpPr>
          <p:spPr>
            <a:xfrm>
              <a:off x="6628704" y="-204668"/>
              <a:ext cx="7296" cy="21519"/>
            </a:xfrm>
            <a:custGeom>
              <a:avLst/>
              <a:gdLst/>
              <a:ahLst/>
              <a:cxnLst/>
              <a:rect l="l" t="t" r="r" b="b"/>
              <a:pathLst>
                <a:path w="7296" h="21519" extrusionOk="0">
                  <a:moveTo>
                    <a:pt x="6308" y="0"/>
                  </a:moveTo>
                  <a:cubicBezTo>
                    <a:pt x="2495" y="2142"/>
                    <a:pt x="95" y="6139"/>
                    <a:pt x="0" y="10513"/>
                  </a:cubicBezTo>
                  <a:cubicBezTo>
                    <a:pt x="106" y="15282"/>
                    <a:pt x="2945" y="19565"/>
                    <a:pt x="7297" y="21520"/>
                  </a:cubicBezTo>
                  <a:lnTo>
                    <a:pt x="7297" y="18923"/>
                  </a:lnTo>
                  <a:cubicBezTo>
                    <a:pt x="4132" y="17307"/>
                    <a:pt x="2130" y="14066"/>
                    <a:pt x="2103" y="10513"/>
                  </a:cubicBezTo>
                  <a:cubicBezTo>
                    <a:pt x="2137" y="8023"/>
                    <a:pt x="3108" y="5638"/>
                    <a:pt x="4823" y="3834"/>
                  </a:cubicBezTo>
                  <a:cubicBezTo>
                    <a:pt x="5079" y="2526"/>
                    <a:pt x="5452" y="1242"/>
                    <a:pt x="5937" y="0"/>
                  </a:cubicBezTo>
                </a:path>
              </a:pathLst>
            </a:custGeom>
            <a:solidFill>
              <a:srgbClr val="E6322E"/>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41" name="Google Shape;1494;p8">
              <a:extLst>
                <a:ext uri="{FF2B5EF4-FFF2-40B4-BE49-F238E27FC236}">
                  <a16:creationId xmlns:a16="http://schemas.microsoft.com/office/drawing/2014/main" id="{AC96CC6B-5ADD-115E-D35F-99997BA1CCB1}"/>
                </a:ext>
              </a:extLst>
            </p:cNvPr>
            <p:cNvSpPr/>
            <p:nvPr/>
          </p:nvSpPr>
          <p:spPr>
            <a:xfrm>
              <a:off x="6636001" y="-185745"/>
              <a:ext cx="3339" cy="3215"/>
            </a:xfrm>
            <a:custGeom>
              <a:avLst/>
              <a:gdLst/>
              <a:ahLst/>
              <a:cxnLst/>
              <a:rect l="l" t="t" r="r" b="b"/>
              <a:pathLst>
                <a:path w="3339" h="3215" extrusionOk="0">
                  <a:moveTo>
                    <a:pt x="0" y="0"/>
                  </a:moveTo>
                  <a:lnTo>
                    <a:pt x="0" y="2597"/>
                  </a:lnTo>
                  <a:lnTo>
                    <a:pt x="1855" y="3216"/>
                  </a:lnTo>
                  <a:lnTo>
                    <a:pt x="3339" y="866"/>
                  </a:lnTo>
                  <a:cubicBezTo>
                    <a:pt x="2180" y="794"/>
                    <a:pt x="1048" y="501"/>
                    <a:pt x="0" y="0"/>
                  </a:cubicBezTo>
                </a:path>
              </a:pathLst>
            </a:custGeom>
            <a:solidFill>
              <a:srgbClr val="E7332E"/>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42" name="Google Shape;1495;p8">
              <a:extLst>
                <a:ext uri="{FF2B5EF4-FFF2-40B4-BE49-F238E27FC236}">
                  <a16:creationId xmlns:a16="http://schemas.microsoft.com/office/drawing/2014/main" id="{8CFEC3AB-EE62-5492-FAF3-A82A08C4F827}"/>
                </a:ext>
              </a:extLst>
            </p:cNvPr>
            <p:cNvSpPr/>
            <p:nvPr/>
          </p:nvSpPr>
          <p:spPr>
            <a:xfrm>
              <a:off x="6637856" y="-185127"/>
              <a:ext cx="5318" cy="2349"/>
            </a:xfrm>
            <a:custGeom>
              <a:avLst/>
              <a:gdLst/>
              <a:ahLst/>
              <a:cxnLst/>
              <a:rect l="l" t="t" r="r" b="b"/>
              <a:pathLst>
                <a:path w="5318" h="2349" extrusionOk="0">
                  <a:moveTo>
                    <a:pt x="5318" y="0"/>
                  </a:moveTo>
                  <a:cubicBezTo>
                    <a:pt x="4498" y="130"/>
                    <a:pt x="3665" y="130"/>
                    <a:pt x="2845" y="0"/>
                  </a:cubicBezTo>
                  <a:lnTo>
                    <a:pt x="1484" y="0"/>
                  </a:lnTo>
                  <a:lnTo>
                    <a:pt x="0" y="2350"/>
                  </a:lnTo>
                  <a:lnTo>
                    <a:pt x="2845" y="2350"/>
                  </a:lnTo>
                  <a:lnTo>
                    <a:pt x="3834" y="2350"/>
                  </a:lnTo>
                  <a:close/>
                </a:path>
              </a:pathLst>
            </a:custGeom>
            <a:solidFill>
              <a:srgbClr val="E7332D"/>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43" name="Google Shape;1496;p8">
              <a:extLst>
                <a:ext uri="{FF2B5EF4-FFF2-40B4-BE49-F238E27FC236}">
                  <a16:creationId xmlns:a16="http://schemas.microsoft.com/office/drawing/2014/main" id="{C0780BBF-D49B-EAFE-85B4-5AAEA80C42A3}"/>
                </a:ext>
              </a:extLst>
            </p:cNvPr>
            <p:cNvSpPr/>
            <p:nvPr/>
          </p:nvSpPr>
          <p:spPr>
            <a:xfrm>
              <a:off x="6634022" y="-196753"/>
              <a:ext cx="3462" cy="8286"/>
            </a:xfrm>
            <a:custGeom>
              <a:avLst/>
              <a:gdLst/>
              <a:ahLst/>
              <a:cxnLst/>
              <a:rect l="l" t="t" r="r" b="b"/>
              <a:pathLst>
                <a:path w="3462" h="8286" extrusionOk="0">
                  <a:moveTo>
                    <a:pt x="371" y="0"/>
                  </a:moveTo>
                  <a:cubicBezTo>
                    <a:pt x="171" y="855"/>
                    <a:pt x="171" y="1743"/>
                    <a:pt x="371" y="2597"/>
                  </a:cubicBezTo>
                  <a:cubicBezTo>
                    <a:pt x="397" y="4888"/>
                    <a:pt x="1555" y="7019"/>
                    <a:pt x="3463" y="8286"/>
                  </a:cubicBezTo>
                  <a:cubicBezTo>
                    <a:pt x="3463" y="8286"/>
                    <a:pt x="3463" y="7544"/>
                    <a:pt x="3463" y="7297"/>
                  </a:cubicBezTo>
                  <a:cubicBezTo>
                    <a:pt x="1812" y="6183"/>
                    <a:pt x="799" y="4341"/>
                    <a:pt x="742" y="2350"/>
                  </a:cubicBezTo>
                  <a:cubicBezTo>
                    <a:pt x="615" y="1655"/>
                    <a:pt x="615" y="942"/>
                    <a:pt x="742" y="247"/>
                  </a:cubicBezTo>
                  <a:lnTo>
                    <a:pt x="0" y="247"/>
                  </a:lnTo>
                </a:path>
              </a:pathLst>
            </a:custGeom>
            <a:solidFill>
              <a:srgbClr val="E6322E"/>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44" name="Google Shape;1497;p8">
              <a:extLst>
                <a:ext uri="{FF2B5EF4-FFF2-40B4-BE49-F238E27FC236}">
                  <a16:creationId xmlns:a16="http://schemas.microsoft.com/office/drawing/2014/main" id="{BA06542D-49FA-5482-77D9-2A1F87C023DD}"/>
                </a:ext>
              </a:extLst>
            </p:cNvPr>
            <p:cNvSpPr/>
            <p:nvPr/>
          </p:nvSpPr>
          <p:spPr>
            <a:xfrm>
              <a:off x="6636867" y="-200834"/>
              <a:ext cx="10388" cy="13480"/>
            </a:xfrm>
            <a:custGeom>
              <a:avLst/>
              <a:gdLst/>
              <a:ahLst/>
              <a:cxnLst/>
              <a:rect l="l" t="t" r="r" b="b"/>
              <a:pathLst>
                <a:path w="10388" h="13480" extrusionOk="0">
                  <a:moveTo>
                    <a:pt x="5442" y="0"/>
                  </a:moveTo>
                  <a:lnTo>
                    <a:pt x="4576" y="742"/>
                  </a:lnTo>
                  <a:cubicBezTo>
                    <a:pt x="7173" y="1091"/>
                    <a:pt x="9234" y="3102"/>
                    <a:pt x="9647" y="5689"/>
                  </a:cubicBezTo>
                  <a:lnTo>
                    <a:pt x="10389" y="4823"/>
                  </a:lnTo>
                  <a:cubicBezTo>
                    <a:pt x="9674" y="2475"/>
                    <a:pt x="7808" y="656"/>
                    <a:pt x="5442" y="0"/>
                  </a:cubicBezTo>
                  <a:moveTo>
                    <a:pt x="247" y="11378"/>
                  </a:moveTo>
                  <a:cubicBezTo>
                    <a:pt x="247" y="11378"/>
                    <a:pt x="247" y="11997"/>
                    <a:pt x="247" y="12368"/>
                  </a:cubicBezTo>
                  <a:cubicBezTo>
                    <a:pt x="1362" y="13067"/>
                    <a:pt x="2643" y="13451"/>
                    <a:pt x="3958" y="13481"/>
                  </a:cubicBezTo>
                  <a:lnTo>
                    <a:pt x="3958" y="13481"/>
                  </a:lnTo>
                  <a:lnTo>
                    <a:pt x="4576" y="12491"/>
                  </a:lnTo>
                  <a:lnTo>
                    <a:pt x="3587" y="12491"/>
                  </a:lnTo>
                  <a:cubicBezTo>
                    <a:pt x="2302" y="12519"/>
                    <a:pt x="1044" y="12128"/>
                    <a:pt x="0" y="11378"/>
                  </a:cubicBezTo>
                </a:path>
              </a:pathLst>
            </a:custGeom>
            <a:solidFill>
              <a:srgbClr val="E7332E"/>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45" name="Google Shape;1498;p8">
              <a:extLst>
                <a:ext uri="{FF2B5EF4-FFF2-40B4-BE49-F238E27FC236}">
                  <a16:creationId xmlns:a16="http://schemas.microsoft.com/office/drawing/2014/main" id="{3AD682AC-96C6-A5E6-937D-5AB02EB2A412}"/>
                </a:ext>
              </a:extLst>
            </p:cNvPr>
            <p:cNvSpPr/>
            <p:nvPr/>
          </p:nvSpPr>
          <p:spPr>
            <a:xfrm>
              <a:off x="6641814" y="-200958"/>
              <a:ext cx="6365" cy="13728"/>
            </a:xfrm>
            <a:custGeom>
              <a:avLst/>
              <a:gdLst/>
              <a:ahLst/>
              <a:cxnLst/>
              <a:rect l="l" t="t" r="r" b="b"/>
              <a:pathLst>
                <a:path w="6365" h="13728" extrusionOk="0">
                  <a:moveTo>
                    <a:pt x="0" y="0"/>
                  </a:moveTo>
                  <a:lnTo>
                    <a:pt x="0" y="866"/>
                  </a:lnTo>
                  <a:lnTo>
                    <a:pt x="0" y="866"/>
                  </a:lnTo>
                  <a:lnTo>
                    <a:pt x="866" y="124"/>
                  </a:lnTo>
                  <a:lnTo>
                    <a:pt x="866" y="124"/>
                  </a:lnTo>
                  <a:moveTo>
                    <a:pt x="6308" y="5071"/>
                  </a:moveTo>
                  <a:lnTo>
                    <a:pt x="5565" y="5937"/>
                  </a:lnTo>
                  <a:cubicBezTo>
                    <a:pt x="5565" y="5937"/>
                    <a:pt x="5565" y="5937"/>
                    <a:pt x="5565" y="6926"/>
                  </a:cubicBezTo>
                  <a:cubicBezTo>
                    <a:pt x="5497" y="9789"/>
                    <a:pt x="3433" y="12213"/>
                    <a:pt x="618" y="12739"/>
                  </a:cubicBezTo>
                  <a:lnTo>
                    <a:pt x="0" y="13728"/>
                  </a:lnTo>
                  <a:cubicBezTo>
                    <a:pt x="1595" y="13556"/>
                    <a:pt x="3103" y="12909"/>
                    <a:pt x="4329" y="11873"/>
                  </a:cubicBezTo>
                  <a:lnTo>
                    <a:pt x="6308" y="7915"/>
                  </a:lnTo>
                  <a:cubicBezTo>
                    <a:pt x="6361" y="7588"/>
                    <a:pt x="6361" y="7254"/>
                    <a:pt x="6308" y="6926"/>
                  </a:cubicBezTo>
                  <a:cubicBezTo>
                    <a:pt x="6384" y="6310"/>
                    <a:pt x="6384" y="5687"/>
                    <a:pt x="6308" y="5071"/>
                  </a:cubicBezTo>
                </a:path>
              </a:pathLst>
            </a:custGeom>
            <a:solidFill>
              <a:srgbClr val="E7332D"/>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46" name="Google Shape;1499;p8">
              <a:extLst>
                <a:ext uri="{FF2B5EF4-FFF2-40B4-BE49-F238E27FC236}">
                  <a16:creationId xmlns:a16="http://schemas.microsoft.com/office/drawing/2014/main" id="{F795E552-2B95-426A-B280-C1452B320A06}"/>
                </a:ext>
              </a:extLst>
            </p:cNvPr>
            <p:cNvSpPr/>
            <p:nvPr/>
          </p:nvSpPr>
          <p:spPr>
            <a:xfrm>
              <a:off x="6635040" y="-197124"/>
              <a:ext cx="4300" cy="7791"/>
            </a:xfrm>
            <a:custGeom>
              <a:avLst/>
              <a:gdLst/>
              <a:ahLst/>
              <a:cxnLst/>
              <a:rect l="l" t="t" r="r" b="b"/>
              <a:pathLst>
                <a:path w="4300" h="7791" extrusionOk="0">
                  <a:moveTo>
                    <a:pt x="3930" y="0"/>
                  </a:moveTo>
                  <a:cubicBezTo>
                    <a:pt x="3027" y="548"/>
                    <a:pt x="2013" y="886"/>
                    <a:pt x="961" y="989"/>
                  </a:cubicBezTo>
                  <a:lnTo>
                    <a:pt x="96" y="989"/>
                  </a:lnTo>
                  <a:cubicBezTo>
                    <a:pt x="-32" y="1684"/>
                    <a:pt x="-32" y="2397"/>
                    <a:pt x="96" y="3092"/>
                  </a:cubicBezTo>
                  <a:cubicBezTo>
                    <a:pt x="141" y="4930"/>
                    <a:pt x="1002" y="6653"/>
                    <a:pt x="2445" y="7792"/>
                  </a:cubicBezTo>
                  <a:cubicBezTo>
                    <a:pt x="3064" y="4947"/>
                    <a:pt x="3682" y="2474"/>
                    <a:pt x="4301" y="124"/>
                  </a:cubicBezTo>
                </a:path>
              </a:pathLst>
            </a:custGeom>
            <a:solidFill>
              <a:srgbClr val="E62E2C"/>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47" name="Google Shape;1500;p8">
              <a:extLst>
                <a:ext uri="{FF2B5EF4-FFF2-40B4-BE49-F238E27FC236}">
                  <a16:creationId xmlns:a16="http://schemas.microsoft.com/office/drawing/2014/main" id="{16C85D3F-103A-FEB3-5564-21D3C17C7BF1}"/>
                </a:ext>
              </a:extLst>
            </p:cNvPr>
            <p:cNvSpPr/>
            <p:nvPr/>
          </p:nvSpPr>
          <p:spPr>
            <a:xfrm>
              <a:off x="6637609" y="-200463"/>
              <a:ext cx="9028" cy="11750"/>
            </a:xfrm>
            <a:custGeom>
              <a:avLst/>
              <a:gdLst/>
              <a:ahLst/>
              <a:cxnLst/>
              <a:rect l="l" t="t" r="r" b="b"/>
              <a:pathLst>
                <a:path w="9028" h="11750" extrusionOk="0">
                  <a:moveTo>
                    <a:pt x="3834" y="371"/>
                  </a:moveTo>
                  <a:lnTo>
                    <a:pt x="3834" y="371"/>
                  </a:lnTo>
                  <a:lnTo>
                    <a:pt x="2721" y="2350"/>
                  </a:lnTo>
                  <a:lnTo>
                    <a:pt x="1855" y="2968"/>
                  </a:lnTo>
                  <a:cubicBezTo>
                    <a:pt x="1855" y="5318"/>
                    <a:pt x="618" y="7792"/>
                    <a:pt x="0" y="10636"/>
                  </a:cubicBezTo>
                  <a:cubicBezTo>
                    <a:pt x="1044" y="11386"/>
                    <a:pt x="2302" y="11777"/>
                    <a:pt x="3587" y="11749"/>
                  </a:cubicBezTo>
                  <a:lnTo>
                    <a:pt x="4576" y="11749"/>
                  </a:lnTo>
                  <a:lnTo>
                    <a:pt x="4576" y="11007"/>
                  </a:lnTo>
                  <a:lnTo>
                    <a:pt x="9028" y="4947"/>
                  </a:lnTo>
                  <a:cubicBezTo>
                    <a:pt x="8615" y="2360"/>
                    <a:pt x="6555" y="349"/>
                    <a:pt x="3958" y="0"/>
                  </a:cubicBezTo>
                </a:path>
              </a:pathLst>
            </a:custGeom>
            <a:solidFill>
              <a:srgbClr val="E62E2C"/>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48" name="Google Shape;1501;p8">
              <a:extLst>
                <a:ext uri="{FF2B5EF4-FFF2-40B4-BE49-F238E27FC236}">
                  <a16:creationId xmlns:a16="http://schemas.microsoft.com/office/drawing/2014/main" id="{E7287975-85A3-C189-5D54-F00B658BCE9D}"/>
                </a:ext>
              </a:extLst>
            </p:cNvPr>
            <p:cNvSpPr/>
            <p:nvPr/>
          </p:nvSpPr>
          <p:spPr>
            <a:xfrm>
              <a:off x="6641196" y="-200092"/>
              <a:ext cx="5812" cy="11749"/>
            </a:xfrm>
            <a:custGeom>
              <a:avLst/>
              <a:gdLst/>
              <a:ahLst/>
              <a:cxnLst/>
              <a:rect l="l" t="t" r="r" b="b"/>
              <a:pathLst>
                <a:path w="5812" h="11749" extrusionOk="0">
                  <a:moveTo>
                    <a:pt x="0" y="0"/>
                  </a:moveTo>
                  <a:lnTo>
                    <a:pt x="0" y="0"/>
                  </a:lnTo>
                  <a:lnTo>
                    <a:pt x="0" y="0"/>
                  </a:lnTo>
                  <a:lnTo>
                    <a:pt x="0" y="0"/>
                  </a:lnTo>
                  <a:moveTo>
                    <a:pt x="5318" y="4947"/>
                  </a:moveTo>
                  <a:lnTo>
                    <a:pt x="866" y="11007"/>
                  </a:lnTo>
                  <a:lnTo>
                    <a:pt x="866" y="11749"/>
                  </a:lnTo>
                  <a:cubicBezTo>
                    <a:pt x="3681" y="11224"/>
                    <a:pt x="5745" y="8800"/>
                    <a:pt x="5813" y="5937"/>
                  </a:cubicBezTo>
                  <a:cubicBezTo>
                    <a:pt x="5813" y="5937"/>
                    <a:pt x="5813" y="5318"/>
                    <a:pt x="5813" y="4947"/>
                  </a:cubicBezTo>
                </a:path>
              </a:pathLst>
            </a:custGeom>
            <a:solidFill>
              <a:srgbClr val="E62E2C"/>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49" name="Google Shape;1502;p8">
              <a:extLst>
                <a:ext uri="{FF2B5EF4-FFF2-40B4-BE49-F238E27FC236}">
                  <a16:creationId xmlns:a16="http://schemas.microsoft.com/office/drawing/2014/main" id="{6087296D-1EEC-E0F7-C603-E2283F37D0E1}"/>
                </a:ext>
              </a:extLst>
            </p:cNvPr>
            <p:cNvSpPr/>
            <p:nvPr/>
          </p:nvSpPr>
          <p:spPr>
            <a:xfrm>
              <a:off x="6792948" y="-413806"/>
              <a:ext cx="74082" cy="151139"/>
            </a:xfrm>
            <a:custGeom>
              <a:avLst/>
              <a:gdLst/>
              <a:ahLst/>
              <a:cxnLst/>
              <a:rect l="l" t="t" r="r" b="b"/>
              <a:pathLst>
                <a:path w="74082" h="151139" extrusionOk="0">
                  <a:moveTo>
                    <a:pt x="57510" y="19417"/>
                  </a:moveTo>
                  <a:lnTo>
                    <a:pt x="57510" y="19417"/>
                  </a:lnTo>
                  <a:lnTo>
                    <a:pt x="0" y="113783"/>
                  </a:lnTo>
                  <a:cubicBezTo>
                    <a:pt x="0" y="113783"/>
                    <a:pt x="45019" y="154720"/>
                    <a:pt x="47987" y="150886"/>
                  </a:cubicBezTo>
                  <a:cubicBezTo>
                    <a:pt x="52439" y="144332"/>
                    <a:pt x="62086" y="131222"/>
                    <a:pt x="74083" y="115144"/>
                  </a:cubicBezTo>
                  <a:lnTo>
                    <a:pt x="74083" y="0"/>
                  </a:lnTo>
                  <a:cubicBezTo>
                    <a:pt x="67795" y="5781"/>
                    <a:pt x="62231" y="12300"/>
                    <a:pt x="57510" y="19417"/>
                  </a:cubicBezTo>
                </a:path>
              </a:pathLst>
            </a:custGeom>
            <a:solidFill>
              <a:srgbClr val="F7B18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50" name="Google Shape;1503;p8">
              <a:extLst>
                <a:ext uri="{FF2B5EF4-FFF2-40B4-BE49-F238E27FC236}">
                  <a16:creationId xmlns:a16="http://schemas.microsoft.com/office/drawing/2014/main" id="{144A5B41-2F15-3724-0C96-81D7EFDA3891}"/>
                </a:ext>
              </a:extLst>
            </p:cNvPr>
            <p:cNvSpPr/>
            <p:nvPr/>
          </p:nvSpPr>
          <p:spPr>
            <a:xfrm>
              <a:off x="6707116" y="-301723"/>
              <a:ext cx="135346" cy="81719"/>
            </a:xfrm>
            <a:custGeom>
              <a:avLst/>
              <a:gdLst/>
              <a:ahLst/>
              <a:cxnLst/>
              <a:rect l="l" t="t" r="r" b="b"/>
              <a:pathLst>
                <a:path w="135346" h="81719" extrusionOk="0">
                  <a:moveTo>
                    <a:pt x="0" y="57850"/>
                  </a:moveTo>
                  <a:cubicBezTo>
                    <a:pt x="0" y="57850"/>
                    <a:pt x="69136" y="9739"/>
                    <a:pt x="85832" y="1205"/>
                  </a:cubicBezTo>
                  <a:cubicBezTo>
                    <a:pt x="100550" y="-6339"/>
                    <a:pt x="146805" y="23344"/>
                    <a:pt x="132706" y="39793"/>
                  </a:cubicBezTo>
                  <a:cubicBezTo>
                    <a:pt x="128283" y="44146"/>
                    <a:pt x="123080" y="47629"/>
                    <a:pt x="117370" y="50058"/>
                  </a:cubicBezTo>
                  <a:cubicBezTo>
                    <a:pt x="104481" y="56286"/>
                    <a:pt x="91074" y="61377"/>
                    <a:pt x="77298" y="65270"/>
                  </a:cubicBezTo>
                  <a:cubicBezTo>
                    <a:pt x="57055" y="72060"/>
                    <a:pt x="36401" y="77554"/>
                    <a:pt x="15460" y="81719"/>
                  </a:cubicBezTo>
                  <a:close/>
                </a:path>
              </a:pathLst>
            </a:custGeom>
            <a:solidFill>
              <a:srgbClr val="F7B18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51" name="Google Shape;1504;p8">
              <a:extLst>
                <a:ext uri="{FF2B5EF4-FFF2-40B4-BE49-F238E27FC236}">
                  <a16:creationId xmlns:a16="http://schemas.microsoft.com/office/drawing/2014/main" id="{34322BA3-7971-BCE3-BD6A-B8BC3FAB782F}"/>
                </a:ext>
              </a:extLst>
            </p:cNvPr>
            <p:cNvSpPr/>
            <p:nvPr/>
          </p:nvSpPr>
          <p:spPr>
            <a:xfrm>
              <a:off x="6633492" y="-243379"/>
              <a:ext cx="89083" cy="78045"/>
            </a:xfrm>
            <a:custGeom>
              <a:avLst/>
              <a:gdLst/>
              <a:ahLst/>
              <a:cxnLst/>
              <a:rect l="l" t="t" r="r" b="b"/>
              <a:pathLst>
                <a:path w="89083" h="78045" extrusionOk="0">
                  <a:moveTo>
                    <a:pt x="32316" y="8781"/>
                  </a:moveTo>
                  <a:cubicBezTo>
                    <a:pt x="36892" y="7668"/>
                    <a:pt x="73624" y="0"/>
                    <a:pt x="73624" y="0"/>
                  </a:cubicBezTo>
                  <a:lnTo>
                    <a:pt x="89084" y="23375"/>
                  </a:lnTo>
                  <a:cubicBezTo>
                    <a:pt x="89084" y="23375"/>
                    <a:pt x="66698" y="45761"/>
                    <a:pt x="60267" y="53058"/>
                  </a:cubicBezTo>
                  <a:cubicBezTo>
                    <a:pt x="51266" y="61245"/>
                    <a:pt x="41584" y="68651"/>
                    <a:pt x="31326" y="75196"/>
                  </a:cubicBezTo>
                  <a:cubicBezTo>
                    <a:pt x="31326" y="75196"/>
                    <a:pt x="24277" y="79648"/>
                    <a:pt x="22298" y="77422"/>
                  </a:cubicBezTo>
                  <a:cubicBezTo>
                    <a:pt x="20319" y="75196"/>
                    <a:pt x="23658" y="70620"/>
                    <a:pt x="23658" y="70620"/>
                  </a:cubicBezTo>
                  <a:cubicBezTo>
                    <a:pt x="23658" y="70620"/>
                    <a:pt x="17227" y="77546"/>
                    <a:pt x="14135" y="75072"/>
                  </a:cubicBezTo>
                  <a:cubicBezTo>
                    <a:pt x="11043" y="72599"/>
                    <a:pt x="13146" y="70001"/>
                    <a:pt x="13146" y="70001"/>
                  </a:cubicBezTo>
                  <a:cubicBezTo>
                    <a:pt x="13146" y="70001"/>
                    <a:pt x="8941" y="72970"/>
                    <a:pt x="6715" y="71238"/>
                  </a:cubicBezTo>
                  <a:cubicBezTo>
                    <a:pt x="4488" y="69507"/>
                    <a:pt x="6715" y="64189"/>
                    <a:pt x="6715" y="64189"/>
                  </a:cubicBezTo>
                  <a:lnTo>
                    <a:pt x="17474" y="43534"/>
                  </a:lnTo>
                  <a:lnTo>
                    <a:pt x="27245" y="26343"/>
                  </a:lnTo>
                  <a:cubicBezTo>
                    <a:pt x="27245" y="26343"/>
                    <a:pt x="20566" y="29312"/>
                    <a:pt x="17227" y="31043"/>
                  </a:cubicBezTo>
                  <a:cubicBezTo>
                    <a:pt x="12915" y="35388"/>
                    <a:pt x="9212" y="40297"/>
                    <a:pt x="6220" y="45637"/>
                  </a:cubicBezTo>
                  <a:cubicBezTo>
                    <a:pt x="6220" y="45637"/>
                    <a:pt x="2633" y="48482"/>
                    <a:pt x="531" y="46503"/>
                  </a:cubicBezTo>
                  <a:cubicBezTo>
                    <a:pt x="-1572" y="44524"/>
                    <a:pt x="3252" y="34135"/>
                    <a:pt x="3252" y="34135"/>
                  </a:cubicBezTo>
                  <a:cubicBezTo>
                    <a:pt x="5453" y="29979"/>
                    <a:pt x="8107" y="26080"/>
                    <a:pt x="11167" y="22509"/>
                  </a:cubicBezTo>
                  <a:cubicBezTo>
                    <a:pt x="17405" y="16980"/>
                    <a:pt x="24508" y="12509"/>
                    <a:pt x="32192" y="9276"/>
                  </a:cubicBezTo>
                </a:path>
              </a:pathLst>
            </a:custGeom>
            <a:solidFill>
              <a:srgbClr val="F7B288"/>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52" name="Google Shape;1505;p8">
              <a:extLst>
                <a:ext uri="{FF2B5EF4-FFF2-40B4-BE49-F238E27FC236}">
                  <a16:creationId xmlns:a16="http://schemas.microsoft.com/office/drawing/2014/main" id="{E71949AF-DA05-CA40-6C20-D56282A53D7C}"/>
                </a:ext>
              </a:extLst>
            </p:cNvPr>
            <p:cNvSpPr/>
            <p:nvPr/>
          </p:nvSpPr>
          <p:spPr>
            <a:xfrm>
              <a:off x="6674712" y="-243874"/>
              <a:ext cx="32403" cy="6802"/>
            </a:xfrm>
            <a:custGeom>
              <a:avLst/>
              <a:gdLst/>
              <a:ahLst/>
              <a:cxnLst/>
              <a:rect l="l" t="t" r="r" b="b"/>
              <a:pathLst>
                <a:path w="32402" h="6801" extrusionOk="0">
                  <a:moveTo>
                    <a:pt x="32403" y="0"/>
                  </a:moveTo>
                  <a:cubicBezTo>
                    <a:pt x="32403" y="0"/>
                    <a:pt x="12986" y="3834"/>
                    <a:pt x="0" y="6802"/>
                  </a:cubicBezTo>
                  <a:lnTo>
                    <a:pt x="32403" y="0"/>
                  </a:lnTo>
                </a:path>
              </a:pathLst>
            </a:custGeom>
            <a:solidFill>
              <a:srgbClr val="FEEFE8"/>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53" name="Google Shape;1506;p8">
              <a:extLst>
                <a:ext uri="{FF2B5EF4-FFF2-40B4-BE49-F238E27FC236}">
                  <a16:creationId xmlns:a16="http://schemas.microsoft.com/office/drawing/2014/main" id="{15093213-BC15-2B6C-FD66-82CF1B97C7CA}"/>
                </a:ext>
              </a:extLst>
            </p:cNvPr>
            <p:cNvSpPr/>
            <p:nvPr/>
          </p:nvSpPr>
          <p:spPr>
            <a:xfrm>
              <a:off x="6674712" y="-236577"/>
              <a:ext cx="12367" cy="12367"/>
            </a:xfrm>
            <a:custGeom>
              <a:avLst/>
              <a:gdLst/>
              <a:ahLst/>
              <a:cxnLst/>
              <a:rect l="l" t="t" r="r" b="b"/>
              <a:pathLst>
                <a:path w="12367" h="12367" extrusionOk="0">
                  <a:moveTo>
                    <a:pt x="0" y="0"/>
                  </a:moveTo>
                  <a:lnTo>
                    <a:pt x="0" y="0"/>
                  </a:lnTo>
                  <a:close/>
                </a:path>
              </a:pathLst>
            </a:custGeom>
            <a:solidFill>
              <a:srgbClr val="FEEFE8"/>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54" name="Google Shape;1507;p8">
              <a:extLst>
                <a:ext uri="{FF2B5EF4-FFF2-40B4-BE49-F238E27FC236}">
                  <a16:creationId xmlns:a16="http://schemas.microsoft.com/office/drawing/2014/main" id="{BCB8EC11-5BE8-F58A-6F47-C47A49AB3666}"/>
                </a:ext>
              </a:extLst>
            </p:cNvPr>
            <p:cNvSpPr/>
            <p:nvPr/>
          </p:nvSpPr>
          <p:spPr>
            <a:xfrm>
              <a:off x="6695243" y="-220251"/>
              <a:ext cx="27332" cy="28322"/>
            </a:xfrm>
            <a:custGeom>
              <a:avLst/>
              <a:gdLst/>
              <a:ahLst/>
              <a:cxnLst/>
              <a:rect l="l" t="t" r="r" b="b"/>
              <a:pathLst>
                <a:path w="27332" h="28322" extrusionOk="0">
                  <a:moveTo>
                    <a:pt x="27333" y="247"/>
                  </a:moveTo>
                  <a:cubicBezTo>
                    <a:pt x="27333" y="247"/>
                    <a:pt x="7792" y="19788"/>
                    <a:pt x="0" y="28322"/>
                  </a:cubicBezTo>
                  <a:lnTo>
                    <a:pt x="0" y="28322"/>
                  </a:lnTo>
                  <a:cubicBezTo>
                    <a:pt x="10018" y="18181"/>
                    <a:pt x="27333" y="0"/>
                    <a:pt x="27333" y="0"/>
                  </a:cubicBezTo>
                </a:path>
              </a:pathLst>
            </a:custGeom>
            <a:solidFill>
              <a:srgbClr val="ED8F5E"/>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55" name="Google Shape;1508;p8">
              <a:extLst>
                <a:ext uri="{FF2B5EF4-FFF2-40B4-BE49-F238E27FC236}">
                  <a16:creationId xmlns:a16="http://schemas.microsoft.com/office/drawing/2014/main" id="{72DCA6DA-334F-C53B-D971-D555B7185A8F}"/>
                </a:ext>
              </a:extLst>
            </p:cNvPr>
            <p:cNvSpPr/>
            <p:nvPr/>
          </p:nvSpPr>
          <p:spPr>
            <a:xfrm>
              <a:off x="6693511" y="-191929"/>
              <a:ext cx="1731" cy="1607"/>
            </a:xfrm>
            <a:custGeom>
              <a:avLst/>
              <a:gdLst/>
              <a:ahLst/>
              <a:cxnLst/>
              <a:rect l="l" t="t" r="r" b="b"/>
              <a:pathLst>
                <a:path w="1731" h="1607" extrusionOk="0">
                  <a:moveTo>
                    <a:pt x="1484" y="0"/>
                  </a:moveTo>
                  <a:lnTo>
                    <a:pt x="0" y="1608"/>
                  </a:lnTo>
                  <a:lnTo>
                    <a:pt x="0" y="1608"/>
                  </a:lnTo>
                  <a:lnTo>
                    <a:pt x="1731" y="0"/>
                  </a:lnTo>
                  <a:lnTo>
                    <a:pt x="1731" y="0"/>
                  </a:lnTo>
                </a:path>
              </a:pathLst>
            </a:custGeom>
            <a:solidFill>
              <a:srgbClr val="ED8F5E"/>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56" name="Google Shape;1509;p8">
              <a:extLst>
                <a:ext uri="{FF2B5EF4-FFF2-40B4-BE49-F238E27FC236}">
                  <a16:creationId xmlns:a16="http://schemas.microsoft.com/office/drawing/2014/main" id="{066C7CD4-11F1-9011-BDBF-A134646FF86F}"/>
                </a:ext>
              </a:extLst>
            </p:cNvPr>
            <p:cNvSpPr/>
            <p:nvPr/>
          </p:nvSpPr>
          <p:spPr>
            <a:xfrm>
              <a:off x="6661766" y="-243874"/>
              <a:ext cx="60437" cy="58996"/>
            </a:xfrm>
            <a:custGeom>
              <a:avLst/>
              <a:gdLst/>
              <a:ahLst/>
              <a:cxnLst/>
              <a:rect l="l" t="t" r="r" b="b"/>
              <a:pathLst>
                <a:path w="60436" h="58996" extrusionOk="0">
                  <a:moveTo>
                    <a:pt x="45349" y="0"/>
                  </a:moveTo>
                  <a:lnTo>
                    <a:pt x="45349" y="0"/>
                  </a:lnTo>
                  <a:lnTo>
                    <a:pt x="12946" y="6802"/>
                  </a:lnTo>
                  <a:lnTo>
                    <a:pt x="12946" y="6802"/>
                  </a:lnTo>
                  <a:cubicBezTo>
                    <a:pt x="9068" y="7491"/>
                    <a:pt x="5260" y="8526"/>
                    <a:pt x="1567" y="9894"/>
                  </a:cubicBezTo>
                  <a:cubicBezTo>
                    <a:pt x="-3256" y="15212"/>
                    <a:pt x="4536" y="16696"/>
                    <a:pt x="5154" y="19541"/>
                  </a:cubicBezTo>
                  <a:cubicBezTo>
                    <a:pt x="5772" y="22386"/>
                    <a:pt x="2186" y="23375"/>
                    <a:pt x="3917" y="27456"/>
                  </a:cubicBezTo>
                  <a:cubicBezTo>
                    <a:pt x="5649" y="31538"/>
                    <a:pt x="8122" y="31538"/>
                    <a:pt x="10101" y="33146"/>
                  </a:cubicBezTo>
                  <a:cubicBezTo>
                    <a:pt x="12080" y="34753"/>
                    <a:pt x="6391" y="41061"/>
                    <a:pt x="9359" y="45513"/>
                  </a:cubicBezTo>
                  <a:cubicBezTo>
                    <a:pt x="12327" y="49966"/>
                    <a:pt x="15419" y="47368"/>
                    <a:pt x="17398" y="49595"/>
                  </a:cubicBezTo>
                  <a:cubicBezTo>
                    <a:pt x="19377" y="51821"/>
                    <a:pt x="18511" y="55778"/>
                    <a:pt x="19748" y="57510"/>
                  </a:cubicBezTo>
                  <a:cubicBezTo>
                    <a:pt x="20577" y="58488"/>
                    <a:pt x="21806" y="59034"/>
                    <a:pt x="23087" y="58994"/>
                  </a:cubicBezTo>
                  <a:cubicBezTo>
                    <a:pt x="24872" y="58898"/>
                    <a:pt x="26572" y="58200"/>
                    <a:pt x="27911" y="57015"/>
                  </a:cubicBezTo>
                  <a:lnTo>
                    <a:pt x="31621" y="53429"/>
                  </a:lnTo>
                  <a:lnTo>
                    <a:pt x="31621" y="53429"/>
                  </a:lnTo>
                  <a:lnTo>
                    <a:pt x="33105" y="51821"/>
                  </a:lnTo>
                  <a:cubicBezTo>
                    <a:pt x="40897" y="43287"/>
                    <a:pt x="60438" y="23746"/>
                    <a:pt x="60438" y="23746"/>
                  </a:cubicBezTo>
                  <a:lnTo>
                    <a:pt x="53388" y="12986"/>
                  </a:lnTo>
                  <a:lnTo>
                    <a:pt x="53388" y="12986"/>
                  </a:lnTo>
                  <a:close/>
                </a:path>
              </a:pathLst>
            </a:custGeom>
            <a:solidFill>
              <a:srgbClr val="F5A77B"/>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57" name="Google Shape;1510;p8">
              <a:extLst>
                <a:ext uri="{FF2B5EF4-FFF2-40B4-BE49-F238E27FC236}">
                  <a16:creationId xmlns:a16="http://schemas.microsoft.com/office/drawing/2014/main" id="{61F0ACE1-BA78-54B3-5B5B-0F2BB171296E}"/>
                </a:ext>
              </a:extLst>
            </p:cNvPr>
            <p:cNvSpPr/>
            <p:nvPr/>
          </p:nvSpPr>
          <p:spPr>
            <a:xfrm>
              <a:off x="6645524" y="-202071"/>
              <a:ext cx="18551" cy="27209"/>
            </a:xfrm>
            <a:custGeom>
              <a:avLst/>
              <a:gdLst/>
              <a:ahLst/>
              <a:cxnLst/>
              <a:rect l="l" t="t" r="r" b="b"/>
              <a:pathLst>
                <a:path w="18551" h="27209" extrusionOk="0">
                  <a:moveTo>
                    <a:pt x="18552" y="0"/>
                  </a:moveTo>
                  <a:lnTo>
                    <a:pt x="11007" y="9523"/>
                  </a:lnTo>
                  <a:lnTo>
                    <a:pt x="0" y="27209"/>
                  </a:lnTo>
                  <a:lnTo>
                    <a:pt x="11007" y="14347"/>
                  </a:lnTo>
                  <a:lnTo>
                    <a:pt x="18552" y="0"/>
                  </a:lnTo>
                  <a:close/>
                </a:path>
              </a:pathLst>
            </a:custGeom>
            <a:solidFill>
              <a:srgbClr val="F5A37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sp>
          <p:nvSpPr>
            <p:cNvPr id="258" name="Google Shape;1511;p8">
              <a:extLst>
                <a:ext uri="{FF2B5EF4-FFF2-40B4-BE49-F238E27FC236}">
                  <a16:creationId xmlns:a16="http://schemas.microsoft.com/office/drawing/2014/main" id="{BAB837B2-A62A-C828-216D-18CC0443D4AC}"/>
                </a:ext>
              </a:extLst>
            </p:cNvPr>
            <p:cNvSpPr/>
            <p:nvPr/>
          </p:nvSpPr>
          <p:spPr>
            <a:xfrm>
              <a:off x="6656779" y="-194897"/>
              <a:ext cx="16449" cy="22385"/>
            </a:xfrm>
            <a:custGeom>
              <a:avLst/>
              <a:gdLst/>
              <a:ahLst/>
              <a:cxnLst/>
              <a:rect l="l" t="t" r="r" b="b"/>
              <a:pathLst>
                <a:path w="16449" h="22385" extrusionOk="0">
                  <a:moveTo>
                    <a:pt x="16449" y="0"/>
                  </a:moveTo>
                  <a:lnTo>
                    <a:pt x="9523" y="7792"/>
                  </a:lnTo>
                  <a:lnTo>
                    <a:pt x="0" y="22386"/>
                  </a:lnTo>
                  <a:lnTo>
                    <a:pt x="9894" y="11873"/>
                  </a:lnTo>
                  <a:lnTo>
                    <a:pt x="16449" y="0"/>
                  </a:lnTo>
                  <a:close/>
                </a:path>
              </a:pathLst>
            </a:custGeom>
            <a:solidFill>
              <a:srgbClr val="F5A373"/>
            </a:solidFill>
            <a:ln>
              <a:noFill/>
            </a:ln>
          </p:spPr>
          <p:txBody>
            <a:bodyPr spcFirstLastPara="1" wrap="square" lIns="121900" tIns="60933" rIns="121900" bIns="60933" anchor="ctr" anchorCtr="0">
              <a:noAutofit/>
            </a:bodyPr>
            <a:lstStyle/>
            <a:p>
              <a:pPr>
                <a:spcBef>
                  <a:spcPct val="0"/>
                </a:spcBef>
                <a:spcAft>
                  <a:spcPct val="0"/>
                </a:spcAft>
              </a:pPr>
              <a:endParaRPr lang="fr-FR" sz="2400">
                <a:solidFill>
                  <a:schemeClr val="dk1"/>
                </a:solidFill>
                <a:latin typeface="+mj-lt"/>
                <a:ea typeface="Verdana"/>
                <a:cs typeface="Verdana"/>
                <a:sym typeface="Verdana"/>
              </a:endParaRPr>
            </a:p>
          </p:txBody>
        </p:sp>
      </p:grpSp>
      <p:sp>
        <p:nvSpPr>
          <p:cNvPr id="259" name="Google Shape;1272;p8">
            <a:extLst>
              <a:ext uri="{FF2B5EF4-FFF2-40B4-BE49-F238E27FC236}">
                <a16:creationId xmlns:a16="http://schemas.microsoft.com/office/drawing/2014/main" id="{3280F947-BF6C-832B-5E61-85992B0F2EFC}"/>
              </a:ext>
            </a:extLst>
          </p:cNvPr>
          <p:cNvSpPr/>
          <p:nvPr/>
        </p:nvSpPr>
        <p:spPr>
          <a:xfrm>
            <a:off x="5049481" y="2840714"/>
            <a:ext cx="1633321" cy="292333"/>
          </a:xfrm>
          <a:prstGeom prst="rect">
            <a:avLst/>
          </a:prstGeom>
          <a:noFill/>
          <a:ln>
            <a:noFill/>
          </a:ln>
        </p:spPr>
        <p:txBody>
          <a:bodyPr spcFirstLastPara="1" wrap="square" lIns="121900" tIns="60933" rIns="121900" bIns="60933" anchor="t" anchorCtr="0">
            <a:spAutoFit/>
          </a:bodyPr>
          <a:lstStyle/>
          <a:p>
            <a:pPr algn="ctr">
              <a:spcBef>
                <a:spcPct val="0"/>
              </a:spcBef>
              <a:spcAft>
                <a:spcPct val="0"/>
              </a:spcAft>
              <a:buClr>
                <a:schemeClr val="dk1"/>
              </a:buClr>
              <a:buSzPts val="1100"/>
            </a:pPr>
            <a:r>
              <a:rPr lang="fr" sz="1100">
                <a:solidFill>
                  <a:srgbClr val="000000"/>
                </a:solidFill>
                <a:latin typeface="+mj-lt"/>
                <a:ea typeface="Verdana"/>
                <a:cs typeface="Verdana"/>
              </a:rPr>
              <a:t>Lombalgie</a:t>
            </a:r>
            <a:endParaRPr lang="fr-FR" sz="1100">
              <a:latin typeface="+mj-lt"/>
            </a:endParaRPr>
          </a:p>
        </p:txBody>
      </p:sp>
      <p:sp>
        <p:nvSpPr>
          <p:cNvPr id="260" name="Google Shape;1275;p8">
            <a:extLst>
              <a:ext uri="{FF2B5EF4-FFF2-40B4-BE49-F238E27FC236}">
                <a16:creationId xmlns:a16="http://schemas.microsoft.com/office/drawing/2014/main" id="{88F8C568-F1CE-A901-2E25-120C55633609}"/>
              </a:ext>
            </a:extLst>
          </p:cNvPr>
          <p:cNvSpPr/>
          <p:nvPr/>
        </p:nvSpPr>
        <p:spPr>
          <a:xfrm>
            <a:off x="6777418" y="2840714"/>
            <a:ext cx="2010368" cy="292333"/>
          </a:xfrm>
          <a:prstGeom prst="rect">
            <a:avLst/>
          </a:prstGeom>
          <a:noFill/>
          <a:ln>
            <a:noFill/>
          </a:ln>
        </p:spPr>
        <p:txBody>
          <a:bodyPr spcFirstLastPara="1" wrap="square" lIns="121900" tIns="60933" rIns="121900" bIns="60933" anchor="t" anchorCtr="0">
            <a:spAutoFit/>
          </a:bodyPr>
          <a:lstStyle/>
          <a:p>
            <a:pPr algn="ctr">
              <a:spcBef>
                <a:spcPct val="0"/>
              </a:spcBef>
              <a:spcAft>
                <a:spcPct val="0"/>
              </a:spcAft>
              <a:buClr>
                <a:schemeClr val="dk1"/>
              </a:buClr>
              <a:buSzPts val="1100"/>
            </a:pPr>
            <a:r>
              <a:rPr lang="fr" sz="1100">
                <a:solidFill>
                  <a:srgbClr val="000000"/>
                </a:solidFill>
                <a:latin typeface="+mj-lt"/>
                <a:ea typeface="Verdana"/>
                <a:cs typeface="Verdana"/>
              </a:rPr>
              <a:t>Douleur au cou</a:t>
            </a:r>
            <a:endParaRPr lang="fr-FR" sz="1100">
              <a:latin typeface="+mj-lt"/>
            </a:endParaRPr>
          </a:p>
        </p:txBody>
      </p:sp>
      <p:sp>
        <p:nvSpPr>
          <p:cNvPr id="261" name="Google Shape;1273;p8">
            <a:extLst>
              <a:ext uri="{FF2B5EF4-FFF2-40B4-BE49-F238E27FC236}">
                <a16:creationId xmlns:a16="http://schemas.microsoft.com/office/drawing/2014/main" id="{D09A7961-5A4C-AABC-17A3-1CB143A8AAD0}"/>
              </a:ext>
            </a:extLst>
          </p:cNvPr>
          <p:cNvSpPr txBox="1"/>
          <p:nvPr/>
        </p:nvSpPr>
        <p:spPr>
          <a:xfrm>
            <a:off x="6339361" y="3215564"/>
            <a:ext cx="839461" cy="408562"/>
          </a:xfrm>
          <a:prstGeom prst="roundRect">
            <a:avLst/>
          </a:prstGeom>
          <a:solidFill>
            <a:srgbClr val="FFC000"/>
          </a:solidFill>
          <a:ln w="12700" cap="flat" cmpd="sng">
            <a:noFill/>
            <a:prstDash val="dot"/>
            <a:round/>
            <a:headEnd type="none" w="sm" len="sm"/>
            <a:tailEnd type="none" w="sm" len="sm"/>
          </a:ln>
        </p:spPr>
        <p:txBody>
          <a:bodyPr spcFirstLastPara="1" wrap="square" lIns="121900" tIns="60933" rIns="121900" bIns="60933" anchor="t" anchorCtr="0">
            <a:spAutoFit/>
          </a:bodyPr>
          <a:lstStyle/>
          <a:p>
            <a:pPr algn="ctr">
              <a:spcBef>
                <a:spcPct val="0"/>
              </a:spcBef>
              <a:spcAft>
                <a:spcPct val="0"/>
              </a:spcAft>
              <a:buClr>
                <a:schemeClr val="accent2"/>
              </a:buClr>
              <a:buSzPts val="1400"/>
            </a:pPr>
            <a:r>
              <a:rPr lang="fr" sz="1600" b="1">
                <a:latin typeface="+mj-lt"/>
                <a:ea typeface="Verdana"/>
                <a:cs typeface="Verdana"/>
              </a:rPr>
              <a:t>4,5 %</a:t>
            </a:r>
            <a:endParaRPr lang="fr-FR" sz="1600">
              <a:latin typeface="+mj-lt"/>
            </a:endParaRPr>
          </a:p>
        </p:txBody>
      </p:sp>
      <p:sp>
        <p:nvSpPr>
          <p:cNvPr id="262" name="Google Shape;1273;p8">
            <a:extLst>
              <a:ext uri="{FF2B5EF4-FFF2-40B4-BE49-F238E27FC236}">
                <a16:creationId xmlns:a16="http://schemas.microsoft.com/office/drawing/2014/main" id="{4B93267C-516C-5DB9-B4C1-7114B26599CB}"/>
              </a:ext>
            </a:extLst>
          </p:cNvPr>
          <p:cNvSpPr txBox="1"/>
          <p:nvPr/>
        </p:nvSpPr>
        <p:spPr>
          <a:xfrm>
            <a:off x="7994657" y="1545790"/>
            <a:ext cx="839461" cy="408562"/>
          </a:xfrm>
          <a:prstGeom prst="roundRect">
            <a:avLst/>
          </a:prstGeom>
          <a:solidFill>
            <a:srgbClr val="FFC000"/>
          </a:solidFill>
          <a:ln w="12700" cap="flat" cmpd="sng">
            <a:noFill/>
            <a:prstDash val="dot"/>
            <a:round/>
            <a:headEnd type="none" w="sm" len="sm"/>
            <a:tailEnd type="none" w="sm" len="sm"/>
          </a:ln>
        </p:spPr>
        <p:txBody>
          <a:bodyPr spcFirstLastPara="1" wrap="square" lIns="121900" tIns="60933" rIns="121900" bIns="60933" anchor="t" anchorCtr="0">
            <a:spAutoFit/>
          </a:bodyPr>
          <a:lstStyle/>
          <a:p>
            <a:pPr algn="ctr">
              <a:spcBef>
                <a:spcPct val="0"/>
              </a:spcBef>
              <a:spcAft>
                <a:spcPct val="0"/>
              </a:spcAft>
              <a:buClr>
                <a:schemeClr val="accent2"/>
              </a:buClr>
              <a:buSzPts val="1400"/>
            </a:pPr>
            <a:r>
              <a:rPr lang="fr" sz="1600" b="1">
                <a:latin typeface="+mj-lt"/>
                <a:ea typeface="Verdana"/>
                <a:cs typeface="Verdana"/>
              </a:rPr>
              <a:t>2,6 %</a:t>
            </a:r>
            <a:endParaRPr lang="fr-FR" sz="1600">
              <a:latin typeface="+mj-lt"/>
            </a:endParaRPr>
          </a:p>
        </p:txBody>
      </p:sp>
      <p:sp>
        <p:nvSpPr>
          <p:cNvPr id="263" name="ZoneTexte 262">
            <a:extLst>
              <a:ext uri="{FF2B5EF4-FFF2-40B4-BE49-F238E27FC236}">
                <a16:creationId xmlns:a16="http://schemas.microsoft.com/office/drawing/2014/main" id="{BB690630-8911-3070-9125-0758EA7A213E}"/>
              </a:ext>
            </a:extLst>
          </p:cNvPr>
          <p:cNvSpPr txBox="1"/>
          <p:nvPr/>
        </p:nvSpPr>
        <p:spPr>
          <a:xfrm>
            <a:off x="5105801" y="960522"/>
            <a:ext cx="3538205" cy="286892"/>
          </a:xfrm>
          <a:prstGeom prst="rect">
            <a:avLst/>
          </a:prstGeom>
          <a:noFill/>
          <a:ln>
            <a:noFill/>
          </a:ln>
          <a:effectLst/>
        </p:spPr>
        <p:txBody>
          <a:bodyPr wrap="square" lIns="81000" rIns="81000" rtlCol="0" anchor="ctr">
            <a:noAutofit/>
          </a:bodyPr>
          <a:lstStyle>
            <a:defPPr>
              <a:defRPr lang="en-US"/>
            </a:defPPr>
            <a:lvl1pPr algn="ctr">
              <a:defRPr sz="1400" b="1">
                <a:solidFill>
                  <a:schemeClr val="bg1"/>
                </a:solidFill>
                <a:cs typeface="Arial" pitchFamily="34" charset="0"/>
              </a:defRPr>
            </a:lvl1pPr>
          </a:lstStyle>
          <a:p>
            <a:r>
              <a:rPr lang="fr-FR" sz="1100">
                <a:gradFill>
                  <a:gsLst>
                    <a:gs pos="0">
                      <a:srgbClr val="1A4E7C"/>
                    </a:gs>
                    <a:gs pos="100000">
                      <a:srgbClr val="1CB6C6">
                        <a:shade val="100000"/>
                        <a:satMod val="115000"/>
                      </a:srgbClr>
                    </a:gs>
                  </a:gsLst>
                  <a:lin ang="0" scaled="1"/>
                </a:gradFill>
              </a:rPr>
              <a:t>Contribution de la lombalgie, douleur au cou, douleur à l’épaule et douleur au genou contribuent au nombre total d’années de vie avec un handicap</a:t>
            </a:r>
          </a:p>
        </p:txBody>
      </p:sp>
      <p:sp>
        <p:nvSpPr>
          <p:cNvPr id="19" name="Espace réservé du texte 18">
            <a:extLst>
              <a:ext uri="{FF2B5EF4-FFF2-40B4-BE49-F238E27FC236}">
                <a16:creationId xmlns:a16="http://schemas.microsoft.com/office/drawing/2014/main" id="{78A9C9B0-45ED-0AD6-E7E3-A521C008EE99}"/>
              </a:ext>
            </a:extLst>
          </p:cNvPr>
          <p:cNvSpPr>
            <a:spLocks noGrp="1"/>
          </p:cNvSpPr>
          <p:nvPr>
            <p:ph type="body" sz="quarter" idx="12"/>
          </p:nvPr>
        </p:nvSpPr>
        <p:spPr>
          <a:xfrm>
            <a:off x="250804" y="4930898"/>
            <a:ext cx="6862764" cy="123111"/>
          </a:xfrm>
        </p:spPr>
        <p:txBody>
          <a:bodyPr/>
          <a:lstStyle/>
          <a:p>
            <a:r>
              <a:rPr lang="fr-FR" dirty="0"/>
              <a:t>MS : </a:t>
            </a:r>
            <a:r>
              <a:rPr lang="fr-FR" dirty="0" err="1"/>
              <a:t>musculo-squelettique</a:t>
            </a:r>
            <a:r>
              <a:rPr lang="fr-FR" dirty="0"/>
              <a:t> ; OMS 2021 ; IASP 2017 ; Institute for </a:t>
            </a:r>
            <a:r>
              <a:rPr lang="fr-FR" dirty="0" err="1"/>
              <a:t>Health</a:t>
            </a:r>
            <a:r>
              <a:rPr lang="fr-FR" dirty="0"/>
              <a:t> </a:t>
            </a:r>
            <a:r>
              <a:rPr lang="fr-FR" dirty="0" err="1"/>
              <a:t>Metrics</a:t>
            </a:r>
            <a:r>
              <a:rPr lang="fr-FR" dirty="0"/>
              <a:t> and Evaluation, étude sur la charge mondiale de morbidité, 2019.    </a:t>
            </a:r>
          </a:p>
        </p:txBody>
      </p:sp>
    </p:spTree>
    <p:extLst>
      <p:ext uri="{BB962C8B-B14F-4D97-AF65-F5344CB8AC3E}">
        <p14:creationId xmlns:p14="http://schemas.microsoft.com/office/powerpoint/2010/main" val="4097391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EC7310-3D57-16A0-F3D6-1168FD01423B}"/>
              </a:ext>
            </a:extLst>
          </p:cNvPr>
          <p:cNvSpPr>
            <a:spLocks noGrp="1"/>
          </p:cNvSpPr>
          <p:nvPr>
            <p:ph type="title"/>
          </p:nvPr>
        </p:nvSpPr>
        <p:spPr>
          <a:xfrm>
            <a:off x="250804" y="163109"/>
            <a:ext cx="8666800" cy="498598"/>
          </a:xfrm>
        </p:spPr>
        <p:txBody>
          <a:bodyPr/>
          <a:lstStyle/>
          <a:p>
            <a:r>
              <a:rPr lang="fr-FR"/>
              <a:t>Mécanismes des douleurs MS aiguës : surtout douleurs nociceptives, périphériques</a:t>
            </a:r>
          </a:p>
        </p:txBody>
      </p:sp>
      <p:sp>
        <p:nvSpPr>
          <p:cNvPr id="3" name="Espace réservé du numéro de diapositive 2">
            <a:extLst>
              <a:ext uri="{FF2B5EF4-FFF2-40B4-BE49-F238E27FC236}">
                <a16:creationId xmlns:a16="http://schemas.microsoft.com/office/drawing/2014/main" id="{C9084ED3-A64C-E877-1969-769916397104}"/>
              </a:ext>
            </a:extLst>
          </p:cNvPr>
          <p:cNvSpPr>
            <a:spLocks noGrp="1"/>
          </p:cNvSpPr>
          <p:nvPr>
            <p:ph type="sldNum" sz="quarter" idx="10"/>
          </p:nvPr>
        </p:nvSpPr>
        <p:spPr/>
        <p:txBody>
          <a:bodyPr/>
          <a:lstStyle/>
          <a:p>
            <a:fld id="{48472333-AD7F-47E8-93D9-5C90FF74B431}" type="slidenum">
              <a:rPr lang="en-IN" smtClean="0"/>
              <a:pPr/>
              <a:t>9</a:t>
            </a:fld>
            <a:endParaRPr lang="en-IN"/>
          </a:p>
        </p:txBody>
      </p:sp>
      <p:sp>
        <p:nvSpPr>
          <p:cNvPr id="5" name="Espace réservé du texte 4">
            <a:extLst>
              <a:ext uri="{FF2B5EF4-FFF2-40B4-BE49-F238E27FC236}">
                <a16:creationId xmlns:a16="http://schemas.microsoft.com/office/drawing/2014/main" id="{C86C7814-60B7-6B64-0A97-37D62D4810E8}"/>
              </a:ext>
            </a:extLst>
          </p:cNvPr>
          <p:cNvSpPr>
            <a:spLocks noGrp="1"/>
          </p:cNvSpPr>
          <p:nvPr>
            <p:ph type="body" sz="quarter" idx="12"/>
          </p:nvPr>
        </p:nvSpPr>
        <p:spPr>
          <a:xfrm>
            <a:off x="250804" y="4930898"/>
            <a:ext cx="6862764" cy="123111"/>
          </a:xfrm>
        </p:spPr>
        <p:txBody>
          <a:bodyPr/>
          <a:lstStyle/>
          <a:p>
            <a:r>
              <a:rPr lang="fr-FR" err="1"/>
              <a:t>Treede</a:t>
            </a:r>
            <a:r>
              <a:rPr lang="fr-FR"/>
              <a:t> </a:t>
            </a:r>
            <a:r>
              <a:rPr lang="fr-FR" i="1"/>
              <a:t>et al</a:t>
            </a:r>
            <a:r>
              <a:rPr lang="fr-FR"/>
              <a:t>., Pain 2017. </a:t>
            </a:r>
          </a:p>
        </p:txBody>
      </p:sp>
      <p:sp>
        <p:nvSpPr>
          <p:cNvPr id="7" name="Rectangle 19">
            <a:extLst>
              <a:ext uri="{FF2B5EF4-FFF2-40B4-BE49-F238E27FC236}">
                <a16:creationId xmlns:a16="http://schemas.microsoft.com/office/drawing/2014/main" id="{E87AAB63-342B-4254-B20A-48581931BE39}"/>
              </a:ext>
            </a:extLst>
          </p:cNvPr>
          <p:cNvSpPr>
            <a:spLocks noChangeArrowheads="1"/>
          </p:cNvSpPr>
          <p:nvPr/>
        </p:nvSpPr>
        <p:spPr bwMode="blackWhite">
          <a:xfrm>
            <a:off x="186149" y="891770"/>
            <a:ext cx="2734395" cy="388536"/>
          </a:xfrm>
          <a:prstGeom prst="roundRect">
            <a:avLst>
              <a:gd name="adj" fmla="val 50000"/>
            </a:avLst>
          </a:prstGeom>
          <a:solidFill>
            <a:srgbClr val="1CB6C6"/>
          </a:solidFill>
          <a:ln w="12700">
            <a:noFill/>
            <a:miter lim="800000"/>
            <a:headEnd/>
            <a:tailEnd/>
          </a:ln>
          <a:effectLst/>
        </p:spPr>
        <p:txBody>
          <a:bodyPr tIns="91440" bIns="109728" anchor="ctr"/>
          <a:lstStyle/>
          <a:p>
            <a:pPr algn="ctr" eaLnBrk="1" hangingPunct="1">
              <a:defRPr/>
            </a:pPr>
            <a:r>
              <a:rPr lang="en-GB" sz="1600" b="1" i="1" err="1">
                <a:solidFill>
                  <a:schemeClr val="bg1"/>
                </a:solidFill>
                <a:ea typeface="MS PGothic" pitchFamily="34" charset="-128"/>
              </a:rPr>
              <a:t>Douleur</a:t>
            </a:r>
            <a:r>
              <a:rPr lang="en-GB" sz="1600" b="1" i="1">
                <a:solidFill>
                  <a:schemeClr val="bg1"/>
                </a:solidFill>
                <a:ea typeface="MS PGothic" pitchFamily="34" charset="-128"/>
              </a:rPr>
              <a:t> nociceptive</a:t>
            </a:r>
            <a:endParaRPr lang="en-US" sz="1600" b="1" i="1">
              <a:solidFill>
                <a:schemeClr val="bg1"/>
              </a:solidFill>
              <a:ea typeface="MS PGothic" pitchFamily="34" charset="-128"/>
            </a:endParaRPr>
          </a:p>
        </p:txBody>
      </p:sp>
      <p:sp>
        <p:nvSpPr>
          <p:cNvPr id="8" name="Rectangle 29">
            <a:extLst>
              <a:ext uri="{FF2B5EF4-FFF2-40B4-BE49-F238E27FC236}">
                <a16:creationId xmlns:a16="http://schemas.microsoft.com/office/drawing/2014/main" id="{B5FCEF34-3FBB-F6C1-E354-0909386D39CE}"/>
              </a:ext>
            </a:extLst>
          </p:cNvPr>
          <p:cNvSpPr>
            <a:spLocks noChangeArrowheads="1"/>
          </p:cNvSpPr>
          <p:nvPr/>
        </p:nvSpPr>
        <p:spPr bwMode="blackWhite">
          <a:xfrm>
            <a:off x="3151392" y="891770"/>
            <a:ext cx="2736313" cy="388536"/>
          </a:xfrm>
          <a:prstGeom prst="roundRect">
            <a:avLst>
              <a:gd name="adj" fmla="val 50000"/>
            </a:avLst>
          </a:prstGeom>
          <a:solidFill>
            <a:srgbClr val="1CB6C6"/>
          </a:solidFill>
          <a:ln w="12700">
            <a:noFill/>
            <a:miter lim="800000"/>
            <a:headEnd/>
            <a:tailEnd/>
          </a:ln>
          <a:effectLst/>
        </p:spPr>
        <p:txBody>
          <a:bodyPr tIns="91440" bIns="109728" anchor="ctr"/>
          <a:lstStyle/>
          <a:p>
            <a:pPr algn="ctr" eaLnBrk="1" hangingPunct="1">
              <a:defRPr/>
            </a:pPr>
            <a:r>
              <a:rPr lang="en-GB" sz="1600" b="1" i="1" err="1">
                <a:solidFill>
                  <a:schemeClr val="bg1"/>
                </a:solidFill>
                <a:ea typeface="MS PGothic" pitchFamily="34" charset="-128"/>
              </a:rPr>
              <a:t>Douleur</a:t>
            </a:r>
            <a:r>
              <a:rPr lang="en-GB" sz="1600" b="1" i="1">
                <a:solidFill>
                  <a:schemeClr val="bg1"/>
                </a:solidFill>
                <a:ea typeface="MS PGothic" pitchFamily="34" charset="-128"/>
              </a:rPr>
              <a:t> </a:t>
            </a:r>
            <a:r>
              <a:rPr lang="en-GB" sz="1600" b="1" i="1" err="1">
                <a:solidFill>
                  <a:schemeClr val="bg1"/>
                </a:solidFill>
                <a:ea typeface="MS PGothic" pitchFamily="34" charset="-128"/>
              </a:rPr>
              <a:t>neuropathique</a:t>
            </a:r>
            <a:endParaRPr lang="en-US" sz="1600" b="1" i="1">
              <a:solidFill>
                <a:schemeClr val="bg1"/>
              </a:solidFill>
              <a:ea typeface="MS PGothic" pitchFamily="34" charset="-128"/>
            </a:endParaRPr>
          </a:p>
        </p:txBody>
      </p:sp>
      <p:sp>
        <p:nvSpPr>
          <p:cNvPr id="9" name="Rectangle 6">
            <a:extLst>
              <a:ext uri="{FF2B5EF4-FFF2-40B4-BE49-F238E27FC236}">
                <a16:creationId xmlns:a16="http://schemas.microsoft.com/office/drawing/2014/main" id="{7BA8F54D-336F-C239-F8B3-893C3879C57E}"/>
              </a:ext>
            </a:extLst>
          </p:cNvPr>
          <p:cNvSpPr>
            <a:spLocks noChangeArrowheads="1"/>
          </p:cNvSpPr>
          <p:nvPr/>
        </p:nvSpPr>
        <p:spPr bwMode="invGray">
          <a:xfrm>
            <a:off x="6091821" y="1132338"/>
            <a:ext cx="2736313" cy="2976562"/>
          </a:xfrm>
          <a:prstGeom prst="round2SameRect">
            <a:avLst>
              <a:gd name="adj1" fmla="val 0"/>
              <a:gd name="adj2" fmla="val 18565"/>
            </a:avLst>
          </a:prstGeom>
          <a:gradFill rotWithShape="1">
            <a:gsLst>
              <a:gs pos="0">
                <a:srgbClr val="00B5CC">
                  <a:alpha val="60762"/>
                </a:srgbClr>
              </a:gs>
              <a:gs pos="100000">
                <a:srgbClr val="00B5CC">
                  <a:gamma/>
                  <a:shade val="46275"/>
                  <a:invGamma/>
                  <a:alpha val="22000"/>
                </a:srgbClr>
              </a:gs>
            </a:gsLst>
            <a:lin ang="5400000" scaled="1"/>
          </a:gradFill>
          <a:ln w="9525" algn="ctr">
            <a:noFill/>
            <a:miter lim="800000"/>
            <a:headEnd/>
            <a:tailEnd/>
          </a:ln>
          <a:effectLst/>
        </p:spPr>
        <p:txBody>
          <a:bodyPr wrap="none" anchor="ctr"/>
          <a:lstStyle/>
          <a:p>
            <a:pPr eaLnBrk="1" hangingPunct="1">
              <a:defRPr/>
            </a:pPr>
            <a:endParaRPr lang="en-US"/>
          </a:p>
        </p:txBody>
      </p:sp>
      <p:grpSp>
        <p:nvGrpSpPr>
          <p:cNvPr id="10" name="Group 7">
            <a:extLst>
              <a:ext uri="{FF2B5EF4-FFF2-40B4-BE49-F238E27FC236}">
                <a16:creationId xmlns:a16="http://schemas.microsoft.com/office/drawing/2014/main" id="{E745AA3A-3324-5E9A-2543-1552BEA1F695}"/>
              </a:ext>
            </a:extLst>
          </p:cNvPr>
          <p:cNvGrpSpPr>
            <a:grpSpLocks/>
          </p:cNvGrpSpPr>
          <p:nvPr/>
        </p:nvGrpSpPr>
        <p:grpSpPr bwMode="auto">
          <a:xfrm>
            <a:off x="6339545" y="1416174"/>
            <a:ext cx="2240863" cy="1973604"/>
            <a:chOff x="3624" y="1811"/>
            <a:chExt cx="1725" cy="1776"/>
          </a:xfrm>
        </p:grpSpPr>
        <p:grpSp>
          <p:nvGrpSpPr>
            <p:cNvPr id="11" name="Group 8">
              <a:extLst>
                <a:ext uri="{FF2B5EF4-FFF2-40B4-BE49-F238E27FC236}">
                  <a16:creationId xmlns:a16="http://schemas.microsoft.com/office/drawing/2014/main" id="{47308DCF-0B4E-0502-6CE1-19D65095C24B}"/>
                </a:ext>
              </a:extLst>
            </p:cNvPr>
            <p:cNvGrpSpPr>
              <a:grpSpLocks/>
            </p:cNvGrpSpPr>
            <p:nvPr/>
          </p:nvGrpSpPr>
          <p:grpSpPr bwMode="auto">
            <a:xfrm>
              <a:off x="3624" y="1811"/>
              <a:ext cx="1725" cy="1776"/>
              <a:chOff x="6105" y="1232"/>
              <a:chExt cx="2114" cy="2176"/>
            </a:xfrm>
          </p:grpSpPr>
          <p:pic>
            <p:nvPicPr>
              <p:cNvPr id="13" name="Picture 9" descr="FMD_MOAILlustration_d2 Xtec">
                <a:extLst>
                  <a:ext uri="{FF2B5EF4-FFF2-40B4-BE49-F238E27FC236}">
                    <a16:creationId xmlns:a16="http://schemas.microsoft.com/office/drawing/2014/main" id="{2A18DB55-ADAA-C283-C308-4410E4B83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5" y="1232"/>
                <a:ext cx="2114" cy="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0">
                <a:extLst>
                  <a:ext uri="{FF2B5EF4-FFF2-40B4-BE49-F238E27FC236}">
                    <a16:creationId xmlns:a16="http://schemas.microsoft.com/office/drawing/2014/main" id="{4CB35B95-6379-1CD3-2248-A7A8F3814E14}"/>
                  </a:ext>
                </a:extLst>
              </p:cNvPr>
              <p:cNvSpPr>
                <a:spLocks noChangeArrowheads="1"/>
              </p:cNvSpPr>
              <p:nvPr/>
            </p:nvSpPr>
            <p:spPr bwMode="auto">
              <a:xfrm>
                <a:off x="6603" y="1530"/>
                <a:ext cx="55" cy="55"/>
              </a:xfrm>
              <a:prstGeom prst="ellipse">
                <a:avLst/>
              </a:prstGeom>
              <a:solidFill>
                <a:srgbClr val="E20000"/>
              </a:solidFill>
              <a:ln w="9525" algn="ctr">
                <a:noFill/>
                <a:round/>
                <a:headEnd/>
                <a:tailEnd/>
              </a:ln>
              <a:effectLst/>
            </p:spPr>
            <p:txBody>
              <a:bodyPr wrap="none" anchor="ctr"/>
              <a:lstStyle/>
              <a:p>
                <a:pPr eaLnBrk="1" hangingPunct="1">
                  <a:defRPr/>
                </a:pPr>
                <a:endParaRPr lang="en-US"/>
              </a:p>
            </p:txBody>
          </p:sp>
          <p:sp>
            <p:nvSpPr>
              <p:cNvPr id="15" name="Oval 11">
                <a:extLst>
                  <a:ext uri="{FF2B5EF4-FFF2-40B4-BE49-F238E27FC236}">
                    <a16:creationId xmlns:a16="http://schemas.microsoft.com/office/drawing/2014/main" id="{A1E19B6B-0092-6D75-4EE5-BE528724CE4E}"/>
                  </a:ext>
                </a:extLst>
              </p:cNvPr>
              <p:cNvSpPr>
                <a:spLocks noChangeArrowheads="1"/>
              </p:cNvSpPr>
              <p:nvPr/>
            </p:nvSpPr>
            <p:spPr bwMode="auto">
              <a:xfrm>
                <a:off x="6687" y="1530"/>
                <a:ext cx="55" cy="55"/>
              </a:xfrm>
              <a:prstGeom prst="ellipse">
                <a:avLst/>
              </a:prstGeom>
              <a:solidFill>
                <a:srgbClr val="E20000"/>
              </a:solidFill>
              <a:ln w="9525" algn="ctr">
                <a:noFill/>
                <a:round/>
                <a:headEnd/>
                <a:tailEnd/>
              </a:ln>
              <a:effectLst/>
            </p:spPr>
            <p:txBody>
              <a:bodyPr wrap="none" anchor="ctr"/>
              <a:lstStyle/>
              <a:p>
                <a:pPr eaLnBrk="1" hangingPunct="1">
                  <a:defRPr/>
                </a:pPr>
                <a:endParaRPr lang="en-US"/>
              </a:p>
            </p:txBody>
          </p:sp>
          <p:sp>
            <p:nvSpPr>
              <p:cNvPr id="16" name="Oval 12">
                <a:extLst>
                  <a:ext uri="{FF2B5EF4-FFF2-40B4-BE49-F238E27FC236}">
                    <a16:creationId xmlns:a16="http://schemas.microsoft.com/office/drawing/2014/main" id="{794673F1-26B2-DB10-1D6F-61202E44BA7A}"/>
                  </a:ext>
                </a:extLst>
              </p:cNvPr>
              <p:cNvSpPr>
                <a:spLocks noChangeArrowheads="1"/>
              </p:cNvSpPr>
              <p:nvPr/>
            </p:nvSpPr>
            <p:spPr bwMode="auto">
              <a:xfrm>
                <a:off x="6537" y="1655"/>
                <a:ext cx="55" cy="57"/>
              </a:xfrm>
              <a:prstGeom prst="ellipse">
                <a:avLst/>
              </a:prstGeom>
              <a:solidFill>
                <a:srgbClr val="E20000"/>
              </a:solidFill>
              <a:ln w="9525" algn="ctr">
                <a:noFill/>
                <a:round/>
                <a:headEnd/>
                <a:tailEnd/>
              </a:ln>
              <a:effectLst/>
            </p:spPr>
            <p:txBody>
              <a:bodyPr wrap="none" anchor="ctr"/>
              <a:lstStyle/>
              <a:p>
                <a:pPr eaLnBrk="1" hangingPunct="1">
                  <a:defRPr/>
                </a:pPr>
                <a:endParaRPr lang="en-US"/>
              </a:p>
            </p:txBody>
          </p:sp>
          <p:sp>
            <p:nvSpPr>
              <p:cNvPr id="17" name="Oval 13">
                <a:extLst>
                  <a:ext uri="{FF2B5EF4-FFF2-40B4-BE49-F238E27FC236}">
                    <a16:creationId xmlns:a16="http://schemas.microsoft.com/office/drawing/2014/main" id="{C2A0577B-9A06-6A2E-66DF-8FF8BD9F71F8}"/>
                  </a:ext>
                </a:extLst>
              </p:cNvPr>
              <p:cNvSpPr>
                <a:spLocks noChangeArrowheads="1"/>
              </p:cNvSpPr>
              <p:nvPr/>
            </p:nvSpPr>
            <p:spPr bwMode="auto">
              <a:xfrm>
                <a:off x="6769" y="1655"/>
                <a:ext cx="57" cy="57"/>
              </a:xfrm>
              <a:prstGeom prst="ellipse">
                <a:avLst/>
              </a:prstGeom>
              <a:solidFill>
                <a:srgbClr val="E20000"/>
              </a:solidFill>
              <a:ln w="9525" algn="ctr">
                <a:noFill/>
                <a:round/>
                <a:headEnd/>
                <a:tailEnd/>
              </a:ln>
              <a:effectLst/>
            </p:spPr>
            <p:txBody>
              <a:bodyPr wrap="none" anchor="ctr"/>
              <a:lstStyle/>
              <a:p>
                <a:pPr eaLnBrk="1" hangingPunct="1">
                  <a:defRPr/>
                </a:pPr>
                <a:endParaRPr lang="en-US"/>
              </a:p>
            </p:txBody>
          </p:sp>
          <p:sp>
            <p:nvSpPr>
              <p:cNvPr id="18" name="Oval 14">
                <a:extLst>
                  <a:ext uri="{FF2B5EF4-FFF2-40B4-BE49-F238E27FC236}">
                    <a16:creationId xmlns:a16="http://schemas.microsoft.com/office/drawing/2014/main" id="{6F36E808-8D69-2079-F32F-65950405E034}"/>
                  </a:ext>
                </a:extLst>
              </p:cNvPr>
              <p:cNvSpPr>
                <a:spLocks noChangeArrowheads="1"/>
              </p:cNvSpPr>
              <p:nvPr/>
            </p:nvSpPr>
            <p:spPr bwMode="auto">
              <a:xfrm>
                <a:off x="6378" y="1963"/>
                <a:ext cx="53" cy="57"/>
              </a:xfrm>
              <a:prstGeom prst="ellipse">
                <a:avLst/>
              </a:prstGeom>
              <a:solidFill>
                <a:srgbClr val="E20000"/>
              </a:solidFill>
              <a:ln w="9525" algn="ctr">
                <a:noFill/>
                <a:round/>
                <a:headEnd/>
                <a:tailEnd/>
              </a:ln>
              <a:effectLst/>
            </p:spPr>
            <p:txBody>
              <a:bodyPr wrap="none" anchor="ctr"/>
              <a:lstStyle/>
              <a:p>
                <a:pPr eaLnBrk="1" hangingPunct="1">
                  <a:defRPr/>
                </a:pPr>
                <a:endParaRPr lang="en-US"/>
              </a:p>
            </p:txBody>
          </p:sp>
          <p:sp>
            <p:nvSpPr>
              <p:cNvPr id="19" name="Oval 15">
                <a:extLst>
                  <a:ext uri="{FF2B5EF4-FFF2-40B4-BE49-F238E27FC236}">
                    <a16:creationId xmlns:a16="http://schemas.microsoft.com/office/drawing/2014/main" id="{2B2795B1-3D4C-BB9D-D012-80630109DAF1}"/>
                  </a:ext>
                </a:extLst>
              </p:cNvPr>
              <p:cNvSpPr>
                <a:spLocks noChangeArrowheads="1"/>
              </p:cNvSpPr>
              <p:nvPr/>
            </p:nvSpPr>
            <p:spPr bwMode="auto">
              <a:xfrm>
                <a:off x="6924" y="1963"/>
                <a:ext cx="55" cy="57"/>
              </a:xfrm>
              <a:prstGeom prst="ellipse">
                <a:avLst/>
              </a:prstGeom>
              <a:solidFill>
                <a:srgbClr val="E20000"/>
              </a:solidFill>
              <a:ln w="9525" algn="ctr">
                <a:noFill/>
                <a:round/>
                <a:headEnd/>
                <a:tailEnd/>
              </a:ln>
              <a:effectLst/>
            </p:spPr>
            <p:txBody>
              <a:bodyPr wrap="none" anchor="ctr"/>
              <a:lstStyle/>
              <a:p>
                <a:pPr eaLnBrk="1" hangingPunct="1">
                  <a:defRPr/>
                </a:pPr>
                <a:endParaRPr lang="en-US"/>
              </a:p>
            </p:txBody>
          </p:sp>
          <p:sp>
            <p:nvSpPr>
              <p:cNvPr id="20" name="Oval 16">
                <a:extLst>
                  <a:ext uri="{FF2B5EF4-FFF2-40B4-BE49-F238E27FC236}">
                    <a16:creationId xmlns:a16="http://schemas.microsoft.com/office/drawing/2014/main" id="{C64D362C-8C3D-E503-A25D-A9399DA4CB95}"/>
                  </a:ext>
                </a:extLst>
              </p:cNvPr>
              <p:cNvSpPr>
                <a:spLocks noChangeArrowheads="1"/>
              </p:cNvSpPr>
              <p:nvPr/>
            </p:nvSpPr>
            <p:spPr bwMode="auto">
              <a:xfrm>
                <a:off x="6538" y="2692"/>
                <a:ext cx="55" cy="57"/>
              </a:xfrm>
              <a:prstGeom prst="ellipse">
                <a:avLst/>
              </a:prstGeom>
              <a:solidFill>
                <a:srgbClr val="E20000"/>
              </a:solidFill>
              <a:ln w="9525" algn="ctr">
                <a:noFill/>
                <a:round/>
                <a:headEnd/>
                <a:tailEnd/>
              </a:ln>
              <a:effectLst/>
            </p:spPr>
            <p:txBody>
              <a:bodyPr wrap="none" anchor="ctr"/>
              <a:lstStyle/>
              <a:p>
                <a:pPr eaLnBrk="1" hangingPunct="1">
                  <a:defRPr/>
                </a:pPr>
                <a:endParaRPr lang="en-US"/>
              </a:p>
            </p:txBody>
          </p:sp>
          <p:sp>
            <p:nvSpPr>
              <p:cNvPr id="21" name="Oval 17">
                <a:extLst>
                  <a:ext uri="{FF2B5EF4-FFF2-40B4-BE49-F238E27FC236}">
                    <a16:creationId xmlns:a16="http://schemas.microsoft.com/office/drawing/2014/main" id="{120471F2-5DCC-ACF9-82ED-20F307F5F7F1}"/>
                  </a:ext>
                </a:extLst>
              </p:cNvPr>
              <p:cNvSpPr>
                <a:spLocks noChangeArrowheads="1"/>
              </p:cNvSpPr>
              <p:nvPr/>
            </p:nvSpPr>
            <p:spPr bwMode="auto">
              <a:xfrm>
                <a:off x="6784" y="2692"/>
                <a:ext cx="55" cy="57"/>
              </a:xfrm>
              <a:prstGeom prst="ellipse">
                <a:avLst/>
              </a:prstGeom>
              <a:solidFill>
                <a:srgbClr val="E20000"/>
              </a:solidFill>
              <a:ln w="9525" algn="ctr">
                <a:noFill/>
                <a:round/>
                <a:headEnd/>
                <a:tailEnd/>
              </a:ln>
              <a:effectLst/>
            </p:spPr>
            <p:txBody>
              <a:bodyPr wrap="none" anchor="ctr"/>
              <a:lstStyle/>
              <a:p>
                <a:pPr eaLnBrk="1" hangingPunct="1">
                  <a:defRPr/>
                </a:pPr>
                <a:endParaRPr lang="en-US"/>
              </a:p>
            </p:txBody>
          </p:sp>
          <p:sp>
            <p:nvSpPr>
              <p:cNvPr id="22" name="Oval 18">
                <a:extLst>
                  <a:ext uri="{FF2B5EF4-FFF2-40B4-BE49-F238E27FC236}">
                    <a16:creationId xmlns:a16="http://schemas.microsoft.com/office/drawing/2014/main" id="{9B6DC367-3510-7816-4814-43A02E21BE99}"/>
                  </a:ext>
                </a:extLst>
              </p:cNvPr>
              <p:cNvSpPr>
                <a:spLocks noChangeArrowheads="1"/>
              </p:cNvSpPr>
              <p:nvPr/>
            </p:nvSpPr>
            <p:spPr bwMode="auto">
              <a:xfrm>
                <a:off x="7768" y="2430"/>
                <a:ext cx="57" cy="55"/>
              </a:xfrm>
              <a:prstGeom prst="ellipse">
                <a:avLst/>
              </a:prstGeom>
              <a:solidFill>
                <a:srgbClr val="E20000"/>
              </a:solidFill>
              <a:ln w="9525" algn="ctr">
                <a:noFill/>
                <a:round/>
                <a:headEnd/>
                <a:tailEnd/>
              </a:ln>
              <a:effectLst/>
            </p:spPr>
            <p:txBody>
              <a:bodyPr wrap="none" anchor="ctr"/>
              <a:lstStyle/>
              <a:p>
                <a:pPr eaLnBrk="1" hangingPunct="1">
                  <a:defRPr/>
                </a:pPr>
                <a:endParaRPr lang="en-US"/>
              </a:p>
            </p:txBody>
          </p:sp>
          <p:sp>
            <p:nvSpPr>
              <p:cNvPr id="23" name="Oval 19">
                <a:extLst>
                  <a:ext uri="{FF2B5EF4-FFF2-40B4-BE49-F238E27FC236}">
                    <a16:creationId xmlns:a16="http://schemas.microsoft.com/office/drawing/2014/main" id="{C42AD9E3-6BA0-0980-8A50-CE63DB862393}"/>
                  </a:ext>
                </a:extLst>
              </p:cNvPr>
              <p:cNvSpPr>
                <a:spLocks noChangeArrowheads="1"/>
              </p:cNvSpPr>
              <p:nvPr/>
            </p:nvSpPr>
            <p:spPr bwMode="auto">
              <a:xfrm>
                <a:off x="7534" y="2430"/>
                <a:ext cx="55" cy="55"/>
              </a:xfrm>
              <a:prstGeom prst="ellipse">
                <a:avLst/>
              </a:prstGeom>
              <a:solidFill>
                <a:srgbClr val="E20000"/>
              </a:solidFill>
              <a:ln w="9525" algn="ctr">
                <a:noFill/>
                <a:round/>
                <a:headEnd/>
                <a:tailEnd/>
              </a:ln>
              <a:effectLst/>
            </p:spPr>
            <p:txBody>
              <a:bodyPr wrap="none" anchor="ctr"/>
              <a:lstStyle/>
              <a:p>
                <a:pPr eaLnBrk="1" hangingPunct="1">
                  <a:defRPr/>
                </a:pPr>
                <a:endParaRPr lang="en-US"/>
              </a:p>
            </p:txBody>
          </p:sp>
          <p:sp>
            <p:nvSpPr>
              <p:cNvPr id="24" name="Oval 20">
                <a:extLst>
                  <a:ext uri="{FF2B5EF4-FFF2-40B4-BE49-F238E27FC236}">
                    <a16:creationId xmlns:a16="http://schemas.microsoft.com/office/drawing/2014/main" id="{93290822-7003-7435-712C-5EC0C3086EE1}"/>
                  </a:ext>
                </a:extLst>
              </p:cNvPr>
              <p:cNvSpPr>
                <a:spLocks noChangeArrowheads="1"/>
              </p:cNvSpPr>
              <p:nvPr/>
            </p:nvSpPr>
            <p:spPr bwMode="auto">
              <a:xfrm>
                <a:off x="7728" y="2165"/>
                <a:ext cx="55" cy="57"/>
              </a:xfrm>
              <a:prstGeom prst="ellipse">
                <a:avLst/>
              </a:prstGeom>
              <a:solidFill>
                <a:srgbClr val="E20000"/>
              </a:solidFill>
              <a:ln w="9525" algn="ctr">
                <a:noFill/>
                <a:round/>
                <a:headEnd/>
                <a:tailEnd/>
              </a:ln>
              <a:effectLst/>
            </p:spPr>
            <p:txBody>
              <a:bodyPr wrap="none" anchor="ctr"/>
              <a:lstStyle/>
              <a:p>
                <a:pPr eaLnBrk="1" hangingPunct="1">
                  <a:defRPr/>
                </a:pPr>
                <a:endParaRPr lang="en-US"/>
              </a:p>
            </p:txBody>
          </p:sp>
          <p:sp>
            <p:nvSpPr>
              <p:cNvPr id="25" name="Oval 21">
                <a:extLst>
                  <a:ext uri="{FF2B5EF4-FFF2-40B4-BE49-F238E27FC236}">
                    <a16:creationId xmlns:a16="http://schemas.microsoft.com/office/drawing/2014/main" id="{D1A28B62-C96D-4E46-2A87-BEE313D9F3F2}"/>
                  </a:ext>
                </a:extLst>
              </p:cNvPr>
              <p:cNvSpPr>
                <a:spLocks noChangeArrowheads="1"/>
              </p:cNvSpPr>
              <p:nvPr/>
            </p:nvSpPr>
            <p:spPr bwMode="auto">
              <a:xfrm>
                <a:off x="7592" y="2165"/>
                <a:ext cx="55" cy="57"/>
              </a:xfrm>
              <a:prstGeom prst="ellipse">
                <a:avLst/>
              </a:prstGeom>
              <a:solidFill>
                <a:srgbClr val="E20000"/>
              </a:solidFill>
              <a:ln w="9525" algn="ctr">
                <a:noFill/>
                <a:round/>
                <a:headEnd/>
                <a:tailEnd/>
              </a:ln>
              <a:effectLst/>
            </p:spPr>
            <p:txBody>
              <a:bodyPr wrap="none" anchor="ctr"/>
              <a:lstStyle/>
              <a:p>
                <a:pPr eaLnBrk="1" hangingPunct="1">
                  <a:defRPr/>
                </a:pPr>
                <a:endParaRPr lang="en-US"/>
              </a:p>
            </p:txBody>
          </p:sp>
          <p:sp>
            <p:nvSpPr>
              <p:cNvPr id="26" name="Oval 22">
                <a:extLst>
                  <a:ext uri="{FF2B5EF4-FFF2-40B4-BE49-F238E27FC236}">
                    <a16:creationId xmlns:a16="http://schemas.microsoft.com/office/drawing/2014/main" id="{F1F4DEB0-1B61-62C2-5741-5E6A7352B24B}"/>
                  </a:ext>
                </a:extLst>
              </p:cNvPr>
              <p:cNvSpPr>
                <a:spLocks noChangeArrowheads="1"/>
              </p:cNvSpPr>
              <p:nvPr/>
            </p:nvSpPr>
            <p:spPr bwMode="auto">
              <a:xfrm>
                <a:off x="7728" y="1727"/>
                <a:ext cx="55" cy="55"/>
              </a:xfrm>
              <a:prstGeom prst="ellipse">
                <a:avLst/>
              </a:prstGeom>
              <a:solidFill>
                <a:srgbClr val="E20000"/>
              </a:solidFill>
              <a:ln w="9525" algn="ctr">
                <a:noFill/>
                <a:round/>
                <a:headEnd/>
                <a:tailEnd/>
              </a:ln>
              <a:effectLst/>
            </p:spPr>
            <p:txBody>
              <a:bodyPr wrap="none" anchor="ctr"/>
              <a:lstStyle/>
              <a:p>
                <a:pPr eaLnBrk="1" hangingPunct="1">
                  <a:defRPr/>
                </a:pPr>
                <a:endParaRPr lang="en-US"/>
              </a:p>
            </p:txBody>
          </p:sp>
          <p:sp>
            <p:nvSpPr>
              <p:cNvPr id="27" name="Oval 23">
                <a:extLst>
                  <a:ext uri="{FF2B5EF4-FFF2-40B4-BE49-F238E27FC236}">
                    <a16:creationId xmlns:a16="http://schemas.microsoft.com/office/drawing/2014/main" id="{A3E36DFE-48D5-7804-7A17-66D1FCED7E19}"/>
                  </a:ext>
                </a:extLst>
              </p:cNvPr>
              <p:cNvSpPr>
                <a:spLocks noChangeArrowheads="1"/>
              </p:cNvSpPr>
              <p:nvPr/>
            </p:nvSpPr>
            <p:spPr bwMode="auto">
              <a:xfrm>
                <a:off x="7592" y="1727"/>
                <a:ext cx="55" cy="55"/>
              </a:xfrm>
              <a:prstGeom prst="ellipse">
                <a:avLst/>
              </a:prstGeom>
              <a:solidFill>
                <a:srgbClr val="E20000"/>
              </a:solidFill>
              <a:ln w="9525" algn="ctr">
                <a:noFill/>
                <a:round/>
                <a:headEnd/>
                <a:tailEnd/>
              </a:ln>
              <a:effectLst/>
            </p:spPr>
            <p:txBody>
              <a:bodyPr wrap="none" anchor="ctr"/>
              <a:lstStyle/>
              <a:p>
                <a:pPr eaLnBrk="1" hangingPunct="1">
                  <a:defRPr/>
                </a:pPr>
                <a:endParaRPr lang="en-US"/>
              </a:p>
            </p:txBody>
          </p:sp>
          <p:sp>
            <p:nvSpPr>
              <p:cNvPr id="28" name="Oval 24">
                <a:extLst>
                  <a:ext uri="{FF2B5EF4-FFF2-40B4-BE49-F238E27FC236}">
                    <a16:creationId xmlns:a16="http://schemas.microsoft.com/office/drawing/2014/main" id="{F443B929-5A9B-28F9-21B1-7DAA5011433D}"/>
                  </a:ext>
                </a:extLst>
              </p:cNvPr>
              <p:cNvSpPr>
                <a:spLocks noChangeArrowheads="1"/>
              </p:cNvSpPr>
              <p:nvPr/>
            </p:nvSpPr>
            <p:spPr bwMode="auto">
              <a:xfrm>
                <a:off x="7775" y="1627"/>
                <a:ext cx="55" cy="57"/>
              </a:xfrm>
              <a:prstGeom prst="ellipse">
                <a:avLst/>
              </a:prstGeom>
              <a:solidFill>
                <a:srgbClr val="E20000"/>
              </a:solidFill>
              <a:ln w="9525" algn="ctr">
                <a:noFill/>
                <a:round/>
                <a:headEnd/>
                <a:tailEnd/>
              </a:ln>
              <a:effectLst/>
            </p:spPr>
            <p:txBody>
              <a:bodyPr wrap="none" anchor="ctr"/>
              <a:lstStyle/>
              <a:p>
                <a:pPr eaLnBrk="1" hangingPunct="1">
                  <a:defRPr/>
                </a:pPr>
                <a:endParaRPr lang="en-US"/>
              </a:p>
            </p:txBody>
          </p:sp>
          <p:sp>
            <p:nvSpPr>
              <p:cNvPr id="29" name="Oval 25">
                <a:extLst>
                  <a:ext uri="{FF2B5EF4-FFF2-40B4-BE49-F238E27FC236}">
                    <a16:creationId xmlns:a16="http://schemas.microsoft.com/office/drawing/2014/main" id="{E54E6A46-BBF8-DE65-468A-B73B08BAE104}"/>
                  </a:ext>
                </a:extLst>
              </p:cNvPr>
              <p:cNvSpPr>
                <a:spLocks noChangeArrowheads="1"/>
              </p:cNvSpPr>
              <p:nvPr/>
            </p:nvSpPr>
            <p:spPr bwMode="auto">
              <a:xfrm>
                <a:off x="7555" y="1627"/>
                <a:ext cx="55" cy="57"/>
              </a:xfrm>
              <a:prstGeom prst="ellipse">
                <a:avLst/>
              </a:prstGeom>
              <a:solidFill>
                <a:srgbClr val="E20000"/>
              </a:solidFill>
              <a:ln w="9525" algn="ctr">
                <a:noFill/>
                <a:round/>
                <a:headEnd/>
                <a:tailEnd/>
              </a:ln>
              <a:effectLst/>
            </p:spPr>
            <p:txBody>
              <a:bodyPr wrap="none" anchor="ctr"/>
              <a:lstStyle/>
              <a:p>
                <a:pPr eaLnBrk="1" hangingPunct="1">
                  <a:defRPr/>
                </a:pPr>
                <a:endParaRPr lang="en-US"/>
              </a:p>
            </p:txBody>
          </p:sp>
          <p:sp>
            <p:nvSpPr>
              <p:cNvPr id="30" name="Oval 26">
                <a:extLst>
                  <a:ext uri="{FF2B5EF4-FFF2-40B4-BE49-F238E27FC236}">
                    <a16:creationId xmlns:a16="http://schemas.microsoft.com/office/drawing/2014/main" id="{C6525B8E-BA73-D17B-0E61-7EEA6D3277AD}"/>
                  </a:ext>
                </a:extLst>
              </p:cNvPr>
              <p:cNvSpPr>
                <a:spLocks noChangeArrowheads="1"/>
              </p:cNvSpPr>
              <p:nvPr/>
            </p:nvSpPr>
            <p:spPr bwMode="auto">
              <a:xfrm>
                <a:off x="7697" y="1512"/>
                <a:ext cx="55" cy="57"/>
              </a:xfrm>
              <a:prstGeom prst="ellipse">
                <a:avLst/>
              </a:prstGeom>
              <a:solidFill>
                <a:srgbClr val="E20000"/>
              </a:solidFill>
              <a:ln w="9525" algn="ctr">
                <a:noFill/>
                <a:round/>
                <a:headEnd/>
                <a:tailEnd/>
              </a:ln>
              <a:effectLst/>
            </p:spPr>
            <p:txBody>
              <a:bodyPr wrap="none" anchor="ctr"/>
              <a:lstStyle/>
              <a:p>
                <a:pPr eaLnBrk="1" hangingPunct="1">
                  <a:defRPr/>
                </a:pPr>
                <a:endParaRPr lang="en-US"/>
              </a:p>
            </p:txBody>
          </p:sp>
          <p:sp>
            <p:nvSpPr>
              <p:cNvPr id="31" name="Oval 27">
                <a:extLst>
                  <a:ext uri="{FF2B5EF4-FFF2-40B4-BE49-F238E27FC236}">
                    <a16:creationId xmlns:a16="http://schemas.microsoft.com/office/drawing/2014/main" id="{A6A94214-E994-E3F8-162E-603E920147B2}"/>
                  </a:ext>
                </a:extLst>
              </p:cNvPr>
              <p:cNvSpPr>
                <a:spLocks noChangeArrowheads="1"/>
              </p:cNvSpPr>
              <p:nvPr/>
            </p:nvSpPr>
            <p:spPr bwMode="auto">
              <a:xfrm>
                <a:off x="7623" y="1512"/>
                <a:ext cx="55" cy="57"/>
              </a:xfrm>
              <a:prstGeom prst="ellipse">
                <a:avLst/>
              </a:prstGeom>
              <a:solidFill>
                <a:srgbClr val="E20000"/>
              </a:solidFill>
              <a:ln w="9525" algn="ctr">
                <a:noFill/>
                <a:round/>
                <a:headEnd/>
                <a:tailEnd/>
              </a:ln>
              <a:effectLst/>
            </p:spPr>
            <p:txBody>
              <a:bodyPr wrap="none" anchor="ctr"/>
              <a:lstStyle/>
              <a:p>
                <a:pPr eaLnBrk="1" hangingPunct="1">
                  <a:defRPr/>
                </a:pPr>
                <a:endParaRPr lang="en-US"/>
              </a:p>
            </p:txBody>
          </p:sp>
        </p:grpSp>
        <p:sp>
          <p:nvSpPr>
            <p:cNvPr id="12" name="Rectangle 28">
              <a:extLst>
                <a:ext uri="{FF2B5EF4-FFF2-40B4-BE49-F238E27FC236}">
                  <a16:creationId xmlns:a16="http://schemas.microsoft.com/office/drawing/2014/main" id="{F00AE0EC-3C5A-4409-5E66-46D846D748F1}"/>
                </a:ext>
              </a:extLst>
            </p:cNvPr>
            <p:cNvSpPr>
              <a:spLocks noChangeArrowheads="1"/>
            </p:cNvSpPr>
            <p:nvPr/>
          </p:nvSpPr>
          <p:spPr bwMode="blackWhite">
            <a:xfrm>
              <a:off x="3624" y="2466"/>
              <a:ext cx="153" cy="466"/>
            </a:xfrm>
            <a:prstGeom prst="rect">
              <a:avLst/>
            </a:prstGeom>
            <a:noFill/>
            <a:ln w="12700" algn="ctr">
              <a:noFill/>
              <a:miter lim="800000"/>
              <a:headEnd/>
              <a:tailEnd/>
            </a:ln>
            <a:effectLst/>
          </p:spPr>
          <p:txBody>
            <a:bodyPr wrap="none" tIns="91440" bIns="109728" anchor="ctr">
              <a:spAutoFit/>
            </a:bodyPr>
            <a:lstStyle/>
            <a:p>
              <a:pPr eaLnBrk="1" hangingPunct="1">
                <a:defRPr/>
              </a:pPr>
              <a:endParaRPr lang="en-US"/>
            </a:p>
          </p:txBody>
        </p:sp>
      </p:grpSp>
      <p:pic>
        <p:nvPicPr>
          <p:cNvPr id="32" name="Picture 46" descr="Résultat de recherche d'images pour &quot;arthrite genou&quot;">
            <a:hlinkClick r:id="rId3"/>
            <a:extLst>
              <a:ext uri="{FF2B5EF4-FFF2-40B4-BE49-F238E27FC236}">
                <a16:creationId xmlns:a16="http://schemas.microsoft.com/office/drawing/2014/main" id="{DF23DC9B-098B-4CE5-1CD6-26F3806333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605" y="1416173"/>
            <a:ext cx="2455652" cy="197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2" descr="Résultat de recherche d'images pour &quot;knee replacement scars&quot;">
            <a:hlinkClick r:id="rId5"/>
            <a:extLst>
              <a:ext uri="{FF2B5EF4-FFF2-40B4-BE49-F238E27FC236}">
                <a16:creationId xmlns:a16="http://schemas.microsoft.com/office/drawing/2014/main" id="{03BB2943-BA0B-4A30-732C-FCFB809482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2541" y="1416173"/>
            <a:ext cx="1229607" cy="197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6">
            <a:extLst>
              <a:ext uri="{FF2B5EF4-FFF2-40B4-BE49-F238E27FC236}">
                <a16:creationId xmlns:a16="http://schemas.microsoft.com/office/drawing/2014/main" id="{30A921F2-D69F-D2D8-22E8-0EE957F5383D}"/>
              </a:ext>
            </a:extLst>
          </p:cNvPr>
          <p:cNvSpPr>
            <a:spLocks noChangeArrowheads="1"/>
          </p:cNvSpPr>
          <p:nvPr/>
        </p:nvSpPr>
        <p:spPr bwMode="auto">
          <a:xfrm>
            <a:off x="904017" y="3455081"/>
            <a:ext cx="1252266" cy="276999"/>
          </a:xfrm>
          <a:prstGeom prst="rect">
            <a:avLst/>
          </a:prstGeom>
          <a:noFill/>
          <a:ln w="9525">
            <a:noFill/>
            <a:miter lim="800000"/>
            <a:headEnd/>
            <a:tailEnd/>
          </a:ln>
          <a:effectLst/>
        </p:spPr>
        <p:txBody>
          <a:bodyPr wrap="none">
            <a:spAutoFit/>
          </a:bodyPr>
          <a:lstStyle/>
          <a:p>
            <a:pPr eaLnBrk="1" hangingPunct="1">
              <a:defRPr/>
            </a:pPr>
            <a:r>
              <a:rPr lang="en-GB" sz="1200" err="1">
                <a:ea typeface="MS PGothic" pitchFamily="34" charset="-128"/>
              </a:rPr>
              <a:t>Arthrite</a:t>
            </a:r>
            <a:r>
              <a:rPr lang="en-GB" sz="1200">
                <a:ea typeface="MS PGothic" pitchFamily="34" charset="-128"/>
              </a:rPr>
              <a:t>-fracture</a:t>
            </a:r>
            <a:endParaRPr lang="en-US" sz="1200">
              <a:ea typeface="MS PGothic" pitchFamily="34" charset="-128"/>
            </a:endParaRPr>
          </a:p>
        </p:txBody>
      </p:sp>
      <p:sp>
        <p:nvSpPr>
          <p:cNvPr id="35" name="Rectangle 44">
            <a:extLst>
              <a:ext uri="{FF2B5EF4-FFF2-40B4-BE49-F238E27FC236}">
                <a16:creationId xmlns:a16="http://schemas.microsoft.com/office/drawing/2014/main" id="{C7DF86F9-ED12-4937-49DF-4BFA44FBD961}"/>
              </a:ext>
            </a:extLst>
          </p:cNvPr>
          <p:cNvSpPr>
            <a:spLocks noChangeArrowheads="1"/>
          </p:cNvSpPr>
          <p:nvPr/>
        </p:nvSpPr>
        <p:spPr bwMode="auto">
          <a:xfrm>
            <a:off x="3892541" y="3455081"/>
            <a:ext cx="1229606" cy="276999"/>
          </a:xfrm>
          <a:prstGeom prst="rect">
            <a:avLst/>
          </a:prstGeom>
          <a:noFill/>
          <a:ln w="9525">
            <a:noFill/>
            <a:miter lim="800000"/>
            <a:headEnd/>
            <a:tailEnd/>
          </a:ln>
          <a:effectLst/>
        </p:spPr>
        <p:txBody>
          <a:bodyPr wrap="square">
            <a:spAutoFit/>
          </a:bodyPr>
          <a:lstStyle/>
          <a:p>
            <a:pPr algn="ctr" eaLnBrk="1" hangingPunct="1">
              <a:defRPr/>
            </a:pPr>
            <a:r>
              <a:rPr lang="en-GB" sz="1200">
                <a:ea typeface="MS PGothic" pitchFamily="34" charset="-128"/>
              </a:rPr>
              <a:t>Post-</a:t>
            </a:r>
            <a:r>
              <a:rPr lang="en-GB" sz="1200" err="1">
                <a:ea typeface="MS PGothic" pitchFamily="34" charset="-128"/>
              </a:rPr>
              <a:t>chirurgie</a:t>
            </a:r>
            <a:endParaRPr lang="en-US" sz="1200">
              <a:ea typeface="MS PGothic" pitchFamily="34" charset="-128"/>
            </a:endParaRPr>
          </a:p>
        </p:txBody>
      </p:sp>
      <p:sp>
        <p:nvSpPr>
          <p:cNvPr id="36" name="Rectangle 31">
            <a:extLst>
              <a:ext uri="{FF2B5EF4-FFF2-40B4-BE49-F238E27FC236}">
                <a16:creationId xmlns:a16="http://schemas.microsoft.com/office/drawing/2014/main" id="{40CB90E6-F29D-65C2-0070-C4655EB031CB}"/>
              </a:ext>
            </a:extLst>
          </p:cNvPr>
          <p:cNvSpPr>
            <a:spLocks noChangeArrowheads="1"/>
          </p:cNvSpPr>
          <p:nvPr/>
        </p:nvSpPr>
        <p:spPr bwMode="auto">
          <a:xfrm>
            <a:off x="6741627" y="3455080"/>
            <a:ext cx="1412566" cy="276999"/>
          </a:xfrm>
          <a:prstGeom prst="rect">
            <a:avLst/>
          </a:prstGeom>
          <a:noFill/>
          <a:ln w="9525">
            <a:noFill/>
            <a:miter lim="800000"/>
            <a:headEnd/>
            <a:tailEnd/>
          </a:ln>
          <a:effectLst/>
        </p:spPr>
        <p:txBody>
          <a:bodyPr wrap="none">
            <a:spAutoFit/>
          </a:bodyPr>
          <a:lstStyle/>
          <a:p>
            <a:pPr algn="ctr" eaLnBrk="1" hangingPunct="1">
              <a:defRPr/>
            </a:pPr>
            <a:r>
              <a:rPr lang="en-GB" sz="1200">
                <a:ea typeface="MS PGothic" pitchFamily="34" charset="-128"/>
              </a:rPr>
              <a:t>(ex. </a:t>
            </a:r>
            <a:r>
              <a:rPr lang="en-GB" sz="1200" err="1">
                <a:ea typeface="MS PGothic" pitchFamily="34" charset="-128"/>
              </a:rPr>
              <a:t>Fibromyalgie</a:t>
            </a:r>
            <a:r>
              <a:rPr lang="en-GB" sz="1200">
                <a:ea typeface="MS PGothic" pitchFamily="34" charset="-128"/>
              </a:rPr>
              <a:t>)</a:t>
            </a:r>
            <a:endParaRPr lang="en-US" sz="1200">
              <a:ea typeface="MS PGothic" pitchFamily="34" charset="-128"/>
            </a:endParaRPr>
          </a:p>
        </p:txBody>
      </p:sp>
      <p:sp>
        <p:nvSpPr>
          <p:cNvPr id="37" name="Rectangle 20">
            <a:extLst>
              <a:ext uri="{FF2B5EF4-FFF2-40B4-BE49-F238E27FC236}">
                <a16:creationId xmlns:a16="http://schemas.microsoft.com/office/drawing/2014/main" id="{6301B223-269C-3BE2-86E2-DBC6B0B508A2}"/>
              </a:ext>
            </a:extLst>
          </p:cNvPr>
          <p:cNvSpPr>
            <a:spLocks noChangeArrowheads="1"/>
          </p:cNvSpPr>
          <p:nvPr/>
        </p:nvSpPr>
        <p:spPr bwMode="auto">
          <a:xfrm>
            <a:off x="285612" y="3759366"/>
            <a:ext cx="2423939" cy="390802"/>
          </a:xfrm>
          <a:prstGeom prst="roundRect">
            <a:avLst>
              <a:gd name="adj" fmla="val 50000"/>
            </a:avLst>
          </a:prstGeom>
          <a:solidFill>
            <a:srgbClr val="FFC000"/>
          </a:solidFill>
          <a:ln w="9525">
            <a:solidFill>
              <a:srgbClr val="FFC000"/>
            </a:solidFill>
            <a:miter lim="800000"/>
            <a:headEnd/>
            <a:tailEnd/>
          </a:ln>
        </p:spPr>
        <p:txBody>
          <a:bodyPr bIns="64008"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GB" altLang="fr-FR" sz="1400"/>
              <a:t>Stimulus douloureux</a:t>
            </a:r>
          </a:p>
        </p:txBody>
      </p:sp>
      <p:sp>
        <p:nvSpPr>
          <p:cNvPr id="38" name="Rectangle 31">
            <a:extLst>
              <a:ext uri="{FF2B5EF4-FFF2-40B4-BE49-F238E27FC236}">
                <a16:creationId xmlns:a16="http://schemas.microsoft.com/office/drawing/2014/main" id="{91180109-53C9-3430-1DC7-ABD48FB6ECEC}"/>
              </a:ext>
            </a:extLst>
          </p:cNvPr>
          <p:cNvSpPr>
            <a:spLocks noChangeArrowheads="1"/>
          </p:cNvSpPr>
          <p:nvPr/>
        </p:nvSpPr>
        <p:spPr bwMode="auto">
          <a:xfrm>
            <a:off x="3234265" y="3759365"/>
            <a:ext cx="2570564" cy="388537"/>
          </a:xfrm>
          <a:prstGeom prst="roundRect">
            <a:avLst>
              <a:gd name="adj" fmla="val 50000"/>
            </a:avLst>
          </a:prstGeom>
          <a:solidFill>
            <a:srgbClr val="FFC000"/>
          </a:solidFill>
          <a:ln w="9525">
            <a:solidFill>
              <a:srgbClr val="FFC000"/>
            </a:solidFill>
            <a:miter lim="800000"/>
            <a:headEnd/>
            <a:tailEnd/>
          </a:ln>
        </p:spPr>
        <p:txBody>
          <a:bodyPr bIns="64008"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GB" altLang="fr-FR" sz="1400" err="1"/>
              <a:t>Lésion</a:t>
            </a:r>
            <a:r>
              <a:rPr lang="en-GB" altLang="fr-FR" sz="1400"/>
              <a:t> </a:t>
            </a:r>
            <a:r>
              <a:rPr lang="en-GB" altLang="fr-FR" sz="1400" err="1"/>
              <a:t>nerveuse</a:t>
            </a:r>
            <a:endParaRPr lang="en-GB" altLang="fr-FR" sz="1400"/>
          </a:p>
        </p:txBody>
      </p:sp>
      <p:sp>
        <p:nvSpPr>
          <p:cNvPr id="39" name="Rectangle 14">
            <a:extLst>
              <a:ext uri="{FF2B5EF4-FFF2-40B4-BE49-F238E27FC236}">
                <a16:creationId xmlns:a16="http://schemas.microsoft.com/office/drawing/2014/main" id="{6F278174-25B4-3D4E-AEBF-6E5E310DD477}"/>
              </a:ext>
            </a:extLst>
          </p:cNvPr>
          <p:cNvSpPr>
            <a:spLocks noChangeArrowheads="1"/>
          </p:cNvSpPr>
          <p:nvPr/>
        </p:nvSpPr>
        <p:spPr bwMode="auto">
          <a:xfrm>
            <a:off x="5906887" y="3759365"/>
            <a:ext cx="3106178" cy="388536"/>
          </a:xfrm>
          <a:prstGeom prst="roundRect">
            <a:avLst>
              <a:gd name="adj" fmla="val 50000"/>
            </a:avLst>
          </a:prstGeom>
          <a:solidFill>
            <a:srgbClr val="FFC000"/>
          </a:solidFill>
          <a:ln w="9525">
            <a:solidFill>
              <a:srgbClr val="FFC000"/>
            </a:solidFill>
            <a:miter lim="800000"/>
            <a:headEnd/>
            <a:tailEnd/>
          </a:ln>
        </p:spPr>
        <p:txBody>
          <a:bodyPr bIns="64008" anchor="ctr"/>
          <a:lstStyle>
            <a:lvl1pPr marL="119063" indent="-1190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7938" indent="-7938" algn="ctr" eaLnBrk="1" hangingPunct="1">
              <a:defRPr/>
            </a:pPr>
            <a:r>
              <a:rPr lang="en-GB" altLang="fr-FR" sz="1400"/>
              <a:t>Modulation </a:t>
            </a:r>
            <a:r>
              <a:rPr lang="en-GB" altLang="fr-FR" sz="1400" err="1"/>
              <a:t>anormale</a:t>
            </a:r>
            <a:r>
              <a:rPr lang="en-GB" altLang="fr-FR" sz="1400"/>
              <a:t> de la </a:t>
            </a:r>
            <a:r>
              <a:rPr lang="en-GB" altLang="fr-FR" sz="1400" err="1"/>
              <a:t>douleur</a:t>
            </a:r>
            <a:endParaRPr lang="en-GB" altLang="fr-FR" sz="1400"/>
          </a:p>
        </p:txBody>
      </p:sp>
      <p:sp>
        <p:nvSpPr>
          <p:cNvPr id="6" name="Rectangle 13">
            <a:extLst>
              <a:ext uri="{FF2B5EF4-FFF2-40B4-BE49-F238E27FC236}">
                <a16:creationId xmlns:a16="http://schemas.microsoft.com/office/drawing/2014/main" id="{627466A2-67CC-7A43-67E2-86A478BC77B9}"/>
              </a:ext>
            </a:extLst>
          </p:cNvPr>
          <p:cNvSpPr>
            <a:spLocks noChangeArrowheads="1"/>
          </p:cNvSpPr>
          <p:nvPr/>
        </p:nvSpPr>
        <p:spPr bwMode="blackWhite">
          <a:xfrm>
            <a:off x="6093739" y="891770"/>
            <a:ext cx="2734395" cy="388536"/>
          </a:xfrm>
          <a:prstGeom prst="roundRect">
            <a:avLst>
              <a:gd name="adj" fmla="val 50000"/>
            </a:avLst>
          </a:prstGeom>
          <a:solidFill>
            <a:srgbClr val="1CB6C6"/>
          </a:solidFill>
          <a:ln w="12700">
            <a:noFill/>
            <a:miter lim="800000"/>
            <a:headEnd/>
            <a:tailEnd/>
          </a:ln>
          <a:effectLst/>
        </p:spPr>
        <p:txBody>
          <a:bodyPr tIns="91440" bIns="109728"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fr-FR" sz="1600" b="1" i="1" err="1">
                <a:solidFill>
                  <a:schemeClr val="bg1"/>
                </a:solidFill>
              </a:rPr>
              <a:t>Douleur</a:t>
            </a:r>
            <a:r>
              <a:rPr lang="en-US" altLang="fr-FR" sz="1600" b="1" i="1">
                <a:solidFill>
                  <a:schemeClr val="bg1"/>
                </a:solidFill>
              </a:rPr>
              <a:t> </a:t>
            </a:r>
            <a:r>
              <a:rPr lang="en-US" altLang="fr-FR" sz="1600" b="1" i="1" err="1">
                <a:solidFill>
                  <a:schemeClr val="bg1"/>
                </a:solidFill>
              </a:rPr>
              <a:t>Nociplastique</a:t>
            </a:r>
            <a:endParaRPr lang="en-US" altLang="fr-FR" sz="1600" b="1" i="1">
              <a:solidFill>
                <a:schemeClr val="bg1"/>
              </a:solidFill>
            </a:endParaRPr>
          </a:p>
        </p:txBody>
      </p:sp>
      <p:sp>
        <p:nvSpPr>
          <p:cNvPr id="40" name="AutoShape 3">
            <a:extLst>
              <a:ext uri="{FF2B5EF4-FFF2-40B4-BE49-F238E27FC236}">
                <a16:creationId xmlns:a16="http://schemas.microsoft.com/office/drawing/2014/main" id="{4DF64BA5-036A-2755-89DC-98F19022C912}"/>
              </a:ext>
            </a:extLst>
          </p:cNvPr>
          <p:cNvSpPr>
            <a:spLocks noChangeArrowheads="1"/>
          </p:cNvSpPr>
          <p:nvPr/>
        </p:nvSpPr>
        <p:spPr bwMode="auto">
          <a:xfrm>
            <a:off x="311605" y="4220914"/>
            <a:ext cx="8516529" cy="493064"/>
          </a:xfrm>
          <a:prstGeom prst="rightArrow">
            <a:avLst>
              <a:gd name="adj1" fmla="val 56741"/>
              <a:gd name="adj2" fmla="val 69866"/>
            </a:avLst>
          </a:prstGeom>
          <a:gradFill rotWithShape="0">
            <a:gsLst>
              <a:gs pos="0">
                <a:srgbClr val="FF0000">
                  <a:alpha val="11000"/>
                </a:srgbClr>
              </a:gs>
              <a:gs pos="100000">
                <a:srgbClr val="00B5CC"/>
              </a:gs>
            </a:gsLst>
            <a:lin ang="0" scaled="1"/>
          </a:gradFill>
          <a:ln w="9525" algn="ctr">
            <a:noFill/>
            <a:miter lim="800000"/>
            <a:headEnd/>
            <a:tailEnd/>
          </a:ln>
          <a:effectLst/>
        </p:spPr>
        <p:txBody>
          <a:bodyPr wrap="none" anchor="ctr"/>
          <a:lstStyle/>
          <a:p>
            <a:pPr eaLnBrk="1" hangingPunct="1">
              <a:defRPr/>
            </a:pPr>
            <a:endParaRPr lang="en-US"/>
          </a:p>
        </p:txBody>
      </p:sp>
      <p:sp>
        <p:nvSpPr>
          <p:cNvPr id="41" name="Text Box 10">
            <a:extLst>
              <a:ext uri="{FF2B5EF4-FFF2-40B4-BE49-F238E27FC236}">
                <a16:creationId xmlns:a16="http://schemas.microsoft.com/office/drawing/2014/main" id="{E5CF2465-1FAF-E704-DD9C-BE37242F785A}"/>
              </a:ext>
            </a:extLst>
          </p:cNvPr>
          <p:cNvSpPr txBox="1">
            <a:spLocks noChangeArrowheads="1"/>
          </p:cNvSpPr>
          <p:nvPr/>
        </p:nvSpPr>
        <p:spPr bwMode="auto">
          <a:xfrm>
            <a:off x="5749444" y="4302162"/>
            <a:ext cx="3421063" cy="307777"/>
          </a:xfrm>
          <a:prstGeom prst="rect">
            <a:avLst/>
          </a:prstGeom>
          <a:noFill/>
          <a:ln w="9525">
            <a:noFill/>
            <a:miter lim="800000"/>
            <a:headEnd/>
            <a:tailEnd/>
          </a:ln>
        </p:spPr>
        <p:txBody>
          <a:bodyPr>
            <a:spAutoFit/>
          </a:bodyPr>
          <a:lstStyle>
            <a:defPPr>
              <a:defRPr lang="en-US"/>
            </a:defPPr>
            <a:lvl1pPr algn="ctr">
              <a:defRPr sz="1400" b="1">
                <a:solidFill>
                  <a:srgbClr val="FF0000"/>
                </a:solidFill>
                <a:latin typeface="Arial" panose="020B0604020202020204" pitchFamily="34" charset="0"/>
                <a:ea typeface="ＭＳ Ｐゴシック" panose="020B0600070205080204" pitchFamily="34" charset="-128"/>
              </a:defRPr>
            </a:lvl1pPr>
            <a:lvl2pPr marL="742950" indent="-285750" eaLnBrk="0" hangingPunct="0">
              <a:defRPr sz="2400">
                <a:latin typeface="Arial" panose="020B0604020202020204" pitchFamily="34" charset="0"/>
                <a:ea typeface="ＭＳ Ｐゴシック" panose="020B0600070205080204" pitchFamily="34" charset="-128"/>
              </a:defRPr>
            </a:lvl2pPr>
            <a:lvl3pPr marL="1143000" indent="-228600" eaLnBrk="0" hangingPunct="0">
              <a:defRPr sz="2400">
                <a:latin typeface="Arial" panose="020B0604020202020204" pitchFamily="34" charset="0"/>
                <a:ea typeface="ＭＳ Ｐゴシック" panose="020B0600070205080204" pitchFamily="34" charset="-128"/>
              </a:defRPr>
            </a:lvl3pPr>
            <a:lvl4pPr marL="1600200" indent="-228600" eaLnBrk="0" hangingPunct="0">
              <a:defRPr sz="2400">
                <a:latin typeface="Arial" panose="020B0604020202020204" pitchFamily="34" charset="0"/>
                <a:ea typeface="ＭＳ Ｐゴシック" panose="020B0600070205080204" pitchFamily="34" charset="-128"/>
              </a:defRPr>
            </a:lvl4pPr>
            <a:lvl5pPr marL="2057400" indent="-228600" eaLnBrk="0" hangingPunct="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fr-FR" err="1">
                <a:solidFill>
                  <a:schemeClr val="bg1"/>
                </a:solidFill>
              </a:rPr>
              <a:t>Douleur</a:t>
            </a:r>
            <a:r>
              <a:rPr lang="en-US" altLang="fr-FR">
                <a:solidFill>
                  <a:schemeClr val="bg1"/>
                </a:solidFill>
              </a:rPr>
              <a:t> </a:t>
            </a:r>
            <a:r>
              <a:rPr lang="en-US" altLang="fr-FR" err="1">
                <a:solidFill>
                  <a:schemeClr val="bg1"/>
                </a:solidFill>
              </a:rPr>
              <a:t>chronique</a:t>
            </a:r>
            <a:endParaRPr lang="en-US" altLang="fr-FR">
              <a:solidFill>
                <a:schemeClr val="bg1"/>
              </a:solidFill>
            </a:endParaRPr>
          </a:p>
        </p:txBody>
      </p:sp>
      <p:sp>
        <p:nvSpPr>
          <p:cNvPr id="42" name="Text Box 17">
            <a:extLst>
              <a:ext uri="{FF2B5EF4-FFF2-40B4-BE49-F238E27FC236}">
                <a16:creationId xmlns:a16="http://schemas.microsoft.com/office/drawing/2014/main" id="{801A3ACC-7F93-4027-2C30-11AF4D1D1627}"/>
              </a:ext>
            </a:extLst>
          </p:cNvPr>
          <p:cNvSpPr txBox="1">
            <a:spLocks noChangeArrowheads="1"/>
          </p:cNvSpPr>
          <p:nvPr/>
        </p:nvSpPr>
        <p:spPr bwMode="auto">
          <a:xfrm>
            <a:off x="285612" y="4302162"/>
            <a:ext cx="2443163" cy="307777"/>
          </a:xfrm>
          <a:prstGeom prst="rect">
            <a:avLst/>
          </a:prstGeom>
          <a:noFill/>
          <a:ln w="9525">
            <a:no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fr-FR" sz="1400" b="1" err="1">
                <a:solidFill>
                  <a:srgbClr val="FF0000"/>
                </a:solidFill>
              </a:rPr>
              <a:t>Douleur</a:t>
            </a:r>
            <a:r>
              <a:rPr lang="en-US" altLang="fr-FR" sz="1400" b="1">
                <a:solidFill>
                  <a:srgbClr val="FF0000"/>
                </a:solidFill>
              </a:rPr>
              <a:t> </a:t>
            </a:r>
            <a:r>
              <a:rPr lang="en-US" altLang="fr-FR" sz="1400" b="1" err="1">
                <a:solidFill>
                  <a:srgbClr val="FF0000"/>
                </a:solidFill>
              </a:rPr>
              <a:t>aiguë</a:t>
            </a:r>
            <a:endParaRPr lang="en-US" altLang="fr-FR" sz="1400" b="1">
              <a:solidFill>
                <a:srgbClr val="FF0000"/>
              </a:solidFill>
            </a:endParaRPr>
          </a:p>
        </p:txBody>
      </p:sp>
    </p:spTree>
    <p:extLst>
      <p:ext uri="{BB962C8B-B14F-4D97-AF65-F5344CB8AC3E}">
        <p14:creationId xmlns:p14="http://schemas.microsoft.com/office/powerpoint/2010/main" val="400673749"/>
      </p:ext>
    </p:extLst>
  </p:cSld>
  <p:clrMapOvr>
    <a:masterClrMapping/>
  </p:clrMapOvr>
</p:sld>
</file>

<file path=ppt/theme/theme1.xml><?xml version="1.0" encoding="utf-8"?>
<a:theme xmlns:a="http://schemas.openxmlformats.org/drawingml/2006/main" name="1_Theme7">
  <a:themeElements>
    <a:clrScheme name="Custom 5">
      <a:dk1>
        <a:sysClr val="windowText" lastClr="000000"/>
      </a:dk1>
      <a:lt1>
        <a:sysClr val="window" lastClr="FFFFFF"/>
      </a:lt1>
      <a:dk2>
        <a:srgbClr val="1F497D"/>
      </a:dk2>
      <a:lt2>
        <a:srgbClr val="EEECE1"/>
      </a:lt2>
      <a:accent1>
        <a:srgbClr val="525CA3"/>
      </a:accent1>
      <a:accent2>
        <a:srgbClr val="BCBC1C"/>
      </a:accent2>
      <a:accent3>
        <a:srgbClr val="3C95D0"/>
      </a:accent3>
      <a:accent4>
        <a:srgbClr val="EBE862"/>
      </a:accent4>
      <a:accent5>
        <a:srgbClr val="8DBDE4"/>
      </a:accent5>
      <a:accent6>
        <a:srgbClr val="7F7F7F"/>
      </a:accent6>
      <a:hlink>
        <a:srgbClr val="525CA3"/>
      </a:hlink>
      <a:folHlink>
        <a:srgbClr val="B8B7DB"/>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7" id="{D7F952A8-E2F6-4DFF-8975-9097906088FF}" vid="{81EF52B5-E70F-45C8-A00B-3847BB2198E1}"/>
    </a:ext>
  </a:extLst>
</a:theme>
</file>

<file path=ppt/theme/theme2.xml><?xml version="1.0" encoding="utf-8"?>
<a:theme xmlns:a="http://schemas.openxmlformats.org/drawingml/2006/main" name="2_Theme7">
  <a:themeElements>
    <a:clrScheme name="Custom 5">
      <a:dk1>
        <a:sysClr val="windowText" lastClr="000000"/>
      </a:dk1>
      <a:lt1>
        <a:sysClr val="window" lastClr="FFFFFF"/>
      </a:lt1>
      <a:dk2>
        <a:srgbClr val="1F497D"/>
      </a:dk2>
      <a:lt2>
        <a:srgbClr val="EEECE1"/>
      </a:lt2>
      <a:accent1>
        <a:srgbClr val="525CA3"/>
      </a:accent1>
      <a:accent2>
        <a:srgbClr val="BCBC1C"/>
      </a:accent2>
      <a:accent3>
        <a:srgbClr val="3C95D0"/>
      </a:accent3>
      <a:accent4>
        <a:srgbClr val="EBE862"/>
      </a:accent4>
      <a:accent5>
        <a:srgbClr val="8DBDE4"/>
      </a:accent5>
      <a:accent6>
        <a:srgbClr val="7F7F7F"/>
      </a:accent6>
      <a:hlink>
        <a:srgbClr val="525CA3"/>
      </a:hlink>
      <a:folHlink>
        <a:srgbClr val="B8B7DB"/>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7" id="{D7F952A8-E2F6-4DFF-8975-9097906088FF}" vid="{81EF52B5-E70F-45C8-A00B-3847BB2198E1}"/>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983F956D4546468E8D476CC58506B3" ma:contentTypeVersion="20" ma:contentTypeDescription="Crée un document." ma:contentTypeScope="" ma:versionID="6066fbb3dd24ad699df56cb44dfc03a5">
  <xsd:schema xmlns:xsd="http://www.w3.org/2001/XMLSchema" xmlns:xs="http://www.w3.org/2001/XMLSchema" xmlns:p="http://schemas.microsoft.com/office/2006/metadata/properties" xmlns:ns2="ec7c3590-5cb6-484c-810f-bd210eefb78d" xmlns:ns3="152eeefc-d41f-4ea4-b326-2d84e3733e8d" targetNamespace="http://schemas.microsoft.com/office/2006/metadata/properties" ma:root="true" ma:fieldsID="f131bf2810dd3043167239723a763dbd" ns2:_="" ns3:_="">
    <xsd:import namespace="ec7c3590-5cb6-484c-810f-bd210eefb78d"/>
    <xsd:import namespace="152eeefc-d41f-4ea4-b326-2d84e3733e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lcf76f155ced4ddcb4097134ff3c332f" minOccurs="0"/>
                <xsd:element ref="ns3:TaxCatchAll" minOccurs="0"/>
                <xsd:element ref="ns3:SharedWithUsers" minOccurs="0"/>
                <xsd:element ref="ns3:SharedWithDetails" minOccurs="0"/>
                <xsd:element ref="ns2:MediaServiceLocation" minOccurs="0"/>
                <xsd:element ref="ns2:Ordre" minOccurs="0"/>
                <xsd:element ref="ns2:MediaServiceObjectDetectorVersions" minOccurs="0"/>
                <xsd:element ref="ns2:ArchiverLinkFileTyp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7c3590-5cb6-484c-810f-bd210eefb7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a373d6a1-87b9-475e-b10a-bb582e919fc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Ordre" ma:index="24" nillable="true" ma:displayName="Ordre" ma:default="0" ma:format="Dropdown" ma:internalName="Ordre">
      <xsd:simpleType>
        <xsd:restriction base="dms:Boolea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ArchiverLinkFileType" ma:index="26" nillable="true" ma:displayName="ArchiverLinkFileType" ma:hidden="true" ma:internalName="ArchiverLinkFileTyp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2eeefc-d41f-4ea4-b326-2d84e3733e8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f7b5e91c-2ef2-46d7-bf51-4c0689a32c11}" ma:internalName="TaxCatchAll" ma:showField="CatchAllData" ma:web="152eeefc-d41f-4ea4-b326-2d84e3733e8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52eeefc-d41f-4ea4-b326-2d84e3733e8d" xsi:nil="true"/>
    <lcf76f155ced4ddcb4097134ff3c332f xmlns="ec7c3590-5cb6-484c-810f-bd210eefb78d">
      <Terms xmlns="http://schemas.microsoft.com/office/infopath/2007/PartnerControls"/>
    </lcf76f155ced4ddcb4097134ff3c332f>
    <MediaLengthInSeconds xmlns="ec7c3590-5cb6-484c-810f-bd210eefb78d" xsi:nil="true"/>
    <SharedWithUsers xmlns="152eeefc-d41f-4ea4-b326-2d84e3733e8d">
      <UserInfo>
        <DisplayName/>
        <AccountId xsi:nil="true"/>
        <AccountType/>
      </UserInfo>
    </SharedWithUsers>
    <Ordre xmlns="ec7c3590-5cb6-484c-810f-bd210eefb78d">false</Ordre>
    <ArchiverLinkFileType xmlns="ec7c3590-5cb6-484c-810f-bd210eefb78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B1FC2F-A92B-4C61-8527-F48346B4D6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7c3590-5cb6-484c-810f-bd210eefb78d"/>
    <ds:schemaRef ds:uri="152eeefc-d41f-4ea4-b326-2d84e3733e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7B58BE-5C3A-4840-A409-4EB32649CC53}">
  <ds:schemaRefs>
    <ds:schemaRef ds:uri="http://purl.org/dc/dcmitype/"/>
    <ds:schemaRef ds:uri="http://www.w3.org/XML/1998/namespace"/>
    <ds:schemaRef ds:uri="http://schemas.microsoft.com/office/2006/documentManagement/types"/>
    <ds:schemaRef ds:uri="152eeefc-d41f-4ea4-b326-2d84e3733e8d"/>
    <ds:schemaRef ds:uri="ec7c3590-5cb6-484c-810f-bd210eefb78d"/>
    <ds:schemaRef ds:uri="http://schemas.microsoft.com/office/2006/metadata/properties"/>
    <ds:schemaRef ds:uri="http://schemas.microsoft.com/office/infopath/2007/PartnerControls"/>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68D289C8-FCBD-47D6-A28B-8CD4E8BB35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Sanofi PowerPoint Template - v1.3</Template>
  <TotalTime>617</TotalTime>
  <Words>4441</Words>
  <Application>Microsoft Macintosh PowerPoint</Application>
  <PresentationFormat>Affichage à l'écran (16:9)</PresentationFormat>
  <Paragraphs>646</Paragraphs>
  <Slides>50</Slides>
  <Notes>17</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50</vt:i4>
      </vt:variant>
    </vt:vector>
  </HeadingPairs>
  <TitlesOfParts>
    <vt:vector size="63" baseType="lpstr">
      <vt:lpstr>Aptos</vt:lpstr>
      <vt:lpstr>Arial</vt:lpstr>
      <vt:lpstr>Calibri</vt:lpstr>
      <vt:lpstr>Courier New</vt:lpstr>
      <vt:lpstr>DGMetaSerifScience</vt:lpstr>
      <vt:lpstr>Noto Sans Symbols</vt:lpstr>
      <vt:lpstr>Police système Courant</vt:lpstr>
      <vt:lpstr>Rockwell</vt:lpstr>
      <vt:lpstr>Trebuchet MS</vt:lpstr>
      <vt:lpstr>Verdana</vt:lpstr>
      <vt:lpstr>Wingdings</vt:lpstr>
      <vt:lpstr>1_Theme7</vt:lpstr>
      <vt:lpstr>2_Theme7</vt:lpstr>
      <vt:lpstr>Présentation PowerPoint</vt:lpstr>
      <vt:lpstr>Présentation PowerPoint</vt:lpstr>
      <vt:lpstr>Présentation PowerPoint</vt:lpstr>
      <vt:lpstr>Présentation PowerPoint</vt:lpstr>
      <vt:lpstr>Liens d’intérêt</vt:lpstr>
      <vt:lpstr>L’expérience de la douleur &amp; ses composantes</vt:lpstr>
      <vt:lpstr>Prévalence des douleurs musculo-squelettiques</vt:lpstr>
      <vt:lpstr>Le fardeau des douleurs musculo-squelettiques</vt:lpstr>
      <vt:lpstr>Mécanismes des douleurs MS aiguës : surtout douleurs nociceptives, périphériques</vt:lpstr>
      <vt:lpstr>Typologie des douleurs musculo-squelettiques</vt:lpstr>
      <vt:lpstr>Douleurs MS primaires &amp; secondaires</vt:lpstr>
      <vt:lpstr>Douleurs MS chroniques primaires</vt:lpstr>
      <vt:lpstr>Douleurs MS chroniques secondaires</vt:lpstr>
      <vt:lpstr>Facteurs à l’origine des douleurs MS</vt:lpstr>
      <vt:lpstr>Traitement de douleurs MS (1/4)</vt:lpstr>
      <vt:lpstr>Traitement de douleurs MS (2/4)</vt:lpstr>
      <vt:lpstr>Traitement de douleurs MS (3/4)</vt:lpstr>
      <vt:lpstr>Traitement de douleurs MS (4/4)</vt:lpstr>
      <vt:lpstr>Autogestion de la douleur musculo-squelettique </vt:lpstr>
      <vt:lpstr>Recommandations : Douleur MS aiguë</vt:lpstr>
      <vt:lpstr>Présentation PowerPoint</vt:lpstr>
      <vt:lpstr>Présentation PowerPoint</vt:lpstr>
      <vt:lpstr>Liens d’intérêt</vt:lpstr>
      <vt:lpstr>Douleurs musculo-squelettiques  </vt:lpstr>
      <vt:lpstr>Des alternatives grâce à la médecine intégrative </vt:lpstr>
      <vt:lpstr>Auto-gestion de la douleur musculo-squelettique</vt:lpstr>
      <vt:lpstr>Le processus inné de réparation ou « self-healing »</vt:lpstr>
      <vt:lpstr>Self-healing</vt:lpstr>
      <vt:lpstr>5 grands réseaux corporels impliqués dans le processus inné de réparation</vt:lpstr>
      <vt:lpstr>Quelles implications pour le professionnel de santé ? </vt:lpstr>
      <vt:lpstr>Quels conseils au comptoir ? </vt:lpstr>
      <vt:lpstr>Présentation PowerPoint</vt:lpstr>
      <vt:lpstr>Quels conseils au comptoir / sédentarité ? </vt:lpstr>
      <vt:lpstr>Quels conseils au comptoir / patient sportif ? </vt:lpstr>
      <vt:lpstr>Quels conseils au comptoir ? </vt:lpstr>
      <vt:lpstr>Présentation PowerPoint</vt:lpstr>
      <vt:lpstr>Présentation PowerPoint</vt:lpstr>
      <vt:lpstr>Liens d’intérêt</vt:lpstr>
      <vt:lpstr>La lumière infrarouge est un rayonnement non ionisant </vt:lpstr>
      <vt:lpstr>Céramiques et tissus émetteurs infrarouges dans le traitement de la douleur </vt:lpstr>
      <vt:lpstr>Effets biologiques déclenchés par la lumière infrarouge </vt:lpstr>
      <vt:lpstr>Études examinant les applications du rayonnement IR</vt:lpstr>
      <vt:lpstr>Patch Infrarouge : Étude de phase III</vt:lpstr>
      <vt:lpstr>Résultats de l’étude</vt:lpstr>
      <vt:lpstr>Résultats de l’étude</vt:lpstr>
      <vt:lpstr>Résultats de l’étude</vt:lpstr>
      <vt:lpstr>Conclusion de l’étude</vt:lpstr>
      <vt:lpstr>Présentation PowerPoint</vt:lpstr>
      <vt:lpstr>Quels avantages du patch IR et quels conseils du pharmacien en pratique ?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Gautry, Julien /FR</dc:creator>
  <cp:lastModifiedBy>Pierre Quesne</cp:lastModifiedBy>
  <cp:revision>8</cp:revision>
  <cp:lastPrinted>2024-09-04T12:07:07Z</cp:lastPrinted>
  <dcterms:created xsi:type="dcterms:W3CDTF">2022-03-28T11:13:54Z</dcterms:created>
  <dcterms:modified xsi:type="dcterms:W3CDTF">2024-10-02T18:29:47Z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0x01010040983F956D4546468E8D476CC58506B3</vt:lpwstr>
  </property>
  <property fmtid="{D5CDD505-2E9C-101B-9397-08002B2CF9AE}" pid="3" name="MediaServiceImageTags">
    <vt:lpwstr/>
  </property>
  <property fmtid="{D5CDD505-2E9C-101B-9397-08002B2CF9AE}" pid="4" name="MSIP_Label_9e3dcb88-8425-4e1d-b1a3-bd5572915bbc_Enabled">
    <vt:lpwstr>true</vt:lpwstr>
  </property>
  <property fmtid="{D5CDD505-2E9C-101B-9397-08002B2CF9AE}" pid="5" name="MSIP_Label_9e3dcb88-8425-4e1d-b1a3-bd5572915bbc_SetDate">
    <vt:lpwstr>2023-08-11T12:55:21Z</vt:lpwstr>
  </property>
  <property fmtid="{D5CDD505-2E9C-101B-9397-08002B2CF9AE}" pid="6" name="MSIP_Label_9e3dcb88-8425-4e1d-b1a3-bd5572915bbc_Method">
    <vt:lpwstr>Privileged</vt:lpwstr>
  </property>
  <property fmtid="{D5CDD505-2E9C-101B-9397-08002B2CF9AE}" pid="7" name="MSIP_Label_9e3dcb88-8425-4e1d-b1a3-bd5572915bbc_Name">
    <vt:lpwstr>Internal</vt:lpwstr>
  </property>
  <property fmtid="{D5CDD505-2E9C-101B-9397-08002B2CF9AE}" pid="8" name="MSIP_Label_9e3dcb88-8425-4e1d-b1a3-bd5572915bbc_SiteId">
    <vt:lpwstr>aca3c8d6-aa71-4e1a-a10e-03572fc58c0b</vt:lpwstr>
  </property>
  <property fmtid="{D5CDD505-2E9C-101B-9397-08002B2CF9AE}" pid="9" name="MSIP_Label_9e3dcb88-8425-4e1d-b1a3-bd5572915bbc_ActionId">
    <vt:lpwstr>3f8e3055-421c-44e2-9d7a-bc81ae4695ed</vt:lpwstr>
  </property>
  <property fmtid="{D5CDD505-2E9C-101B-9397-08002B2CF9AE}" pid="10" name="MSIP_Label_9e3dcb88-8425-4e1d-b1a3-bd5572915bbc_ContentBits">
    <vt:lpwstr>1</vt:lpwstr>
  </property>
  <property fmtid="{D5CDD505-2E9C-101B-9397-08002B2CF9AE}" pid="11" name="ClassificationContentMarkingHeaderLocations">
    <vt:lpwstr>Theme7:4\1_Theme7:4\2_Theme7:4</vt:lpwstr>
  </property>
  <property fmtid="{D5CDD505-2E9C-101B-9397-08002B2CF9AE}" pid="12" name="ClassificationContentMarkingHeaderText">
    <vt:lpwstr>Internal</vt:lpwstr>
  </property>
  <property fmtid="{D5CDD505-2E9C-101B-9397-08002B2CF9AE}" pid="13" name="Order">
    <vt:lpwstr>5400.00000000000</vt:lpwstr>
  </property>
  <property fmtid="{D5CDD505-2E9C-101B-9397-08002B2CF9AE}" pid="14" name="xd_ProgID">
    <vt:lpwstr/>
  </property>
  <property fmtid="{D5CDD505-2E9C-101B-9397-08002B2CF9AE}" pid="15" name="ComplianceAssetId">
    <vt:lpwstr/>
  </property>
  <property fmtid="{D5CDD505-2E9C-101B-9397-08002B2CF9AE}" pid="16" name="TemplateUrl">
    <vt:lpwstr/>
  </property>
  <property fmtid="{D5CDD505-2E9C-101B-9397-08002B2CF9AE}" pid="17" name="_ExtendedDescription">
    <vt:lpwstr/>
  </property>
  <property fmtid="{D5CDD505-2E9C-101B-9397-08002B2CF9AE}" pid="18" name="xd_Signature">
    <vt:lpwstr/>
  </property>
  <property fmtid="{D5CDD505-2E9C-101B-9397-08002B2CF9AE}" pid="19" name="TriggerFlowInfo">
    <vt:lpwstr/>
  </property>
</Properties>
</file>