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CS Gordon Sans" charset="1" panose="00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80438" y="-63503"/>
            <a:ext cx="5171056" cy="4392263"/>
          </a:xfrm>
          <a:custGeom>
            <a:avLst/>
            <a:gdLst/>
            <a:ahLst/>
            <a:cxnLst/>
            <a:rect r="r" b="b" t="t" l="l"/>
            <a:pathLst>
              <a:path h="4392263" w="5171056">
                <a:moveTo>
                  <a:pt x="0" y="0"/>
                </a:moveTo>
                <a:lnTo>
                  <a:pt x="5171056" y="0"/>
                </a:lnTo>
                <a:lnTo>
                  <a:pt x="5171056" y="4392263"/>
                </a:lnTo>
                <a:lnTo>
                  <a:pt x="0" y="4392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" t="0" r="-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16374" y="734235"/>
            <a:ext cx="1731626" cy="1077757"/>
            <a:chOff x="0" y="0"/>
            <a:chExt cx="2308835" cy="14370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08860" cy="1437005"/>
            </a:xfrm>
            <a:custGeom>
              <a:avLst/>
              <a:gdLst/>
              <a:ahLst/>
              <a:cxnLst/>
              <a:rect r="r" b="b" t="t" l="l"/>
              <a:pathLst>
                <a:path h="1437005" w="2308860">
                  <a:moveTo>
                    <a:pt x="0" y="0"/>
                  </a:moveTo>
                  <a:lnTo>
                    <a:pt x="0" y="1437005"/>
                  </a:lnTo>
                  <a:lnTo>
                    <a:pt x="2308860" y="1437005"/>
                  </a:lnTo>
                  <a:lnTo>
                    <a:pt x="2308860" y="0"/>
                  </a:lnTo>
                  <a:close/>
                </a:path>
              </a:pathLst>
            </a:custGeom>
            <a:blipFill>
              <a:blip r:embed="rId4"/>
              <a:stretch>
                <a:fillRect l="0" t="-67" r="1" b="-68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054776" y="8392297"/>
            <a:ext cx="3441097" cy="1433131"/>
            <a:chOff x="0" y="0"/>
            <a:chExt cx="4588129" cy="19108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88129" cy="1910842"/>
            </a:xfrm>
            <a:custGeom>
              <a:avLst/>
              <a:gdLst/>
              <a:ahLst/>
              <a:cxnLst/>
              <a:rect r="r" b="b" t="t" l="l"/>
              <a:pathLst>
                <a:path h="1910842" w="4588129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5"/>
              <a:stretch>
                <a:fillRect l="0" t="-38" r="0" b="-38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604293" y="129678"/>
            <a:ext cx="7417384" cy="10157322"/>
            <a:chOff x="0" y="0"/>
            <a:chExt cx="9889845" cy="1354309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889845" cy="13543095"/>
            </a:xfrm>
            <a:custGeom>
              <a:avLst/>
              <a:gdLst/>
              <a:ahLst/>
              <a:cxnLst/>
              <a:rect r="r" b="b" t="t" l="l"/>
              <a:pathLst>
                <a:path h="13543095" w="9889845">
                  <a:moveTo>
                    <a:pt x="0" y="0"/>
                  </a:moveTo>
                  <a:lnTo>
                    <a:pt x="9889845" y="0"/>
                  </a:lnTo>
                  <a:lnTo>
                    <a:pt x="9889845" y="13543095"/>
                  </a:lnTo>
                  <a:lnTo>
                    <a:pt x="0" y="13543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16374" y="6906996"/>
            <a:ext cx="5388607" cy="4114800"/>
            <a:chOff x="0" y="0"/>
            <a:chExt cx="7184809" cy="548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184809" cy="5486400"/>
            </a:xfrm>
            <a:custGeom>
              <a:avLst/>
              <a:gdLst/>
              <a:ahLst/>
              <a:cxnLst/>
              <a:rect r="r" b="b" t="t" l="l"/>
              <a:pathLst>
                <a:path h="5486400" w="7184809">
                  <a:moveTo>
                    <a:pt x="0" y="0"/>
                  </a:moveTo>
                  <a:lnTo>
                    <a:pt x="7184809" y="0"/>
                  </a:lnTo>
                  <a:lnTo>
                    <a:pt x="718480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58817" y="1819232"/>
            <a:ext cx="3246740" cy="502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1800">
                <a:solidFill>
                  <a:srgbClr val="004651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DAGSP045Bi4</dc:identifier>
  <dcterms:modified xsi:type="dcterms:W3CDTF">2011-08-01T06:04:30Z</dcterms:modified>
  <cp:revision>1</cp:revision>
</cp:coreProperties>
</file>